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71" r:id="rId12"/>
    <p:sldId id="272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848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45" y="2819400"/>
            <a:ext cx="8610600" cy="2585323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হাটে যাব হাটে যাব ঘাটে নেই নাও</a:t>
            </a:r>
          </a:p>
          <a:p>
            <a:pPr algn="ctr"/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নিঘাটা নায়ের মাঝি আমায় নিয়ে যাও।</a:t>
            </a:r>
          </a:p>
          <a:p>
            <a:pPr algn="ctr"/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নিয়ে যাব নিয়ে যাব কত কড়ি দেবে,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0854" y="838200"/>
            <a:ext cx="3429000" cy="1754326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হাটে যাব </a:t>
            </a:r>
          </a:p>
          <a:p>
            <a:pPr algn="ctr"/>
            <a:r>
              <a:rPr lang="bn-BD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 হাবীব </a:t>
            </a:r>
            <a:endParaRPr lang="en-US" sz="5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752" y="1600200"/>
            <a:ext cx="18870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নিঘাটা</a:t>
            </a:r>
            <a:endParaRPr lang="bn-BD" sz="6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36" y="1277898"/>
            <a:ext cx="2336800" cy="1752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33704" y="1831031"/>
            <a:ext cx="3962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যেখানে কোন ঘাট নেই।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043" y="4134368"/>
            <a:ext cx="1572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কড়ি</a:t>
            </a:r>
            <a:r>
              <a:rPr lang="bn-BD" sz="6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36" y="3944217"/>
            <a:ext cx="2413000" cy="1703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34000" y="4472923"/>
            <a:ext cx="26670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টাকা-পয়সা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1712" y="5927559"/>
            <a:ext cx="4411785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প্রাচীনকালে টাকাকে কড়ি বলা হত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5534" y="76200"/>
            <a:ext cx="281593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1711" y="3267126"/>
            <a:ext cx="441178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নিঘাটা নায়ের মাঝি হতে চাই না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56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781800" cy="3733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" y="4572000"/>
            <a:ext cx="8991600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কে কী করছে মুখে মুখে বল ও খাতায় লিখ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00100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শিশুটি কোথায় যেতে চাচ্ছে?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ঘাটে কী নেই?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৩।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মাঝি নদী পার করতে কি চাচ্ছে শিশুটির কাছে?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286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756894"/>
            <a:ext cx="2743200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51833" y="228600"/>
            <a:ext cx="43434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i="1" u="sng" dirty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bn-IN" sz="40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76" y="2209800"/>
            <a:ext cx="8719913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5400" i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বেতকা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5400" i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টুংগিবাড়ী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i="1" u="sng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5400" i="1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i="1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09800"/>
            <a:ext cx="2218958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2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6934200" cy="369331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হাটে যাব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হাটে যাব.....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66800"/>
            <a:ext cx="80772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i="1" u="sng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২.১.১ ছড়া শুনে বুঝতে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২.১.১ পাঠ্য বইয়ের ছড়া শ্রবনযোগ্য স্বরে আবৃত্তি করতে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২.২.১ পাঠ্য ছড়ার মূল বিষয় নিজের ভাষায় বলতে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২.৩.১ ছড়া সংশ্লিষ্ট প্রশ্নের উত্তর লিখতে পারবে।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936"/>
            <a:ext cx="4308764" cy="28609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" y="3276600"/>
            <a:ext cx="4166755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3276598"/>
            <a:ext cx="4343400" cy="33528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8936"/>
            <a:ext cx="4133850" cy="28479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86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324600" cy="156966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হাটে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39190"/>
            <a:ext cx="6248400" cy="341860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5410200"/>
            <a:ext cx="5562600" cy="120032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810000" cy="38862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28800" y="4724400"/>
            <a:ext cx="5562600" cy="76944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4470400" cy="38584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02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3344"/>
            <a:ext cx="6324600" cy="397625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85900" y="4953000"/>
            <a:ext cx="6096000" cy="707886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নিঘাটা নায়ের মাঝি আমায় নিয়ে যাও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371475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4798183"/>
            <a:ext cx="5181600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 যাব নিয়ে যাব কত কড়ি দেবে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176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mansura amin</dc:creator>
  <cp:lastModifiedBy>Windows User</cp:lastModifiedBy>
  <cp:revision>57</cp:revision>
  <dcterms:created xsi:type="dcterms:W3CDTF">2006-08-16T00:00:00Z</dcterms:created>
  <dcterms:modified xsi:type="dcterms:W3CDTF">2021-09-01T16:22:31Z</dcterms:modified>
</cp:coreProperties>
</file>