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85" r:id="rId3"/>
    <p:sldId id="258" r:id="rId4"/>
    <p:sldId id="260" r:id="rId5"/>
    <p:sldId id="261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1" r:id="rId16"/>
    <p:sldId id="282" r:id="rId17"/>
    <p:sldId id="280" r:id="rId18"/>
    <p:sldId id="283" r:id="rId19"/>
    <p:sldId id="284" r:id="rId20"/>
    <p:sldId id="26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2F9"/>
    <a:srgbClr val="D5EBC3"/>
    <a:srgbClr val="DBEBFA"/>
    <a:srgbClr val="280AA6"/>
    <a:srgbClr val="5C0DA3"/>
    <a:srgbClr val="FFFF66"/>
    <a:srgbClr val="ECF4FC"/>
    <a:srgbClr val="8BA51B"/>
    <a:srgbClr val="F4F9FD"/>
    <a:srgbClr val="AED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9/1/2021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9/1/2021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9/1/2021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9/1/2021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9/1/2021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9/1/2021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9/1/2021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9/1/2021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9/1/2021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9/1/2021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9/1/2021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9/1/2021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9/1/2021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9/1/2021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9/1/2021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fif"/><Relationship Id="rId3" Type="http://schemas.microsoft.com/office/2007/relationships/hdphoto" Target="../media/hdphoto1.wdp"/><Relationship Id="rId7" Type="http://schemas.openxmlformats.org/officeDocument/2006/relationships/image" Target="../media/image11.jf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fif"/><Relationship Id="rId5" Type="http://schemas.openxmlformats.org/officeDocument/2006/relationships/image" Target="../media/image9.jfif"/><Relationship Id="rId10" Type="http://schemas.openxmlformats.org/officeDocument/2006/relationships/image" Target="../media/image14.jfif"/><Relationship Id="rId4" Type="http://schemas.openxmlformats.org/officeDocument/2006/relationships/image" Target="../media/image8.jfif"/><Relationship Id="rId9" Type="http://schemas.openxmlformats.org/officeDocument/2006/relationships/image" Target="../media/image13.jf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9995" y="-571500"/>
            <a:ext cx="8676325" cy="2870200"/>
          </a:xfrm>
          <a:noFill/>
        </p:spPr>
        <p:txBody>
          <a:bodyPr>
            <a:normAutofit/>
          </a:bodyPr>
          <a:lstStyle/>
          <a:p>
            <a:r>
              <a:rPr lang="en-US" sz="6000" dirty="0" err="1">
                <a:pattFill prst="pct25">
                  <a:fgClr>
                    <a:srgbClr val="FFFF00"/>
                  </a:fgClr>
                  <a:bgClr>
                    <a:schemeClr val="accent5">
                      <a:lumMod val="75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>
                <a:pattFill prst="pct25">
                  <a:fgClr>
                    <a:srgbClr val="FFFF00"/>
                  </a:fgClr>
                  <a:bgClr>
                    <a:schemeClr val="accent5">
                      <a:lumMod val="75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pattFill prst="pct25">
                  <a:fgClr>
                    <a:srgbClr val="FFFF00"/>
                  </a:fgClr>
                  <a:bgClr>
                    <a:schemeClr val="accent5">
                      <a:lumMod val="75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6000" dirty="0">
                <a:pattFill prst="pct25">
                  <a:fgClr>
                    <a:srgbClr val="FFFF00"/>
                  </a:fgClr>
                  <a:bgClr>
                    <a:schemeClr val="accent5">
                      <a:lumMod val="75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pattFill prst="pct25">
                  <a:fgClr>
                    <a:srgbClr val="FFFF00"/>
                  </a:fgClr>
                  <a:bgClr>
                    <a:schemeClr val="accent5">
                      <a:lumMod val="75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>
                <a:pattFill prst="pct25">
                  <a:fgClr>
                    <a:srgbClr val="FFFF00"/>
                  </a:fgClr>
                  <a:bgClr>
                    <a:schemeClr val="accent5">
                      <a:lumMod val="75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pattFill prst="pct25">
                  <a:fgClr>
                    <a:srgbClr val="FFFF00"/>
                  </a:fgClr>
                  <a:bgClr>
                    <a:schemeClr val="accent5">
                      <a:lumMod val="75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000" dirty="0">
              <a:pattFill prst="pct25">
                <a:fgClr>
                  <a:srgbClr val="FFFF00"/>
                </a:fgClr>
                <a:bgClr>
                  <a:schemeClr val="accent5">
                    <a:lumMod val="75000"/>
                  </a:schemeClr>
                </a:bgClr>
              </a:patt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Anim_WildPlants.gif">
            <a:extLst>
              <a:ext uri="{FF2B5EF4-FFF2-40B4-BE49-F238E27FC236}">
                <a16:creationId xmlns:a16="http://schemas.microsoft.com/office/drawing/2014/main" id="{A12EC137-4214-449E-B99F-D8979524711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47515" y="4706621"/>
            <a:ext cx="1066800" cy="762000"/>
          </a:xfrm>
          <a:prstGeom prst="rect">
            <a:avLst/>
          </a:prstGeom>
        </p:spPr>
      </p:pic>
      <p:pic>
        <p:nvPicPr>
          <p:cNvPr id="9" name="Picture 8" descr="Anim_WildPlants.gif">
            <a:extLst>
              <a:ext uri="{FF2B5EF4-FFF2-40B4-BE49-F238E27FC236}">
                <a16:creationId xmlns:a16="http://schemas.microsoft.com/office/drawing/2014/main" id="{9BC8C4AE-2759-42D3-B864-8056F776600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675" y="4503421"/>
            <a:ext cx="1066800" cy="762000"/>
          </a:xfrm>
          <a:prstGeom prst="rect">
            <a:avLst/>
          </a:prstGeom>
        </p:spPr>
      </p:pic>
      <p:pic>
        <p:nvPicPr>
          <p:cNvPr id="10" name="Picture 9" descr="Anim_WildPlants.gif">
            <a:extLst>
              <a:ext uri="{FF2B5EF4-FFF2-40B4-BE49-F238E27FC236}">
                <a16:creationId xmlns:a16="http://schemas.microsoft.com/office/drawing/2014/main" id="{37C087D2-E434-4394-B87D-32E4C7B6EB4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4884421"/>
            <a:ext cx="10668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6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6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612EDDA-04D2-4F6A-8363-FD64318E2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172" y="1522428"/>
            <a:ext cx="5603508" cy="38131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8BDA4C-87D7-40BE-924E-8C126D6FFC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133" l="0" r="95580">
                        <a14:foregroundMark x1="62983" y1="28315" x2="61326" y2="28315"/>
                        <a14:foregroundMark x1="66851" y1="27240" x2="64088" y2="32616"/>
                        <a14:foregroundMark x1="44199" y1="26882" x2="41436" y2="30466"/>
                        <a14:foregroundMark x1="44199" y1="30466" x2="44199" y2="30466"/>
                        <a14:foregroundMark x1="50276" y1="44444" x2="54144" y2="50538"/>
                        <a14:foregroundMark x1="44751" y1="53763" x2="58011" y2="58781"/>
                        <a14:foregroundMark x1="53039" y1="60932" x2="47514" y2="63799"/>
                        <a14:foregroundMark x1="76796" y1="88172" x2="80663" y2="91756"/>
                        <a14:foregroundMark x1="34254" y1="87097" x2="38122" y2="90323"/>
                        <a14:foregroundMark x1="16022" y1="46237" x2="35912" y2="51254"/>
                        <a14:foregroundMark x1="56906" y1="39427" x2="58564" y2="40143"/>
                        <a14:foregroundMark x1="53039" y1="40143" x2="49724" y2="387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1454" y="71120"/>
            <a:ext cx="1698625" cy="261832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D89FF97-95B3-45DE-8DBD-2193778AE7A2}"/>
              </a:ext>
            </a:extLst>
          </p:cNvPr>
          <p:cNvGrpSpPr/>
          <p:nvPr/>
        </p:nvGrpSpPr>
        <p:grpSpPr>
          <a:xfrm>
            <a:off x="1717040" y="71120"/>
            <a:ext cx="8757920" cy="1351280"/>
            <a:chOff x="1849120" y="152400"/>
            <a:chExt cx="8757920" cy="1351280"/>
          </a:xfrm>
        </p:grpSpPr>
        <p:sp>
          <p:nvSpPr>
            <p:cNvPr id="11" name="Scroll: Horizontal 10">
              <a:extLst>
                <a:ext uri="{FF2B5EF4-FFF2-40B4-BE49-F238E27FC236}">
                  <a16:creationId xmlns:a16="http://schemas.microsoft.com/office/drawing/2014/main" id="{34EF9C91-24A6-48C3-AC1E-D31A46D62848}"/>
                </a:ext>
              </a:extLst>
            </p:cNvPr>
            <p:cNvSpPr/>
            <p:nvPr/>
          </p:nvSpPr>
          <p:spPr>
            <a:xfrm>
              <a:off x="1849120" y="152400"/>
              <a:ext cx="8757920" cy="1351280"/>
            </a:xfrm>
            <a:prstGeom prst="horizontalScroll">
              <a:avLst>
                <a:gd name="adj" fmla="val 13252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565423A-7700-40BE-8E4A-4D8506BF7903}"/>
                </a:ext>
              </a:extLst>
            </p:cNvPr>
            <p:cNvSpPr txBox="1"/>
            <p:nvPr/>
          </p:nvSpPr>
          <p:spPr>
            <a:xfrm>
              <a:off x="2143760" y="504874"/>
              <a:ext cx="81991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চলো</a:t>
              </a:r>
              <a:r>
                <a:rPr lang="en-US" sz="3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আমরা</a:t>
              </a:r>
              <a:r>
                <a:rPr lang="en-US" sz="3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উদ্ভিদের</a:t>
              </a:r>
              <a:r>
                <a:rPr lang="en-US" sz="3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বিভিন্ন</a:t>
              </a:r>
              <a:r>
                <a:rPr lang="en-US" sz="3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অংশ</a:t>
              </a:r>
              <a:r>
                <a:rPr lang="en-US" sz="3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সম্পর্কে</a:t>
              </a:r>
              <a:r>
                <a:rPr lang="en-US" sz="3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জেনে</a:t>
              </a:r>
              <a:r>
                <a:rPr lang="en-US" sz="3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নিই</a:t>
              </a:r>
              <a:endPara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78EBCA7-D83D-48F8-94A8-DD8395983717}"/>
              </a:ext>
            </a:extLst>
          </p:cNvPr>
          <p:cNvGrpSpPr/>
          <p:nvPr/>
        </p:nvGrpSpPr>
        <p:grpSpPr>
          <a:xfrm>
            <a:off x="701040" y="5623094"/>
            <a:ext cx="11033760" cy="887046"/>
            <a:chOff x="518160" y="5547360"/>
            <a:chExt cx="11033760" cy="887046"/>
          </a:xfrm>
        </p:grpSpPr>
        <p:sp>
          <p:nvSpPr>
            <p:cNvPr id="15" name="Flowchart: Alternate Process 14">
              <a:extLst>
                <a:ext uri="{FF2B5EF4-FFF2-40B4-BE49-F238E27FC236}">
                  <a16:creationId xmlns:a16="http://schemas.microsoft.com/office/drawing/2014/main" id="{2A2F91D6-B171-4D35-86F8-F8BA80957DCC}"/>
                </a:ext>
              </a:extLst>
            </p:cNvPr>
            <p:cNvSpPr/>
            <p:nvPr/>
          </p:nvSpPr>
          <p:spPr>
            <a:xfrm>
              <a:off x="518160" y="5547360"/>
              <a:ext cx="10424160" cy="887046"/>
            </a:xfrm>
            <a:prstGeom prst="flowChartAlternateProcess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2450A12-4B92-4AF2-BB61-325D109B7C27}"/>
                </a:ext>
              </a:extLst>
            </p:cNvPr>
            <p:cNvSpPr txBox="1"/>
            <p:nvPr/>
          </p:nvSpPr>
          <p:spPr>
            <a:xfrm>
              <a:off x="518160" y="5650226"/>
              <a:ext cx="110337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solidFill>
                    <a:schemeClr val="tx2">
                      <a:lumMod val="75000"/>
                      <a:lumOff val="2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উদ্ভিদের</a:t>
              </a:r>
              <a:r>
                <a:rPr lang="en-US" sz="40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2">
                      <a:lumMod val="75000"/>
                      <a:lumOff val="2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দেহে</a:t>
              </a:r>
              <a:r>
                <a:rPr lang="en-US" sz="40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2">
                      <a:lumMod val="75000"/>
                      <a:lumOff val="2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বিভিন্ন</a:t>
              </a:r>
              <a:r>
                <a:rPr lang="en-US" sz="40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2">
                      <a:lumMod val="75000"/>
                      <a:lumOff val="2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অংশ</a:t>
              </a:r>
              <a:r>
                <a:rPr lang="en-US" sz="40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2">
                      <a:lumMod val="75000"/>
                      <a:lumOff val="2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যেমন-মূল,কান্ড,এবং</a:t>
              </a:r>
              <a:r>
                <a:rPr lang="en-US" sz="40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2">
                      <a:lumMod val="75000"/>
                      <a:lumOff val="2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পাতা</a:t>
              </a:r>
              <a:r>
                <a:rPr lang="en-US" sz="40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2">
                      <a:lumMod val="75000"/>
                      <a:lumOff val="2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রয়েছে</a:t>
              </a:r>
              <a:r>
                <a:rPr lang="en-US" sz="40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31D784-4929-4FF2-ABC1-9592556A4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068" y="1874202"/>
            <a:ext cx="2558732" cy="3929986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0AD1D24-FB29-4F62-B000-489E6F326444}"/>
              </a:ext>
            </a:extLst>
          </p:cNvPr>
          <p:cNvCxnSpPr>
            <a:cxnSpLocks/>
          </p:cNvCxnSpPr>
          <p:nvPr/>
        </p:nvCxnSpPr>
        <p:spPr>
          <a:xfrm>
            <a:off x="2126297" y="3600238"/>
            <a:ext cx="1985010" cy="0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615D2B4-34FA-40AC-BE67-B7E735538ABB}"/>
              </a:ext>
            </a:extLst>
          </p:cNvPr>
          <p:cNvSpPr txBox="1"/>
          <p:nvPr/>
        </p:nvSpPr>
        <p:spPr>
          <a:xfrm>
            <a:off x="8361639" y="1743139"/>
            <a:ext cx="921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চুল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AB55D5A-5589-4C76-8174-03D7ACCB30C6}"/>
              </a:ext>
            </a:extLst>
          </p:cNvPr>
          <p:cNvCxnSpPr>
            <a:cxnSpLocks/>
          </p:cNvCxnSpPr>
          <p:nvPr/>
        </p:nvCxnSpPr>
        <p:spPr>
          <a:xfrm>
            <a:off x="2358708" y="2728066"/>
            <a:ext cx="2346960" cy="0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63F5DB2-39FA-447C-AD1F-27D9781E6B1A}"/>
              </a:ext>
            </a:extLst>
          </p:cNvPr>
          <p:cNvCxnSpPr>
            <a:cxnSpLocks/>
          </p:cNvCxnSpPr>
          <p:nvPr/>
        </p:nvCxnSpPr>
        <p:spPr>
          <a:xfrm flipH="1" flipV="1">
            <a:off x="6127155" y="2230458"/>
            <a:ext cx="2234484" cy="14604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3CCBFAF-1E29-4BA0-A4C8-E3B9DDBCF41A}"/>
              </a:ext>
            </a:extLst>
          </p:cNvPr>
          <p:cNvCxnSpPr>
            <a:cxnSpLocks/>
          </p:cNvCxnSpPr>
          <p:nvPr/>
        </p:nvCxnSpPr>
        <p:spPr>
          <a:xfrm flipH="1">
            <a:off x="4998720" y="3165263"/>
            <a:ext cx="2804160" cy="0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9BC0FDF-26EC-46A4-916A-6440FD6DA750}"/>
              </a:ext>
            </a:extLst>
          </p:cNvPr>
          <p:cNvCxnSpPr>
            <a:cxnSpLocks/>
          </p:cNvCxnSpPr>
          <p:nvPr/>
        </p:nvCxnSpPr>
        <p:spPr>
          <a:xfrm flipH="1">
            <a:off x="5716905" y="5177578"/>
            <a:ext cx="1717040" cy="0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17786497-C962-4907-9E72-F2B8B4F7F0F8}"/>
              </a:ext>
            </a:extLst>
          </p:cNvPr>
          <p:cNvSpPr txBox="1"/>
          <p:nvPr/>
        </p:nvSpPr>
        <p:spPr>
          <a:xfrm>
            <a:off x="7940158" y="2874040"/>
            <a:ext cx="13430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দাঁত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66C3773-05EC-41CF-87A8-B992D56A1F3D}"/>
              </a:ext>
            </a:extLst>
          </p:cNvPr>
          <p:cNvSpPr txBox="1"/>
          <p:nvPr/>
        </p:nvSpPr>
        <p:spPr>
          <a:xfrm>
            <a:off x="9313980" y="2395822"/>
            <a:ext cx="11845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AC3B485-737F-47C6-A50E-D4171B0B64C3}"/>
              </a:ext>
            </a:extLst>
          </p:cNvPr>
          <p:cNvSpPr txBox="1"/>
          <p:nvPr/>
        </p:nvSpPr>
        <p:spPr>
          <a:xfrm>
            <a:off x="1073447" y="3286125"/>
            <a:ext cx="1385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5FA7A42-30D7-4A3D-A11E-E4D7C51921B4}"/>
              </a:ext>
            </a:extLst>
          </p:cNvPr>
          <p:cNvSpPr txBox="1"/>
          <p:nvPr/>
        </p:nvSpPr>
        <p:spPr>
          <a:xfrm>
            <a:off x="7667625" y="4610100"/>
            <a:ext cx="11334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50328BC-F8DC-4DC2-B89D-D6ED54DDEF04}"/>
              </a:ext>
            </a:extLst>
          </p:cNvPr>
          <p:cNvGrpSpPr/>
          <p:nvPr/>
        </p:nvGrpSpPr>
        <p:grpSpPr>
          <a:xfrm>
            <a:off x="1895276" y="171028"/>
            <a:ext cx="9217223" cy="752176"/>
            <a:chOff x="1895276" y="171028"/>
            <a:chExt cx="9217223" cy="75217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2E0B3B1-23A3-4C99-BC35-A3370B897CB5}"/>
                </a:ext>
              </a:extLst>
            </p:cNvPr>
            <p:cNvSpPr/>
            <p:nvPr/>
          </p:nvSpPr>
          <p:spPr>
            <a:xfrm>
              <a:off x="1895276" y="215321"/>
              <a:ext cx="7387907" cy="70788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76200">
              <a:solidFill>
                <a:schemeClr val="accent5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AD38A9C-89B2-4D3B-B45B-1DA847D317D3}"/>
                </a:ext>
              </a:extLst>
            </p:cNvPr>
            <p:cNvSpPr txBox="1"/>
            <p:nvPr/>
          </p:nvSpPr>
          <p:spPr>
            <a:xfrm>
              <a:off x="2130424" y="171028"/>
              <a:ext cx="89820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solidFill>
                    <a:srgbClr val="5C0DA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প্রাণীর</a:t>
              </a:r>
              <a:r>
                <a:rPr lang="en-US" sz="4000" dirty="0">
                  <a:solidFill>
                    <a:srgbClr val="5C0DA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rgbClr val="5C0DA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দেহের</a:t>
              </a:r>
              <a:r>
                <a:rPr lang="en-US" sz="4000" dirty="0">
                  <a:solidFill>
                    <a:srgbClr val="5C0DA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rgbClr val="5C0DA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বিভিন্ন</a:t>
              </a:r>
              <a:r>
                <a:rPr lang="en-US" sz="4000" dirty="0">
                  <a:solidFill>
                    <a:srgbClr val="5C0DA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rgbClr val="5C0DA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অংশ</a:t>
              </a:r>
              <a:r>
                <a:rPr lang="en-US" sz="4000" dirty="0">
                  <a:solidFill>
                    <a:srgbClr val="5C0DA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rgbClr val="5C0DA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সম্পর্কে</a:t>
              </a:r>
              <a:r>
                <a:rPr lang="en-US" sz="4000" dirty="0">
                  <a:solidFill>
                    <a:srgbClr val="5C0DA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rgbClr val="5C0DA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জেনে</a:t>
              </a:r>
              <a:r>
                <a:rPr lang="en-US" sz="4000" dirty="0">
                  <a:solidFill>
                    <a:srgbClr val="5C0DA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rgbClr val="5C0DA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নিই</a:t>
              </a:r>
              <a:endParaRPr lang="en-US" sz="4000" dirty="0">
                <a:solidFill>
                  <a:srgbClr val="5C0DA3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3A96FB1-6091-46F7-9B63-1760BA7FCC23}"/>
              </a:ext>
            </a:extLst>
          </p:cNvPr>
          <p:cNvCxnSpPr>
            <a:cxnSpLocks/>
          </p:cNvCxnSpPr>
          <p:nvPr/>
        </p:nvCxnSpPr>
        <p:spPr>
          <a:xfrm flipH="1">
            <a:off x="5800131" y="2728066"/>
            <a:ext cx="3483052" cy="0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96C0737-E264-403D-804D-69E9CE630F84}"/>
              </a:ext>
            </a:extLst>
          </p:cNvPr>
          <p:cNvSpPr txBox="1"/>
          <p:nvPr/>
        </p:nvSpPr>
        <p:spPr>
          <a:xfrm>
            <a:off x="1438890" y="2299704"/>
            <a:ext cx="11363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46627A0-CCEF-4E71-822D-3EFE4C03EA49}"/>
              </a:ext>
            </a:extLst>
          </p:cNvPr>
          <p:cNvGrpSpPr/>
          <p:nvPr/>
        </p:nvGrpSpPr>
        <p:grpSpPr>
          <a:xfrm>
            <a:off x="1658727" y="5833712"/>
            <a:ext cx="7988679" cy="646331"/>
            <a:chOff x="1658727" y="5833712"/>
            <a:chExt cx="7988679" cy="64633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50D318-A056-41AE-B847-D7B9DE0BE2B9}"/>
                </a:ext>
              </a:extLst>
            </p:cNvPr>
            <p:cNvSpPr/>
            <p:nvPr/>
          </p:nvSpPr>
          <p:spPr>
            <a:xfrm>
              <a:off x="1658727" y="5887561"/>
              <a:ext cx="7861004" cy="55540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5715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2CADB0B-CBC7-4763-863F-A4F896FFA9B8}"/>
                </a:ext>
              </a:extLst>
            </p:cNvPr>
            <p:cNvSpPr txBox="1"/>
            <p:nvPr/>
          </p:nvSpPr>
          <p:spPr>
            <a:xfrm>
              <a:off x="1786403" y="5833712"/>
              <a:ext cx="78610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মানুষের</a:t>
              </a:r>
              <a:r>
                <a:rPr lang="en-US" sz="3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চোখ,কান,নাক,হাত,পা</a:t>
              </a:r>
              <a:r>
                <a:rPr lang="en-US" sz="3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ইত্যাদি</a:t>
              </a:r>
              <a:r>
                <a:rPr lang="en-US" sz="3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অংশ</a:t>
              </a:r>
              <a:r>
                <a:rPr lang="en-US" sz="3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রয়েছে</a:t>
              </a:r>
              <a:r>
                <a:rPr lang="en-US" sz="3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778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3" grpId="0"/>
      <p:bldP spid="35" grpId="0"/>
      <p:bldP spid="36" grpId="0"/>
      <p:bldP spid="3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920CB519-9DFD-4474-B13A-4945B482169A}"/>
              </a:ext>
            </a:extLst>
          </p:cNvPr>
          <p:cNvSpPr txBox="1"/>
          <p:nvPr/>
        </p:nvSpPr>
        <p:spPr>
          <a:xfrm>
            <a:off x="1609390" y="3901989"/>
            <a:ext cx="1104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023BE4-C2FC-49E7-AC43-4F7C15C667C7}"/>
              </a:ext>
            </a:extLst>
          </p:cNvPr>
          <p:cNvSpPr txBox="1"/>
          <p:nvPr/>
        </p:nvSpPr>
        <p:spPr>
          <a:xfrm>
            <a:off x="2536182" y="4255932"/>
            <a:ext cx="1000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54DA31-E0A5-4821-BDE3-3B3FC432663B}"/>
              </a:ext>
            </a:extLst>
          </p:cNvPr>
          <p:cNvSpPr txBox="1"/>
          <p:nvPr/>
        </p:nvSpPr>
        <p:spPr>
          <a:xfrm>
            <a:off x="8150113" y="2460487"/>
            <a:ext cx="1943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25FD4A-5C1E-44DA-A8F4-EBA97CC0685D}"/>
              </a:ext>
            </a:extLst>
          </p:cNvPr>
          <p:cNvSpPr txBox="1"/>
          <p:nvPr/>
        </p:nvSpPr>
        <p:spPr>
          <a:xfrm>
            <a:off x="8291674" y="3395083"/>
            <a:ext cx="1662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5700A5-4479-4575-95A0-A5220AFAE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6667" l="10000" r="90000">
                        <a14:foregroundMark x1="59000" y1="82000" x2="56750" y2="91667"/>
                        <a14:foregroundMark x1="68000" y1="79000" x2="65750" y2="87667"/>
                        <a14:foregroundMark x1="48750" y1="89333" x2="51500" y2="94333"/>
                        <a14:foregroundMark x1="40500" y1="91667" x2="41500" y2="94667"/>
                        <a14:foregroundMark x1="64500" y1="91000" x2="64500" y2="94667"/>
                        <a14:foregroundMark x1="57250" y1="92667" x2="56750" y2="96667"/>
                        <a14:foregroundMark x1="69500" y1="42667" x2="69750" y2="44667"/>
                        <a14:foregroundMark x1="19500" y1="87333" x2="18750" y2="9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412" y="2070551"/>
            <a:ext cx="3622529" cy="2716897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14488A6-6E9B-460B-8A65-E5AF7E580F07}"/>
              </a:ext>
            </a:extLst>
          </p:cNvPr>
          <p:cNvCxnSpPr>
            <a:cxnSpLocks/>
          </p:cNvCxnSpPr>
          <p:nvPr/>
        </p:nvCxnSpPr>
        <p:spPr>
          <a:xfrm flipH="1" flipV="1">
            <a:off x="6331258" y="3220061"/>
            <a:ext cx="1895475" cy="350044"/>
          </a:xfrm>
          <a:prstGeom prst="straightConnector1">
            <a:avLst/>
          </a:prstGeom>
          <a:ln w="57150">
            <a:solidFill>
              <a:srgbClr val="5C0DA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2B6C7FD-EBE3-46EB-842D-64361726C2D3}"/>
              </a:ext>
            </a:extLst>
          </p:cNvPr>
          <p:cNvCxnSpPr>
            <a:cxnSpLocks/>
          </p:cNvCxnSpPr>
          <p:nvPr/>
        </p:nvCxnSpPr>
        <p:spPr>
          <a:xfrm flipH="1">
            <a:off x="6169333" y="2758039"/>
            <a:ext cx="2057400" cy="112782"/>
          </a:xfrm>
          <a:prstGeom prst="straightConnector1">
            <a:avLst/>
          </a:prstGeom>
          <a:ln w="57150">
            <a:solidFill>
              <a:srgbClr val="5C0DA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4BBD994-760C-446B-BEDB-E546A7894B72}"/>
              </a:ext>
            </a:extLst>
          </p:cNvPr>
          <p:cNvCxnSpPr>
            <a:cxnSpLocks/>
          </p:cNvCxnSpPr>
          <p:nvPr/>
        </p:nvCxnSpPr>
        <p:spPr>
          <a:xfrm>
            <a:off x="2395077" y="4299191"/>
            <a:ext cx="1943100" cy="1"/>
          </a:xfrm>
          <a:prstGeom prst="straightConnector1">
            <a:avLst/>
          </a:prstGeom>
          <a:ln w="57150">
            <a:solidFill>
              <a:srgbClr val="5C0DA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AAB8CEA-CE8B-494B-81DE-EE96CD4304DC}"/>
              </a:ext>
            </a:extLst>
          </p:cNvPr>
          <p:cNvCxnSpPr>
            <a:cxnSpLocks/>
          </p:cNvCxnSpPr>
          <p:nvPr/>
        </p:nvCxnSpPr>
        <p:spPr>
          <a:xfrm>
            <a:off x="3249079" y="4671431"/>
            <a:ext cx="1859755" cy="1"/>
          </a:xfrm>
          <a:prstGeom prst="straightConnector1">
            <a:avLst/>
          </a:prstGeom>
          <a:ln w="57150">
            <a:solidFill>
              <a:srgbClr val="5C0DA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445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B552355-7545-45DE-AD12-4FEB70EB4A64}"/>
              </a:ext>
            </a:extLst>
          </p:cNvPr>
          <p:cNvGrpSpPr/>
          <p:nvPr/>
        </p:nvGrpSpPr>
        <p:grpSpPr>
          <a:xfrm>
            <a:off x="2695574" y="91303"/>
            <a:ext cx="6429375" cy="1251511"/>
            <a:chOff x="1714500" y="76200"/>
            <a:chExt cx="6429375" cy="1251511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2212778-DE0C-4E63-AAC9-F3FC56372FC8}"/>
                </a:ext>
              </a:extLst>
            </p:cNvPr>
            <p:cNvSpPr/>
            <p:nvPr/>
          </p:nvSpPr>
          <p:spPr>
            <a:xfrm>
              <a:off x="1714500" y="76200"/>
              <a:ext cx="6353175" cy="1251511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76200"/>
            <a:scene3d>
              <a:camera prst="orthographicFront"/>
              <a:lightRig rig="threePt" dir="t"/>
            </a:scene3d>
            <a:sp3d extrusionH="76200">
              <a:bevelT w="44450" prst="angle"/>
              <a:bevelB prst="convex"/>
              <a:extrusionClr>
                <a:schemeClr val="tx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83C72CD-9848-40B1-84EA-B1DBAB7234AF}"/>
                </a:ext>
              </a:extLst>
            </p:cNvPr>
            <p:cNvSpPr txBox="1"/>
            <p:nvPr/>
          </p:nvSpPr>
          <p:spPr>
            <a:xfrm>
              <a:off x="1876425" y="480327"/>
              <a:ext cx="62674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এখন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আমরা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জানব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উদ্ভিদের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চলন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সম্পর্কে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12E10AD-E742-4CA1-8199-62696F699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573" y="1601799"/>
            <a:ext cx="6353175" cy="357751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FB5C775-5B4A-497D-8FA7-61A8C0D2B557}"/>
              </a:ext>
            </a:extLst>
          </p:cNvPr>
          <p:cNvGrpSpPr/>
          <p:nvPr/>
        </p:nvGrpSpPr>
        <p:grpSpPr>
          <a:xfrm>
            <a:off x="928370" y="5438300"/>
            <a:ext cx="10748963" cy="1251511"/>
            <a:chOff x="552450" y="5296060"/>
            <a:chExt cx="10748963" cy="125151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8708950-6E22-4CBB-A755-AC9A93CABB8E}"/>
                </a:ext>
              </a:extLst>
            </p:cNvPr>
            <p:cNvSpPr/>
            <p:nvPr/>
          </p:nvSpPr>
          <p:spPr>
            <a:xfrm>
              <a:off x="552450" y="5296060"/>
              <a:ext cx="10748963" cy="125151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76200"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222CB2A-9A0C-4C7F-9C9B-43F0AABFEFCC}"/>
                </a:ext>
              </a:extLst>
            </p:cNvPr>
            <p:cNvSpPr txBox="1"/>
            <p:nvPr/>
          </p:nvSpPr>
          <p:spPr>
            <a:xfrm>
              <a:off x="890587" y="5304590"/>
              <a:ext cx="104108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উদ্ভিদ</a:t>
              </a:r>
              <a:r>
                <a:rPr lang="en-US" sz="3600" dirty="0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সাধারণত</a:t>
              </a:r>
              <a:r>
                <a:rPr lang="en-US" sz="3600" dirty="0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</a:t>
              </a:r>
              <a:r>
                <a:rPr lang="en-US" sz="3600" dirty="0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স্থানে</a:t>
              </a:r>
              <a:r>
                <a:rPr lang="en-US" sz="3600" dirty="0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মূলের</a:t>
              </a:r>
              <a:r>
                <a:rPr lang="en-US" sz="3600" dirty="0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সাহায্যে</a:t>
              </a:r>
              <a:r>
                <a:rPr lang="en-US" sz="3600" dirty="0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মাটি</a:t>
              </a:r>
              <a:r>
                <a:rPr lang="en-US" sz="3600" dirty="0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আঁকরে</a:t>
              </a:r>
              <a:r>
                <a:rPr lang="en-US" sz="3600" dirty="0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থাকে।এক</a:t>
              </a:r>
              <a:r>
                <a:rPr lang="en-US" sz="3600" dirty="0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জায়গা</a:t>
              </a:r>
              <a:r>
                <a:rPr lang="en-US" sz="3600" dirty="0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US" sz="3600" dirty="0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অন্য</a:t>
              </a:r>
              <a:r>
                <a:rPr lang="en-US" sz="3600" dirty="0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জায়গায়</a:t>
              </a:r>
              <a:r>
                <a:rPr lang="en-US" sz="3600" dirty="0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চলাচল</a:t>
              </a:r>
              <a:r>
                <a:rPr lang="en-US" sz="3600" dirty="0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3600" dirty="0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পারে</a:t>
              </a:r>
              <a:r>
                <a:rPr lang="en-US" sz="3600" dirty="0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না</a:t>
              </a:r>
              <a:r>
                <a:rPr lang="en-US" sz="3600" dirty="0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69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910A479-60FE-40A6-AE6B-0D6CA78E989D}"/>
              </a:ext>
            </a:extLst>
          </p:cNvPr>
          <p:cNvGrpSpPr/>
          <p:nvPr/>
        </p:nvGrpSpPr>
        <p:grpSpPr>
          <a:xfrm>
            <a:off x="2476500" y="190500"/>
            <a:ext cx="6753225" cy="742950"/>
            <a:chOff x="2476500" y="190500"/>
            <a:chExt cx="6753225" cy="74295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9C2D0E19-AED8-4E60-9EB8-BE3AD2D5E890}"/>
                </a:ext>
              </a:extLst>
            </p:cNvPr>
            <p:cNvSpPr/>
            <p:nvPr/>
          </p:nvSpPr>
          <p:spPr>
            <a:xfrm>
              <a:off x="2476500" y="219075"/>
              <a:ext cx="6619875" cy="714375"/>
            </a:xfrm>
            <a:prstGeom prst="roundRect">
              <a:avLst/>
            </a:prstGeom>
            <a:solidFill>
              <a:schemeClr val="tx1">
                <a:lumMod val="75000"/>
              </a:schemeClr>
            </a:solidFill>
            <a:ln w="381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91D82B2-08E6-4149-BFA8-12E26B74DF4F}"/>
                </a:ext>
              </a:extLst>
            </p:cNvPr>
            <p:cNvSpPr txBox="1"/>
            <p:nvPr/>
          </p:nvSpPr>
          <p:spPr>
            <a:xfrm>
              <a:off x="2800350" y="190500"/>
              <a:ext cx="64293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spc="50" dirty="0" err="1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এসো,জেনে</a:t>
              </a:r>
              <a:r>
                <a:rPr lang="en-US" sz="40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spc="50" dirty="0" err="1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নিই</a:t>
              </a:r>
              <a:r>
                <a:rPr lang="en-US" sz="40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spc="50" dirty="0" err="1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প্রাণীর</a:t>
              </a:r>
              <a:r>
                <a:rPr lang="en-US" sz="40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spc="50" dirty="0" err="1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চলন</a:t>
              </a:r>
              <a:r>
                <a:rPr lang="en-US" sz="40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spc="50" dirty="0" err="1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সম্পর্কে</a:t>
              </a:r>
              <a:endParaRPr lang="en-US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4F5B8395-9DE9-4B27-A6F5-93F9E267C9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350" y="1095374"/>
            <a:ext cx="5724525" cy="364500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CF743B3-52A2-4F7E-AF39-D821805A4437}"/>
              </a:ext>
            </a:extLst>
          </p:cNvPr>
          <p:cNvGrpSpPr/>
          <p:nvPr/>
        </p:nvGrpSpPr>
        <p:grpSpPr>
          <a:xfrm>
            <a:off x="742950" y="5219700"/>
            <a:ext cx="11020425" cy="961379"/>
            <a:chOff x="400050" y="5551706"/>
            <a:chExt cx="10925175" cy="71437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0C627F0-17A2-4CA7-BBC4-5B53EAC15803}"/>
                </a:ext>
              </a:extLst>
            </p:cNvPr>
            <p:cNvSpPr/>
            <p:nvPr/>
          </p:nvSpPr>
          <p:spPr>
            <a:xfrm>
              <a:off x="400050" y="5551706"/>
              <a:ext cx="10925175" cy="71437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57150"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F82D185-62C2-4DE8-AA68-BC1250E5EBE1}"/>
                </a:ext>
              </a:extLst>
            </p:cNvPr>
            <p:cNvSpPr txBox="1"/>
            <p:nvPr/>
          </p:nvSpPr>
          <p:spPr>
            <a:xfrm>
              <a:off x="485775" y="5712241"/>
              <a:ext cx="10839450" cy="480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solidFill>
                    <a:srgbClr val="5C0DA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প্রাণীরা</a:t>
              </a:r>
              <a:r>
                <a:rPr lang="en-US" sz="3600" dirty="0">
                  <a:solidFill>
                    <a:srgbClr val="5C0DA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5C0DA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হাত,পা,ডানা</a:t>
              </a:r>
              <a:r>
                <a:rPr lang="en-US" sz="3600" dirty="0">
                  <a:solidFill>
                    <a:srgbClr val="5C0DA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5C0DA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r>
                <a:rPr lang="en-US" sz="3600" dirty="0">
                  <a:solidFill>
                    <a:srgbClr val="5C0DA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5C0DA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পাখনা</a:t>
              </a:r>
              <a:r>
                <a:rPr lang="en-US" sz="3600" dirty="0">
                  <a:solidFill>
                    <a:srgbClr val="5C0DA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5C0DA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ব্যবহার</a:t>
              </a:r>
              <a:r>
                <a:rPr lang="en-US" sz="3600" dirty="0">
                  <a:solidFill>
                    <a:srgbClr val="5C0DA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5C0DA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3600" dirty="0">
                  <a:solidFill>
                    <a:srgbClr val="5C0DA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5C0DA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নিজেরাই</a:t>
              </a:r>
              <a:r>
                <a:rPr lang="en-US" sz="3600" dirty="0">
                  <a:solidFill>
                    <a:srgbClr val="5C0DA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5C0DA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চলাফেরা</a:t>
              </a:r>
              <a:r>
                <a:rPr lang="en-US" sz="3600" dirty="0">
                  <a:solidFill>
                    <a:srgbClr val="5C0DA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5C0DA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3600" dirty="0">
                  <a:solidFill>
                    <a:srgbClr val="5C0DA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5C0DA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পারে</a:t>
              </a:r>
              <a:r>
                <a:rPr lang="en-US" sz="3600" dirty="0">
                  <a:solidFill>
                    <a:srgbClr val="5C0DA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471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C10E413B-9C14-4261-BEA9-91129FACFF0D}"/>
              </a:ext>
            </a:extLst>
          </p:cNvPr>
          <p:cNvGrpSpPr/>
          <p:nvPr/>
        </p:nvGrpSpPr>
        <p:grpSpPr>
          <a:xfrm>
            <a:off x="4192270" y="214580"/>
            <a:ext cx="3228975" cy="646331"/>
            <a:chOff x="3714750" y="123140"/>
            <a:chExt cx="3228975" cy="64633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DC09D2-C297-44F4-97B7-0EDC7FE831F3}"/>
                </a:ext>
              </a:extLst>
            </p:cNvPr>
            <p:cNvSpPr/>
            <p:nvPr/>
          </p:nvSpPr>
          <p:spPr>
            <a:xfrm>
              <a:off x="3714750" y="123140"/>
              <a:ext cx="3228975" cy="64633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75612A8-9378-4C7B-A108-4FA0A79ADAC6}"/>
                </a:ext>
              </a:extLst>
            </p:cNvPr>
            <p:cNvSpPr txBox="1"/>
            <p:nvPr/>
          </p:nvSpPr>
          <p:spPr>
            <a:xfrm>
              <a:off x="4448175" y="123140"/>
              <a:ext cx="20478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solidFill>
                    <a:srgbClr val="5C0DA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en-US" sz="3600" dirty="0">
                  <a:solidFill>
                    <a:srgbClr val="5C0DA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5C0DA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3600" dirty="0">
                <a:solidFill>
                  <a:srgbClr val="5C0DA3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Rectangle: Beveled 9">
            <a:extLst>
              <a:ext uri="{FF2B5EF4-FFF2-40B4-BE49-F238E27FC236}">
                <a16:creationId xmlns:a16="http://schemas.microsoft.com/office/drawing/2014/main" id="{B440F515-BA6F-420C-8674-3D4B3208900E}"/>
              </a:ext>
            </a:extLst>
          </p:cNvPr>
          <p:cNvSpPr/>
          <p:nvPr/>
        </p:nvSpPr>
        <p:spPr>
          <a:xfrm>
            <a:off x="1727835" y="2295704"/>
            <a:ext cx="8448675" cy="2876374"/>
          </a:xfrm>
          <a:prstGeom prst="bevel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83C3CE-9CC4-42D2-809E-6D828E91912E}"/>
              </a:ext>
            </a:extLst>
          </p:cNvPr>
          <p:cNvSpPr txBox="1"/>
          <p:nvPr/>
        </p:nvSpPr>
        <p:spPr>
          <a:xfrm>
            <a:off x="4039235" y="3133726"/>
            <a:ext cx="9334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১.প্রাণীরা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চলাচল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২.উদ্ভিদের ৩টি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251CBC8-014A-47F9-9E28-A5F410B2B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65" b="100000" l="9639" r="89960">
                        <a14:foregroundMark x1="57028" y1="82178" x2="57028" y2="87129"/>
                        <a14:foregroundMark x1="18876" y1="34158" x2="20884" y2="27228"/>
                        <a14:foregroundMark x1="20884" y1="27228" x2="24900" y2="26238"/>
                        <a14:foregroundMark x1="26908" y1="46040" x2="26908" y2="46040"/>
                        <a14:foregroundMark x1="26908" y1="46040" x2="26908" y2="46040"/>
                        <a14:foregroundMark x1="78313" y1="54950" x2="74297" y2="62871"/>
                        <a14:foregroundMark x1="58635" y1="79208" x2="56225" y2="85149"/>
                        <a14:foregroundMark x1="55823" y1="87624" x2="51406" y2="886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78863" y="3133726"/>
            <a:ext cx="1209345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14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801C7B6-35E6-47C1-9DE0-E796D27073FE}"/>
              </a:ext>
            </a:extLst>
          </p:cNvPr>
          <p:cNvGrpSpPr/>
          <p:nvPr/>
        </p:nvGrpSpPr>
        <p:grpSpPr>
          <a:xfrm>
            <a:off x="3238500" y="0"/>
            <a:ext cx="6600825" cy="1447800"/>
            <a:chOff x="3238500" y="0"/>
            <a:chExt cx="6600825" cy="14478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7F9CF11A-2711-4AEF-9531-CFC706C78448}"/>
                </a:ext>
              </a:extLst>
            </p:cNvPr>
            <p:cNvSpPr/>
            <p:nvPr/>
          </p:nvSpPr>
          <p:spPr>
            <a:xfrm>
              <a:off x="3238500" y="0"/>
              <a:ext cx="5057775" cy="1447800"/>
            </a:xfrm>
            <a:prstGeom prst="ellipse">
              <a:avLst/>
            </a:prstGeom>
            <a:solidFill>
              <a:srgbClr val="00B050"/>
            </a:solidFill>
            <a:ln w="76200"/>
            <a:scene3d>
              <a:camera prst="perspectiveAbove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28B126E-24DF-4EAF-BA3F-CB3B7F9051AB}"/>
                </a:ext>
              </a:extLst>
            </p:cNvPr>
            <p:cNvSpPr txBox="1"/>
            <p:nvPr/>
          </p:nvSpPr>
          <p:spPr>
            <a:xfrm>
              <a:off x="3857625" y="238125"/>
              <a:ext cx="59817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solidFill>
                    <a:schemeClr val="tx2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বই</a:t>
              </a:r>
              <a:r>
                <a:rPr lang="en-US" sz="4000" dirty="0">
                  <a:solidFill>
                    <a:schemeClr val="tx2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2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4000" dirty="0">
                  <a:solidFill>
                    <a:schemeClr val="tx2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2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সাথে</a:t>
              </a:r>
              <a:r>
                <a:rPr lang="en-US" sz="4000" dirty="0">
                  <a:solidFill>
                    <a:schemeClr val="tx2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2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সংযোগ</a:t>
              </a:r>
              <a:endParaRPr lang="en-US" sz="4000" dirty="0">
                <a:solidFill>
                  <a:schemeClr val="tx2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D634528-120B-44E6-87F2-140F3D8E4B3C}"/>
              </a:ext>
            </a:extLst>
          </p:cNvPr>
          <p:cNvGrpSpPr/>
          <p:nvPr/>
        </p:nvGrpSpPr>
        <p:grpSpPr>
          <a:xfrm>
            <a:off x="2876550" y="2105026"/>
            <a:ext cx="7162800" cy="3105150"/>
            <a:chOff x="2876550" y="2105026"/>
            <a:chExt cx="7162800" cy="3105150"/>
          </a:xfrm>
        </p:grpSpPr>
        <p:sp>
          <p:nvSpPr>
            <p:cNvPr id="5" name="Rectangle: Folded Corner 4">
              <a:extLst>
                <a:ext uri="{FF2B5EF4-FFF2-40B4-BE49-F238E27FC236}">
                  <a16:creationId xmlns:a16="http://schemas.microsoft.com/office/drawing/2014/main" id="{D75BCDC5-084D-4A88-BD92-3993E2ED97FB}"/>
                </a:ext>
              </a:extLst>
            </p:cNvPr>
            <p:cNvSpPr/>
            <p:nvPr/>
          </p:nvSpPr>
          <p:spPr>
            <a:xfrm>
              <a:off x="2876550" y="2105026"/>
              <a:ext cx="7162800" cy="3105150"/>
            </a:xfrm>
            <a:prstGeom prst="foldedCorner">
              <a:avLst>
                <a:gd name="adj" fmla="val 33538"/>
              </a:avLst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5A0C688-51A7-48AA-BF1D-9F026006BCF7}"/>
                </a:ext>
              </a:extLst>
            </p:cNvPr>
            <p:cNvSpPr txBox="1"/>
            <p:nvPr/>
          </p:nvSpPr>
          <p:spPr>
            <a:xfrm>
              <a:off x="3629025" y="2767280"/>
              <a:ext cx="6115050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solidFill>
                    <a:schemeClr val="tx2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শিক্ষার্থীরা</a:t>
              </a:r>
              <a:r>
                <a:rPr lang="en-US" sz="400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2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তোমাদের</a:t>
              </a:r>
              <a:r>
                <a:rPr lang="en-US" sz="400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2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প্রাথমিক</a:t>
              </a:r>
              <a:r>
                <a:rPr lang="en-US" sz="400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2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বিজ্ঞান</a:t>
              </a:r>
              <a:r>
                <a:rPr lang="en-US" sz="400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2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বইয়ের</a:t>
              </a:r>
              <a:r>
                <a:rPr lang="en-US" sz="400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১১ </a:t>
              </a:r>
              <a:r>
                <a:rPr lang="en-US" sz="4000" dirty="0" err="1">
                  <a:solidFill>
                    <a:schemeClr val="tx2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নং</a:t>
              </a:r>
              <a:r>
                <a:rPr lang="en-US" sz="400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2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পৃষ্ঠা</a:t>
              </a:r>
              <a:r>
                <a:rPr lang="en-US" sz="400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2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খোল</a:t>
              </a:r>
              <a:r>
                <a:rPr lang="en-US" sz="400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991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E11C7500-FF26-4777-9212-88528A4BF56D}"/>
              </a:ext>
            </a:extLst>
          </p:cNvPr>
          <p:cNvGrpSpPr/>
          <p:nvPr/>
        </p:nvGrpSpPr>
        <p:grpSpPr>
          <a:xfrm>
            <a:off x="3590925" y="-47625"/>
            <a:ext cx="6099174" cy="878622"/>
            <a:chOff x="3590925" y="-47625"/>
            <a:chExt cx="6099174" cy="878622"/>
          </a:xfrm>
        </p:grpSpPr>
        <p:sp>
          <p:nvSpPr>
            <p:cNvPr id="3" name="Plaque 2">
              <a:extLst>
                <a:ext uri="{FF2B5EF4-FFF2-40B4-BE49-F238E27FC236}">
                  <a16:creationId xmlns:a16="http://schemas.microsoft.com/office/drawing/2014/main" id="{BA58F672-965C-49E9-9498-96DB433DCDFF}"/>
                </a:ext>
              </a:extLst>
            </p:cNvPr>
            <p:cNvSpPr/>
            <p:nvPr/>
          </p:nvSpPr>
          <p:spPr>
            <a:xfrm>
              <a:off x="3590925" y="107097"/>
              <a:ext cx="4562475" cy="723900"/>
            </a:xfrm>
            <a:prstGeom prst="plaqu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4FA9E0A-B685-4A78-8750-DBE5CE0358BA}"/>
                </a:ext>
              </a:extLst>
            </p:cNvPr>
            <p:cNvSpPr txBox="1"/>
            <p:nvPr/>
          </p:nvSpPr>
          <p:spPr>
            <a:xfrm>
              <a:off x="4556124" y="-47625"/>
              <a:ext cx="51339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chemeClr val="tx2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2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জোড়ায়</a:t>
              </a:r>
              <a:r>
                <a:rPr lang="en-US" sz="4000" dirty="0">
                  <a:solidFill>
                    <a:schemeClr val="tx2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2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000" dirty="0">
                <a:solidFill>
                  <a:schemeClr val="tx2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E8BD3D8-A6B0-4ABC-9770-4D0F9D095F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089018"/>
              </p:ext>
            </p:extLst>
          </p:nvPr>
        </p:nvGraphicFramePr>
        <p:xfrm>
          <a:off x="1162049" y="1485900"/>
          <a:ext cx="8597897" cy="294322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25537">
                  <a:extLst>
                    <a:ext uri="{9D8B030D-6E8A-4147-A177-3AD203B41FA5}">
                      <a16:colId xmlns:a16="http://schemas.microsoft.com/office/drawing/2014/main" val="301620582"/>
                    </a:ext>
                  </a:extLst>
                </a:gridCol>
                <a:gridCol w="2886180">
                  <a:extLst>
                    <a:ext uri="{9D8B030D-6E8A-4147-A177-3AD203B41FA5}">
                      <a16:colId xmlns:a16="http://schemas.microsoft.com/office/drawing/2014/main" val="3982910590"/>
                    </a:ext>
                  </a:extLst>
                </a:gridCol>
                <a:gridCol w="2886180">
                  <a:extLst>
                    <a:ext uri="{9D8B030D-6E8A-4147-A177-3AD203B41FA5}">
                      <a16:colId xmlns:a16="http://schemas.microsoft.com/office/drawing/2014/main" val="1728848698"/>
                    </a:ext>
                  </a:extLst>
                </a:gridCol>
              </a:tblGrid>
              <a:tr h="735806">
                <a:tc>
                  <a:txBody>
                    <a:bodyPr/>
                    <a:lstStyle/>
                    <a:p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165238"/>
                  </a:ext>
                </a:extLst>
              </a:tr>
              <a:tr h="7358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756818"/>
                  </a:ext>
                </a:extLst>
              </a:tr>
              <a:tr h="7358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65476"/>
                  </a:ext>
                </a:extLst>
              </a:tr>
              <a:tr h="735806"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267028"/>
                  </a:ext>
                </a:extLst>
              </a:tr>
            </a:tbl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0166DF39-65DE-4713-B0B5-8CCCD2F9255A}"/>
              </a:ext>
            </a:extLst>
          </p:cNvPr>
          <p:cNvGrpSpPr/>
          <p:nvPr/>
        </p:nvGrpSpPr>
        <p:grpSpPr>
          <a:xfrm>
            <a:off x="1133475" y="1485900"/>
            <a:ext cx="8223249" cy="2791270"/>
            <a:chOff x="1133475" y="1485900"/>
            <a:chExt cx="8223249" cy="279127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E6906F2-3D1F-4EDD-9AC1-60FD211C4BA7}"/>
                </a:ext>
              </a:extLst>
            </p:cNvPr>
            <p:cNvSpPr txBox="1"/>
            <p:nvPr/>
          </p:nvSpPr>
          <p:spPr>
            <a:xfrm>
              <a:off x="1860552" y="1485900"/>
              <a:ext cx="19431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প্রশ্ন</a:t>
              </a:r>
              <a:endParaRPr lang="en-US" sz="4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855DAE7-02D3-4D21-A30E-F38368113A3C}"/>
                </a:ext>
              </a:extLst>
            </p:cNvPr>
            <p:cNvSpPr txBox="1"/>
            <p:nvPr/>
          </p:nvSpPr>
          <p:spPr>
            <a:xfrm>
              <a:off x="1133475" y="2274272"/>
              <a:ext cx="25050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chemeClr val="accent3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কীভাবে</a:t>
              </a:r>
              <a:r>
                <a:rPr lang="en-US" sz="2800" dirty="0">
                  <a:solidFill>
                    <a:schemeClr val="accent3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chemeClr val="accent3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শক্তি</a:t>
              </a:r>
              <a:r>
                <a:rPr lang="en-US" sz="2800" dirty="0">
                  <a:solidFill>
                    <a:schemeClr val="accent3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chemeClr val="accent3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পায়</a:t>
              </a:r>
              <a:r>
                <a:rPr lang="en-US" sz="2800" dirty="0">
                  <a:solidFill>
                    <a:schemeClr val="accent3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?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45B0A19-2BED-4CF5-BF72-181A73BC1A1D}"/>
                </a:ext>
              </a:extLst>
            </p:cNvPr>
            <p:cNvSpPr txBox="1"/>
            <p:nvPr/>
          </p:nvSpPr>
          <p:spPr>
            <a:xfrm>
              <a:off x="1162049" y="2863333"/>
              <a:ext cx="2790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chemeClr val="accent3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2800" dirty="0">
                  <a:solidFill>
                    <a:schemeClr val="accent3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chemeClr val="accent3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2800" dirty="0">
                  <a:solidFill>
                    <a:schemeClr val="accent3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chemeClr val="accent3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অঙ্গ</a:t>
              </a:r>
              <a:r>
                <a:rPr lang="en-US" sz="2800" dirty="0">
                  <a:solidFill>
                    <a:schemeClr val="accent3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chemeClr val="accent3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r>
                <a:rPr lang="en-US" sz="2800" dirty="0">
                  <a:solidFill>
                    <a:schemeClr val="accent3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chemeClr val="accent3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অংশ</a:t>
              </a:r>
              <a:r>
                <a:rPr lang="en-US" sz="2800" dirty="0">
                  <a:solidFill>
                    <a:schemeClr val="accent3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chemeClr val="accent3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রয়েছে</a:t>
              </a:r>
              <a:r>
                <a:rPr lang="en-US" sz="2800" dirty="0">
                  <a:solidFill>
                    <a:schemeClr val="accent3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69D7213-DAB9-45A0-8FCF-2D34B5C7C819}"/>
                </a:ext>
              </a:extLst>
            </p:cNvPr>
            <p:cNvSpPr txBox="1"/>
            <p:nvPr/>
          </p:nvSpPr>
          <p:spPr>
            <a:xfrm>
              <a:off x="1269996" y="3753950"/>
              <a:ext cx="25749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chemeClr val="accent3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কীভাবে</a:t>
              </a:r>
              <a:r>
                <a:rPr lang="en-US" sz="2800" dirty="0">
                  <a:solidFill>
                    <a:schemeClr val="accent3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chemeClr val="accent3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চলাচল</a:t>
              </a:r>
              <a:r>
                <a:rPr lang="en-US" sz="2800" dirty="0">
                  <a:solidFill>
                    <a:schemeClr val="accent3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chemeClr val="accent3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2800" dirty="0">
                  <a:solidFill>
                    <a:schemeClr val="accent3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26117B8-09C6-4440-99F7-59E742BC3062}"/>
                </a:ext>
              </a:extLst>
            </p:cNvPr>
            <p:cNvSpPr txBox="1"/>
            <p:nvPr/>
          </p:nvSpPr>
          <p:spPr>
            <a:xfrm>
              <a:off x="4638675" y="1485900"/>
              <a:ext cx="25622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solidFill>
                    <a:schemeClr val="bg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উদ্ভিদ</a:t>
              </a:r>
              <a:endParaRPr lang="en-US" sz="4000" dirty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B9667F1-F2BC-42E7-8464-ACCEA4D67453}"/>
                </a:ext>
              </a:extLst>
            </p:cNvPr>
            <p:cNvSpPr txBox="1"/>
            <p:nvPr/>
          </p:nvSpPr>
          <p:spPr>
            <a:xfrm>
              <a:off x="7537449" y="1485900"/>
              <a:ext cx="18192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solidFill>
                    <a:schemeClr val="bg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প্রাণী</a:t>
              </a:r>
              <a:endParaRPr lang="en-US" sz="4000" dirty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677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6D5BE33-F6FF-41F3-BD39-FD0EB1A1E8D0}"/>
              </a:ext>
            </a:extLst>
          </p:cNvPr>
          <p:cNvGrpSpPr/>
          <p:nvPr/>
        </p:nvGrpSpPr>
        <p:grpSpPr>
          <a:xfrm>
            <a:off x="3810001" y="0"/>
            <a:ext cx="6660831" cy="1927681"/>
            <a:chOff x="3810001" y="0"/>
            <a:chExt cx="6660831" cy="1927681"/>
          </a:xfrm>
        </p:grpSpPr>
        <p:sp>
          <p:nvSpPr>
            <p:cNvPr id="3" name="Star: 7 Points 2">
              <a:extLst>
                <a:ext uri="{FF2B5EF4-FFF2-40B4-BE49-F238E27FC236}">
                  <a16:creationId xmlns:a16="http://schemas.microsoft.com/office/drawing/2014/main" id="{C0AF5BD7-B29A-4A68-A6C9-A261D06E3120}"/>
                </a:ext>
              </a:extLst>
            </p:cNvPr>
            <p:cNvSpPr/>
            <p:nvPr/>
          </p:nvSpPr>
          <p:spPr>
            <a:xfrm>
              <a:off x="3810001" y="0"/>
              <a:ext cx="2794000" cy="1927681"/>
            </a:xfrm>
            <a:prstGeom prst="star7">
              <a:avLst/>
            </a:prstGeom>
            <a:gradFill flip="none" rotWithShape="1">
              <a:gsLst>
                <a:gs pos="15000">
                  <a:srgbClr val="FFFF00"/>
                </a:gs>
                <a:gs pos="69000">
                  <a:schemeClr val="bg1"/>
                </a:gs>
                <a:gs pos="89000">
                  <a:schemeClr val="accent3">
                    <a:lumMod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B9BDC70-EB8C-4E4A-9527-078B7C19503E}"/>
                </a:ext>
              </a:extLst>
            </p:cNvPr>
            <p:cNvSpPr txBox="1"/>
            <p:nvPr/>
          </p:nvSpPr>
          <p:spPr>
            <a:xfrm>
              <a:off x="4441507" y="633184"/>
              <a:ext cx="60293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CBC6414-FE26-4818-90E4-805B0C148DD6}"/>
              </a:ext>
            </a:extLst>
          </p:cNvPr>
          <p:cNvGrpSpPr/>
          <p:nvPr/>
        </p:nvGrpSpPr>
        <p:grpSpPr>
          <a:xfrm>
            <a:off x="2103120" y="2364452"/>
            <a:ext cx="6126481" cy="646331"/>
            <a:chOff x="2103120" y="2364452"/>
            <a:chExt cx="6126481" cy="646331"/>
          </a:xfrm>
        </p:grpSpPr>
        <p:sp>
          <p:nvSpPr>
            <p:cNvPr id="7" name="Callout: Quad Arrow 6">
              <a:extLst>
                <a:ext uri="{FF2B5EF4-FFF2-40B4-BE49-F238E27FC236}">
                  <a16:creationId xmlns:a16="http://schemas.microsoft.com/office/drawing/2014/main" id="{4BCC7F8F-D189-4FC3-A19A-BC052CA297CC}"/>
                </a:ext>
              </a:extLst>
            </p:cNvPr>
            <p:cNvSpPr/>
            <p:nvPr/>
          </p:nvSpPr>
          <p:spPr>
            <a:xfrm>
              <a:off x="2103120" y="2580640"/>
              <a:ext cx="193040" cy="152400"/>
            </a:xfrm>
            <a:prstGeom prst="quadArrowCallou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CC25135-A95C-43E9-A5CC-BC049A5992EF}"/>
                </a:ext>
              </a:extLst>
            </p:cNvPr>
            <p:cNvSpPr txBox="1"/>
            <p:nvPr/>
          </p:nvSpPr>
          <p:spPr>
            <a:xfrm>
              <a:off x="2448561" y="2364452"/>
              <a:ext cx="5781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solidFill>
                    <a:schemeClr val="tx2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উদ্ভিদ</a:t>
              </a:r>
              <a:r>
                <a:rPr lang="en-US" sz="3600" dirty="0">
                  <a:solidFill>
                    <a:schemeClr val="tx2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600" dirty="0" err="1">
                  <a:solidFill>
                    <a:schemeClr val="tx2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প্রাণী</a:t>
              </a:r>
              <a:r>
                <a:rPr lang="en-US" sz="3600" dirty="0">
                  <a:solidFill>
                    <a:schemeClr val="tx2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2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কীভাবে</a:t>
              </a:r>
              <a:r>
                <a:rPr lang="en-US" sz="3600" dirty="0">
                  <a:solidFill>
                    <a:schemeClr val="tx2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2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শক্তি</a:t>
              </a:r>
              <a:r>
                <a:rPr lang="en-US" sz="3600" dirty="0">
                  <a:solidFill>
                    <a:schemeClr val="tx2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2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লাভ</a:t>
              </a:r>
              <a:r>
                <a:rPr lang="en-US" sz="3600" dirty="0">
                  <a:solidFill>
                    <a:schemeClr val="tx2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2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3600" dirty="0">
                  <a:solidFill>
                    <a:schemeClr val="tx2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990B426-F841-451E-A0B0-E33B73895D44}"/>
              </a:ext>
            </a:extLst>
          </p:cNvPr>
          <p:cNvGrpSpPr/>
          <p:nvPr/>
        </p:nvGrpSpPr>
        <p:grpSpPr>
          <a:xfrm>
            <a:off x="2103120" y="3395692"/>
            <a:ext cx="6035040" cy="646331"/>
            <a:chOff x="2103120" y="3395692"/>
            <a:chExt cx="6035040" cy="646331"/>
          </a:xfrm>
        </p:grpSpPr>
        <p:sp>
          <p:nvSpPr>
            <p:cNvPr id="8" name="Callout: Quad Arrow 7">
              <a:extLst>
                <a:ext uri="{FF2B5EF4-FFF2-40B4-BE49-F238E27FC236}">
                  <a16:creationId xmlns:a16="http://schemas.microsoft.com/office/drawing/2014/main" id="{744DCD37-9609-408B-9531-7DCBDF17A28A}"/>
                </a:ext>
              </a:extLst>
            </p:cNvPr>
            <p:cNvSpPr/>
            <p:nvPr/>
          </p:nvSpPr>
          <p:spPr>
            <a:xfrm>
              <a:off x="2103120" y="3611880"/>
              <a:ext cx="193040" cy="152400"/>
            </a:xfrm>
            <a:prstGeom prst="quadArrowCallout">
              <a:avLst>
                <a:gd name="adj1" fmla="val 18515"/>
                <a:gd name="adj2" fmla="val 50000"/>
                <a:gd name="adj3" fmla="val 18515"/>
                <a:gd name="adj4" fmla="val 48123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76CDAB6-9C98-45B4-856C-5F8048020B26}"/>
                </a:ext>
              </a:extLst>
            </p:cNvPr>
            <p:cNvSpPr txBox="1"/>
            <p:nvPr/>
          </p:nvSpPr>
          <p:spPr>
            <a:xfrm>
              <a:off x="2448561" y="3395692"/>
              <a:ext cx="56895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উদ্ভিদ</a:t>
              </a:r>
              <a:r>
                <a:rPr lang="en-US" sz="3600" dirty="0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600" dirty="0" err="1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প্রাণী</a:t>
              </a:r>
              <a:r>
                <a:rPr lang="en-US" sz="3600" dirty="0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কীভাবে</a:t>
              </a:r>
              <a:r>
                <a:rPr lang="en-US" sz="3600" dirty="0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চলাচল</a:t>
              </a:r>
              <a:r>
                <a:rPr lang="en-US" sz="3600" dirty="0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3600" dirty="0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5DA0CA4-0551-4774-BE8D-C16AE4157D39}"/>
              </a:ext>
            </a:extLst>
          </p:cNvPr>
          <p:cNvGrpSpPr/>
          <p:nvPr/>
        </p:nvGrpSpPr>
        <p:grpSpPr>
          <a:xfrm>
            <a:off x="2103120" y="4426932"/>
            <a:ext cx="6126481" cy="646331"/>
            <a:chOff x="2103120" y="4426932"/>
            <a:chExt cx="6126481" cy="646331"/>
          </a:xfrm>
        </p:grpSpPr>
        <p:sp>
          <p:nvSpPr>
            <p:cNvPr id="9" name="Callout: Quad Arrow 8">
              <a:extLst>
                <a:ext uri="{FF2B5EF4-FFF2-40B4-BE49-F238E27FC236}">
                  <a16:creationId xmlns:a16="http://schemas.microsoft.com/office/drawing/2014/main" id="{FAD3C05B-B0FD-4FFA-937F-2D873F97B465}"/>
                </a:ext>
              </a:extLst>
            </p:cNvPr>
            <p:cNvSpPr/>
            <p:nvPr/>
          </p:nvSpPr>
          <p:spPr>
            <a:xfrm>
              <a:off x="2103120" y="4643120"/>
              <a:ext cx="193040" cy="152400"/>
            </a:xfrm>
            <a:prstGeom prst="quadArrowCallout">
              <a:avLst>
                <a:gd name="adj1" fmla="val 37030"/>
                <a:gd name="adj2" fmla="val 18515"/>
                <a:gd name="adj3" fmla="val 18515"/>
                <a:gd name="adj4" fmla="val 48123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ACF41C0-9E88-46C0-87C3-590489D58926}"/>
                </a:ext>
              </a:extLst>
            </p:cNvPr>
            <p:cNvSpPr txBox="1"/>
            <p:nvPr/>
          </p:nvSpPr>
          <p:spPr>
            <a:xfrm>
              <a:off x="2560320" y="4426932"/>
              <a:ext cx="5669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উদ্ভিদ</a:t>
              </a:r>
              <a:r>
                <a:rPr lang="en-US" sz="3600" dirty="0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600" dirty="0" err="1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প্রাণীর</a:t>
              </a:r>
              <a:r>
                <a:rPr lang="en-US" sz="3600" dirty="0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পার্থক্য</a:t>
              </a:r>
              <a:r>
                <a:rPr lang="en-US" sz="3600" dirty="0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3600" dirty="0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3600" dirty="0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721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281AEF0-EBA8-4F2C-B0A3-5FF79C7D0093}"/>
              </a:ext>
            </a:extLst>
          </p:cNvPr>
          <p:cNvGrpSpPr/>
          <p:nvPr/>
        </p:nvGrpSpPr>
        <p:grpSpPr>
          <a:xfrm>
            <a:off x="3596640" y="-62618"/>
            <a:ext cx="6380480" cy="1617097"/>
            <a:chOff x="3596640" y="-62618"/>
            <a:chExt cx="6380480" cy="1617097"/>
          </a:xfrm>
        </p:grpSpPr>
        <p:sp>
          <p:nvSpPr>
            <p:cNvPr id="6" name="Explosion: 14 Points 5">
              <a:extLst>
                <a:ext uri="{FF2B5EF4-FFF2-40B4-BE49-F238E27FC236}">
                  <a16:creationId xmlns:a16="http://schemas.microsoft.com/office/drawing/2014/main" id="{5D7B21A3-3BCE-4D89-A22F-393D282BF53E}"/>
                </a:ext>
              </a:extLst>
            </p:cNvPr>
            <p:cNvSpPr/>
            <p:nvPr/>
          </p:nvSpPr>
          <p:spPr>
            <a:xfrm rot="445903">
              <a:off x="3596640" y="-62618"/>
              <a:ext cx="3830320" cy="1617097"/>
            </a:xfrm>
            <a:prstGeom prst="irregularSeal2">
              <a:avLst/>
            </a:prstGeom>
            <a:solidFill>
              <a:schemeClr val="bg1"/>
            </a:solidFill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9C9D3B1-3B31-4B1A-8D8D-FAEEBF5E6BD7}"/>
                </a:ext>
              </a:extLst>
            </p:cNvPr>
            <p:cNvSpPr txBox="1"/>
            <p:nvPr/>
          </p:nvSpPr>
          <p:spPr>
            <a:xfrm>
              <a:off x="4307840" y="391987"/>
              <a:ext cx="56692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বাড়ির</a:t>
              </a:r>
              <a:r>
                <a:rPr lang="en-US" sz="4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557BFF6-5A76-49F9-A77D-28D94913A964}"/>
              </a:ext>
            </a:extLst>
          </p:cNvPr>
          <p:cNvGrpSpPr/>
          <p:nvPr/>
        </p:nvGrpSpPr>
        <p:grpSpPr>
          <a:xfrm>
            <a:off x="1168400" y="3367445"/>
            <a:ext cx="9377680" cy="769441"/>
            <a:chOff x="1168400" y="3367445"/>
            <a:chExt cx="9377680" cy="76944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1705F1B-B686-4224-89D5-7E131B58005F}"/>
                </a:ext>
              </a:extLst>
            </p:cNvPr>
            <p:cNvSpPr txBox="1"/>
            <p:nvPr/>
          </p:nvSpPr>
          <p:spPr>
            <a:xfrm>
              <a:off x="1849120" y="3367445"/>
              <a:ext cx="8696960" cy="769441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 w="28575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en-US" sz="4400" dirty="0" err="1">
                  <a:ln>
                    <a:solidFill>
                      <a:schemeClr val="bg1"/>
                    </a:solidFill>
                  </a:ln>
                  <a:solidFill>
                    <a:schemeClr val="tx2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উদ্ভিদ</a:t>
              </a:r>
              <a:r>
                <a:rPr lang="en-US" sz="4400" dirty="0">
                  <a:ln>
                    <a:solidFill>
                      <a:schemeClr val="bg1"/>
                    </a:solidFill>
                  </a:ln>
                  <a:solidFill>
                    <a:schemeClr val="tx2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4400" dirty="0" err="1">
                  <a:ln>
                    <a:solidFill>
                      <a:schemeClr val="bg1"/>
                    </a:solidFill>
                  </a:ln>
                  <a:solidFill>
                    <a:schemeClr val="tx2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প্রাণীর</a:t>
              </a:r>
              <a:r>
                <a:rPr lang="en-US" sz="4400" dirty="0">
                  <a:ln>
                    <a:solidFill>
                      <a:schemeClr val="bg1"/>
                    </a:solidFill>
                  </a:ln>
                  <a:solidFill>
                    <a:schemeClr val="tx2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ln>
                    <a:solidFill>
                      <a:schemeClr val="bg1"/>
                    </a:solidFill>
                  </a:ln>
                  <a:solidFill>
                    <a:schemeClr val="tx2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তিনটি</a:t>
              </a:r>
              <a:r>
                <a:rPr lang="en-US" sz="4400" dirty="0">
                  <a:ln>
                    <a:solidFill>
                      <a:schemeClr val="bg1"/>
                    </a:solidFill>
                  </a:ln>
                  <a:solidFill>
                    <a:schemeClr val="tx2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ln>
                    <a:solidFill>
                      <a:schemeClr val="bg1"/>
                    </a:solidFill>
                  </a:ln>
                  <a:solidFill>
                    <a:schemeClr val="tx2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4400" dirty="0">
                  <a:ln>
                    <a:solidFill>
                      <a:schemeClr val="bg1"/>
                    </a:solidFill>
                  </a:ln>
                  <a:solidFill>
                    <a:schemeClr val="tx2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ln>
                    <a:solidFill>
                      <a:schemeClr val="bg1"/>
                    </a:solidFill>
                  </a:ln>
                  <a:solidFill>
                    <a:schemeClr val="tx2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বৈশিষ্ট্য</a:t>
              </a:r>
              <a:r>
                <a:rPr lang="en-US" sz="4400" dirty="0">
                  <a:ln>
                    <a:solidFill>
                      <a:schemeClr val="bg1"/>
                    </a:solidFill>
                  </a:ln>
                  <a:solidFill>
                    <a:schemeClr val="tx2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ln>
                    <a:solidFill>
                      <a:schemeClr val="bg1"/>
                    </a:solidFill>
                  </a:ln>
                  <a:solidFill>
                    <a:schemeClr val="tx2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লিখে</a:t>
              </a:r>
              <a:r>
                <a:rPr lang="en-US" sz="4400" dirty="0">
                  <a:ln>
                    <a:solidFill>
                      <a:schemeClr val="bg1"/>
                    </a:solidFill>
                  </a:ln>
                  <a:solidFill>
                    <a:schemeClr val="tx2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ln>
                    <a:solidFill>
                      <a:schemeClr val="bg1"/>
                    </a:solidFill>
                  </a:ln>
                  <a:solidFill>
                    <a:schemeClr val="tx2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আনবে</a:t>
              </a:r>
              <a:r>
                <a:rPr lang="en-US" sz="4400" dirty="0">
                  <a:ln>
                    <a:solidFill>
                      <a:schemeClr val="bg1"/>
                    </a:solidFill>
                  </a:ln>
                  <a:solidFill>
                    <a:schemeClr val="tx2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800" dirty="0">
                <a:ln>
                  <a:solidFill>
                    <a:schemeClr val="bg1"/>
                  </a:solidFill>
                </a:ln>
                <a:solidFill>
                  <a:schemeClr val="tx2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Callout: Quad Arrow 3">
              <a:extLst>
                <a:ext uri="{FF2B5EF4-FFF2-40B4-BE49-F238E27FC236}">
                  <a16:creationId xmlns:a16="http://schemas.microsoft.com/office/drawing/2014/main" id="{BD1DD9AF-ABDE-4F5A-8B3D-8A0E79D4D192}"/>
                </a:ext>
              </a:extLst>
            </p:cNvPr>
            <p:cNvSpPr/>
            <p:nvPr/>
          </p:nvSpPr>
          <p:spPr>
            <a:xfrm>
              <a:off x="1168400" y="3516752"/>
              <a:ext cx="345440" cy="361445"/>
            </a:xfrm>
            <a:prstGeom prst="quadArrowCallout">
              <a:avLst/>
            </a:prstGeom>
            <a:solidFill>
              <a:srgbClr val="FF0000"/>
            </a:solidFill>
            <a:ln w="3810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101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1C5DB52-71C8-454F-A229-70E332B18DEB}"/>
              </a:ext>
            </a:extLst>
          </p:cNvPr>
          <p:cNvSpPr txBox="1"/>
          <p:nvPr/>
        </p:nvSpPr>
        <p:spPr>
          <a:xfrm>
            <a:off x="1219200" y="2106563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রাহেলা বেগম সেবী</a:t>
            </a:r>
          </a:p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মিঠাভরাং সরকারি প্রাথমিক বিদ্যালয়</a:t>
            </a:r>
          </a:p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জগন্নাথপুর,সুনামগঞ্জ।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01FD0E-4833-4676-9587-D1D38A87C8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91400" y="1495425"/>
            <a:ext cx="2647950" cy="3530600"/>
          </a:xfrm>
          <a:prstGeom prst="ellipse">
            <a:avLst/>
          </a:prstGeom>
          <a:ln w="190500" cap="rnd">
            <a:solidFill>
              <a:srgbClr val="CCE2F9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artDeco"/>
            <a:extrusionClr>
              <a:srgbClr val="000000"/>
            </a:extrusion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A7A4878-015C-4754-A547-43E782F76D3C}"/>
              </a:ext>
            </a:extLst>
          </p:cNvPr>
          <p:cNvSpPr txBox="1"/>
          <p:nvPr/>
        </p:nvSpPr>
        <p:spPr>
          <a:xfrm>
            <a:off x="3943350" y="137299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</p:txBody>
      </p:sp>
    </p:spTree>
    <p:extLst>
      <p:ext uri="{BB962C8B-B14F-4D97-AF65-F5344CB8AC3E}">
        <p14:creationId xmlns:p14="http://schemas.microsoft.com/office/powerpoint/2010/main" val="191095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1881602-FBBA-42B7-90FA-C0CA63B487B9}"/>
              </a:ext>
            </a:extLst>
          </p:cNvPr>
          <p:cNvSpPr txBox="1"/>
          <p:nvPr/>
        </p:nvSpPr>
        <p:spPr>
          <a:xfrm>
            <a:off x="3048000" y="3244334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6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6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থেকো</a:t>
            </a:r>
            <a:endParaRPr lang="en-US" sz="6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croll: Horizontal 8">
            <a:extLst>
              <a:ext uri="{FF2B5EF4-FFF2-40B4-BE49-F238E27FC236}">
                <a16:creationId xmlns:a16="http://schemas.microsoft.com/office/drawing/2014/main" id="{F5C05993-A940-4859-93B8-7B883853662A}"/>
              </a:ext>
            </a:extLst>
          </p:cNvPr>
          <p:cNvSpPr/>
          <p:nvPr/>
        </p:nvSpPr>
        <p:spPr>
          <a:xfrm>
            <a:off x="213360" y="1358724"/>
            <a:ext cx="11470640" cy="4875179"/>
          </a:xfrm>
          <a:prstGeom prst="horizontalScroll">
            <a:avLst/>
          </a:prstGeom>
          <a:gradFill>
            <a:gsLst>
              <a:gs pos="91000">
                <a:srgbClr val="D3F529"/>
              </a:gs>
              <a:gs pos="21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D2939F3-4129-4533-B780-9EBBBB48493F}"/>
              </a:ext>
            </a:extLst>
          </p:cNvPr>
          <p:cNvGrpSpPr/>
          <p:nvPr/>
        </p:nvGrpSpPr>
        <p:grpSpPr>
          <a:xfrm>
            <a:off x="4370705" y="0"/>
            <a:ext cx="4434840" cy="1029268"/>
            <a:chOff x="4370705" y="0"/>
            <a:chExt cx="4434840" cy="102926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73DA95C-BA34-43F2-B83F-6860216BF0C5}"/>
                </a:ext>
              </a:extLst>
            </p:cNvPr>
            <p:cNvSpPr/>
            <p:nvPr/>
          </p:nvSpPr>
          <p:spPr>
            <a:xfrm>
              <a:off x="4370705" y="0"/>
              <a:ext cx="3312160" cy="1029268"/>
            </a:xfrm>
            <a:prstGeom prst="ellipse">
              <a:avLst/>
            </a:prstGeom>
            <a:gradFill>
              <a:gsLst>
                <a:gs pos="100000">
                  <a:schemeClr val="accent2">
                    <a:lumMod val="75000"/>
                  </a:schemeClr>
                </a:gs>
                <a:gs pos="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3105A9A-CCFD-4AE7-97D3-8F87B6B4E1B5}"/>
                </a:ext>
              </a:extLst>
            </p:cNvPr>
            <p:cNvSpPr txBox="1"/>
            <p:nvPr/>
          </p:nvSpPr>
          <p:spPr>
            <a:xfrm rot="10800000" flipV="1">
              <a:off x="4507865" y="52969"/>
              <a:ext cx="4297680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54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5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A9D4B18-0819-4B7C-8267-1AB875909B24}"/>
              </a:ext>
            </a:extLst>
          </p:cNvPr>
          <p:cNvSpPr txBox="1"/>
          <p:nvPr/>
        </p:nvSpPr>
        <p:spPr>
          <a:xfrm>
            <a:off x="1264920" y="2387992"/>
            <a:ext cx="10236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280AA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শ্রেণিঃচতুর্থ</a:t>
            </a:r>
            <a:endParaRPr lang="en-US" sz="3600" dirty="0">
              <a:solidFill>
                <a:srgbClr val="280AA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solidFill>
                  <a:srgbClr val="280AA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বিষয়ঃপ্রাথমিক</a:t>
            </a:r>
            <a:r>
              <a:rPr lang="en-US" sz="3600" dirty="0">
                <a:solidFill>
                  <a:srgbClr val="280AA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280AA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3600" dirty="0">
              <a:solidFill>
                <a:srgbClr val="280AA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solidFill>
                  <a:srgbClr val="280AA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পাঠঃউদ্ভিদ</a:t>
            </a:r>
            <a:r>
              <a:rPr lang="en-US" sz="3600" dirty="0">
                <a:solidFill>
                  <a:srgbClr val="280AA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280AA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endParaRPr lang="en-US" sz="3600" dirty="0">
              <a:solidFill>
                <a:srgbClr val="280AA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solidFill>
                  <a:srgbClr val="280AA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পাঠ্যাংশঃউদ্ভিদ</a:t>
            </a:r>
            <a:r>
              <a:rPr lang="en-US" sz="3600" dirty="0">
                <a:solidFill>
                  <a:srgbClr val="280AA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280AA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3600" dirty="0">
                <a:solidFill>
                  <a:srgbClr val="280AA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280AA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উভয়েই</a:t>
            </a:r>
            <a:r>
              <a:rPr lang="en-US" sz="3600" dirty="0">
                <a:solidFill>
                  <a:srgbClr val="280AA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r>
              <a:rPr lang="en-US" sz="3600" dirty="0" err="1">
                <a:solidFill>
                  <a:srgbClr val="280AA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solidFill>
                  <a:srgbClr val="280AA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280AA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rgbClr val="280AA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280AA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নিজেরাই</a:t>
            </a:r>
            <a:r>
              <a:rPr lang="en-US" sz="3600" dirty="0">
                <a:solidFill>
                  <a:srgbClr val="280AA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280AA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চলাফেরা</a:t>
            </a:r>
            <a:r>
              <a:rPr lang="en-US" sz="3600" dirty="0">
                <a:solidFill>
                  <a:srgbClr val="280AA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280AA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rgbClr val="280AA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280AA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endParaRPr lang="en-US" sz="3600" dirty="0">
              <a:solidFill>
                <a:srgbClr val="280AA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oud 10">
            <a:extLst>
              <a:ext uri="{FF2B5EF4-FFF2-40B4-BE49-F238E27FC236}">
                <a16:creationId xmlns:a16="http://schemas.microsoft.com/office/drawing/2014/main" id="{F9977011-E715-4E66-A086-956C61290B59}"/>
              </a:ext>
            </a:extLst>
          </p:cNvPr>
          <p:cNvSpPr/>
          <p:nvPr/>
        </p:nvSpPr>
        <p:spPr>
          <a:xfrm>
            <a:off x="3799840" y="182880"/>
            <a:ext cx="3484880" cy="1381760"/>
          </a:xfrm>
          <a:prstGeom prst="cloud">
            <a:avLst/>
          </a:prstGeom>
          <a:gradFill>
            <a:gsLst>
              <a:gs pos="91000">
                <a:schemeClr val="accent2">
                  <a:lumMod val="60000"/>
                  <a:lumOff val="40000"/>
                </a:schemeClr>
              </a:gs>
              <a:gs pos="21000">
                <a:schemeClr val="bg1">
                  <a:lumMod val="95000"/>
                </a:schemeClr>
              </a:gs>
            </a:gsLst>
            <a:lin ang="5400000" scaled="1"/>
          </a:gradFill>
          <a:ln w="76200">
            <a:solidFill>
              <a:srgbClr val="170B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B5B4B36-495A-4A9D-B3A8-4512C541AAED}"/>
              </a:ext>
            </a:extLst>
          </p:cNvPr>
          <p:cNvSpPr/>
          <p:nvPr/>
        </p:nvSpPr>
        <p:spPr>
          <a:xfrm>
            <a:off x="2103120" y="2792045"/>
            <a:ext cx="7640320" cy="156464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69F81C-4C0E-4130-9F47-7308A96D9D5F}"/>
              </a:ext>
            </a:extLst>
          </p:cNvPr>
          <p:cNvSpPr txBox="1"/>
          <p:nvPr/>
        </p:nvSpPr>
        <p:spPr>
          <a:xfrm>
            <a:off x="2194560" y="3251199"/>
            <a:ext cx="809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২.২.১.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848253E-1C0A-4232-B23E-1FFE123683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1748" r="90000">
                        <a14:foregroundMark x1="18058" y1="47069" x2="27767" y2="15690"/>
                        <a14:foregroundMark x1="27767" y1="15690" x2="51748" y2="7931"/>
                        <a14:foregroundMark x1="51748" y1="8621" x2="72427" y2="16207"/>
                        <a14:foregroundMark x1="73398" y1="24483" x2="86019" y2="78448"/>
                        <a14:foregroundMark x1="86019" y1="78448" x2="63107" y2="89138"/>
                        <a14:foregroundMark x1="63107" y1="89138" x2="54078" y2="94310"/>
                        <a14:foregroundMark x1="54078" y1="95000" x2="20388" y2="86724"/>
                        <a14:foregroundMark x1="20388" y1="86724" x2="19806" y2="45862"/>
                        <a14:foregroundMark x1="56408" y1="8621" x2="69417" y2="13966"/>
                        <a14:foregroundMark x1="69417" y1="13966" x2="74078" y2="22241"/>
                        <a14:foregroundMark x1="75437" y1="24483" x2="86408" y2="71379"/>
                        <a14:foregroundMark x1="86699" y1="70172" x2="73689" y2="83103"/>
                        <a14:foregroundMark x1="33786" y1="72414" x2="31068" y2="74310"/>
                        <a14:foregroundMark x1="70097" y1="91379" x2="84078" y2="82586"/>
                        <a14:foregroundMark x1="84078" y1="82586" x2="74757" y2="97931"/>
                        <a14:backgroundMark x1="19612" y1="40517" x2="29612" y2="15172"/>
                        <a14:backgroundMark x1="29612" y1="15172" x2="54660" y2="7414"/>
                        <a14:backgroundMark x1="54660" y1="7414" x2="69320" y2="16207"/>
                        <a14:backgroundMark x1="69320" y1="18103" x2="70971" y2="12759"/>
                        <a14:backgroundMark x1="70971" y1="14483" x2="84951" y2="57759"/>
                        <a14:backgroundMark x1="52621" y1="9483" x2="52621" y2="9483"/>
                        <a14:backgroundMark x1="26699" y1="20862" x2="26699" y2="20862"/>
                        <a14:backgroundMark x1="27379" y1="17759" x2="27379" y2="17759"/>
                        <a14:backgroundMark x1="19709" y1="42069" x2="19709" y2="42069"/>
                        <a14:backgroundMark x1="20000" y1="38621" x2="24660" y2="34655"/>
                        <a14:backgroundMark x1="55631" y1="10000" x2="55631" y2="10000"/>
                        <a14:backgroundMark x1="18350" y1="48966" x2="18350" y2="48966"/>
                        <a14:backgroundMark x1="50000" y1="8621" x2="50000" y2="86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0" y="833341"/>
            <a:ext cx="3048000" cy="23476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2EC6CAB-335D-40A8-8952-0E41A976CD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684" y="1077395"/>
            <a:ext cx="2466975" cy="18478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97B840E-2258-4F4E-B3C5-7860470943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337" y="1143531"/>
            <a:ext cx="2466975" cy="18478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03EC42D-935B-484D-BC6C-A9F8FCBBAF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01" y="976372"/>
            <a:ext cx="2090737" cy="228522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2783FB-61BB-4193-B682-DEADDA0335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1321"/>
            <a:ext cx="2769539" cy="158525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2CF2A1F-8654-489E-885D-7DA9321706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185" y="4401563"/>
            <a:ext cx="2847975" cy="16002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101DBD0-75A0-4CC9-BCB2-E2D0A82D11F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457" y="4267207"/>
            <a:ext cx="2466975" cy="184785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B1DBD7C-F8A6-4D71-AED6-AB44835C37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556" y="4351642"/>
            <a:ext cx="2466975" cy="184785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B8DBCF9-38FA-47FC-B59C-3AAD482C1819}"/>
              </a:ext>
            </a:extLst>
          </p:cNvPr>
          <p:cNvGrpSpPr/>
          <p:nvPr/>
        </p:nvGrpSpPr>
        <p:grpSpPr>
          <a:xfrm>
            <a:off x="3846498" y="8661"/>
            <a:ext cx="3407741" cy="1076960"/>
            <a:chOff x="3846498" y="8661"/>
            <a:chExt cx="3407741" cy="107696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FF1F3B5-D0E8-42DF-AF36-DC48F623972C}"/>
                </a:ext>
              </a:extLst>
            </p:cNvPr>
            <p:cNvSpPr/>
            <p:nvPr/>
          </p:nvSpPr>
          <p:spPr>
            <a:xfrm>
              <a:off x="3846498" y="8661"/>
              <a:ext cx="3407741" cy="107696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96720A0-D04A-4507-9913-DF83078F8D4A}"/>
                </a:ext>
              </a:extLst>
            </p:cNvPr>
            <p:cNvSpPr txBox="1"/>
            <p:nvPr/>
          </p:nvSpPr>
          <p:spPr>
            <a:xfrm>
              <a:off x="4106379" y="203413"/>
              <a:ext cx="3119120" cy="649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solidFill>
                    <a:schemeClr val="bg2">
                      <a:lumMod val="2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এসো</a:t>
              </a:r>
              <a:r>
                <a:rPr lang="en-US" sz="3600" dirty="0">
                  <a:solidFill>
                    <a:schemeClr val="bg2">
                      <a:lumMod val="2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bg2">
                      <a:lumMod val="2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কিছু</a:t>
              </a:r>
              <a:r>
                <a:rPr lang="en-US" sz="3600" dirty="0">
                  <a:solidFill>
                    <a:schemeClr val="bg2">
                      <a:lumMod val="2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bg2">
                      <a:lumMod val="2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ছবি</a:t>
              </a:r>
              <a:r>
                <a:rPr lang="en-US" sz="3600" dirty="0">
                  <a:solidFill>
                    <a:schemeClr val="bg2">
                      <a:lumMod val="2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bg2">
                      <a:lumMod val="2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দেখি</a:t>
              </a:r>
              <a:endPara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CEE70BB-6790-493B-A8B0-ABAE1D398315}"/>
              </a:ext>
            </a:extLst>
          </p:cNvPr>
          <p:cNvGrpSpPr/>
          <p:nvPr/>
        </p:nvGrpSpPr>
        <p:grpSpPr>
          <a:xfrm>
            <a:off x="3990809" y="3239171"/>
            <a:ext cx="3119120" cy="627449"/>
            <a:chOff x="3990809" y="3239171"/>
            <a:chExt cx="3119120" cy="627449"/>
          </a:xfrm>
        </p:grpSpPr>
        <p:sp>
          <p:nvSpPr>
            <p:cNvPr id="34" name="Rectangle: Single Corner Rounded 33">
              <a:extLst>
                <a:ext uri="{FF2B5EF4-FFF2-40B4-BE49-F238E27FC236}">
                  <a16:creationId xmlns:a16="http://schemas.microsoft.com/office/drawing/2014/main" id="{60672377-9469-419A-97EC-85D6E237731F}"/>
                </a:ext>
              </a:extLst>
            </p:cNvPr>
            <p:cNvSpPr/>
            <p:nvPr/>
          </p:nvSpPr>
          <p:spPr>
            <a:xfrm>
              <a:off x="3990809" y="3239171"/>
              <a:ext cx="3119120" cy="627449"/>
            </a:xfrm>
            <a:prstGeom prst="round1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উদ্ভিদ</a:t>
              </a:r>
              <a:endParaRPr lang="en-US" sz="4400" dirty="0">
                <a:solidFill>
                  <a:srgbClr val="00B050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931F02D-8F15-4BAF-910E-51ADB57E5A07}"/>
                </a:ext>
              </a:extLst>
            </p:cNvPr>
            <p:cNvSpPr txBox="1"/>
            <p:nvPr/>
          </p:nvSpPr>
          <p:spPr>
            <a:xfrm>
              <a:off x="3990809" y="3429000"/>
              <a:ext cx="28255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        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1FC7249-BEC8-4C58-8D2C-F8D7443B4E48}"/>
              </a:ext>
            </a:extLst>
          </p:cNvPr>
          <p:cNvGrpSpPr/>
          <p:nvPr/>
        </p:nvGrpSpPr>
        <p:grpSpPr>
          <a:xfrm>
            <a:off x="3805521" y="6001763"/>
            <a:ext cx="2640897" cy="707886"/>
            <a:chOff x="3805521" y="6001763"/>
            <a:chExt cx="2640897" cy="707886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D70503C-8653-4263-AB9F-A5EA8822BC87}"/>
                </a:ext>
              </a:extLst>
            </p:cNvPr>
            <p:cNvSpPr/>
            <p:nvPr/>
          </p:nvSpPr>
          <p:spPr>
            <a:xfrm>
              <a:off x="3805521" y="6089498"/>
              <a:ext cx="2640897" cy="53241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5AB6B31-3A30-49A3-9F43-2F81E0A5E2FA}"/>
                </a:ext>
              </a:extLst>
            </p:cNvPr>
            <p:cNvSpPr txBox="1"/>
            <p:nvPr/>
          </p:nvSpPr>
          <p:spPr>
            <a:xfrm>
              <a:off x="3892482" y="6001763"/>
              <a:ext cx="24669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  </a:t>
              </a:r>
              <a:r>
                <a:rPr lang="en-US" sz="40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প্রাণী</a:t>
              </a:r>
              <a:r>
                <a:rPr lang="en-US" sz="40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4ABAB99-8A40-46E5-892F-F1D6343DE014}"/>
              </a:ext>
            </a:extLst>
          </p:cNvPr>
          <p:cNvSpPr txBox="1"/>
          <p:nvPr/>
        </p:nvSpPr>
        <p:spPr>
          <a:xfrm>
            <a:off x="2777055" y="173765"/>
            <a:ext cx="57797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pc="50" dirty="0" err="1">
                <a:ln w="0"/>
                <a:solidFill>
                  <a:schemeClr val="bg2">
                    <a:lumMod val="2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en-US" sz="6000" b="1" spc="50" dirty="0">
                <a:ln w="0"/>
                <a:solidFill>
                  <a:schemeClr val="bg2">
                    <a:lumMod val="2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>
                <a:ln w="0"/>
                <a:solidFill>
                  <a:schemeClr val="bg2">
                    <a:lumMod val="2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000" b="1" spc="50" dirty="0">
                <a:ln w="0"/>
                <a:solidFill>
                  <a:schemeClr val="bg2">
                    <a:lumMod val="2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>
                <a:ln w="0"/>
                <a:solidFill>
                  <a:schemeClr val="bg2">
                    <a:lumMod val="2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r>
              <a:rPr lang="en-US" sz="6000" b="1" spc="50" dirty="0">
                <a:ln w="0"/>
                <a:solidFill>
                  <a:schemeClr val="bg2">
                    <a:lumMod val="2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8029D7-0F8F-40ED-8822-93E899A0829A}"/>
              </a:ext>
            </a:extLst>
          </p:cNvPr>
          <p:cNvSpPr txBox="1"/>
          <p:nvPr/>
        </p:nvSpPr>
        <p:spPr>
          <a:xfrm>
            <a:off x="3731478" y="1951410"/>
            <a:ext cx="44426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7A7D2102-F037-4100-A9C6-4BBD7984AEBF}"/>
              </a:ext>
            </a:extLst>
          </p:cNvPr>
          <p:cNvSpPr/>
          <p:nvPr/>
        </p:nvSpPr>
        <p:spPr>
          <a:xfrm>
            <a:off x="4714240" y="1189428"/>
            <a:ext cx="731520" cy="751840"/>
          </a:xfrm>
          <a:prstGeom prst="downArrow">
            <a:avLst/>
          </a:prstGeom>
          <a:solidFill>
            <a:srgbClr val="280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BA57673-1B97-47CB-963D-F1DABBB1E942}"/>
              </a:ext>
            </a:extLst>
          </p:cNvPr>
          <p:cNvSpPr/>
          <p:nvPr/>
        </p:nvSpPr>
        <p:spPr>
          <a:xfrm>
            <a:off x="2406968" y="3890928"/>
            <a:ext cx="7378064" cy="1581267"/>
          </a:xfrm>
          <a:prstGeom prst="ellipse">
            <a:avLst/>
          </a:prstGeom>
          <a:solidFill>
            <a:srgbClr val="D5EB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6B525D-FC95-4DCA-AE89-9DD1442291E2}"/>
              </a:ext>
            </a:extLst>
          </p:cNvPr>
          <p:cNvSpPr txBox="1"/>
          <p:nvPr/>
        </p:nvSpPr>
        <p:spPr>
          <a:xfrm>
            <a:off x="3576320" y="4236720"/>
            <a:ext cx="4597817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F4529A-9A00-42B7-84C0-5ACAD5E0CCF5}"/>
              </a:ext>
            </a:extLst>
          </p:cNvPr>
          <p:cNvSpPr txBox="1"/>
          <p:nvPr/>
        </p:nvSpPr>
        <p:spPr>
          <a:xfrm>
            <a:off x="3029367" y="4331231"/>
            <a:ext cx="61332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পাঠ-১.উদ্ভিদ ও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26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2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F82795-D17F-4817-ADEE-2DF2335621C6}"/>
              </a:ext>
            </a:extLst>
          </p:cNvPr>
          <p:cNvSpPr txBox="1"/>
          <p:nvPr/>
        </p:nvSpPr>
        <p:spPr>
          <a:xfrm>
            <a:off x="2550160" y="193040"/>
            <a:ext cx="741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এসো,উদ্ভিদ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772C94-719B-41F5-B491-40131310CC91}"/>
              </a:ext>
            </a:extLst>
          </p:cNvPr>
          <p:cNvSpPr txBox="1"/>
          <p:nvPr/>
        </p:nvSpPr>
        <p:spPr>
          <a:xfrm>
            <a:off x="7020560" y="1818640"/>
            <a:ext cx="3469441" cy="1357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A3A5F45-BE67-4A5C-A5F1-A155531E45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137" l="7407" r="89815">
                        <a14:foregroundMark x1="45833" y1="88412" x2="45833" y2="88412"/>
                        <a14:foregroundMark x1="55556" y1="85408" x2="55556" y2="85408"/>
                        <a14:foregroundMark x1="52778" y1="87554" x2="52778" y2="87554"/>
                        <a14:foregroundMark x1="69444" y1="40773" x2="69444" y2="40773"/>
                        <a14:foregroundMark x1="72685" y1="39485" x2="72685" y2="39485"/>
                        <a14:backgroundMark x1="37500" y1="59227" x2="37500" y2="59227"/>
                        <a14:backgroundMark x1="39352" y1="61803" x2="39352" y2="618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210" y="3540760"/>
            <a:ext cx="2999860" cy="32359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56FA836-F6CE-4143-BF53-969AEDCEAA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3094" y1="61871" x2="54144" y2="42446"/>
                        <a14:foregroundMark x1="65193" y1="90647" x2="64641" y2="92446"/>
                        <a14:foregroundMark x1="48619" y1="91367" x2="48619" y2="91367"/>
                        <a14:foregroundMark x1="45856" y1="27698" x2="45856" y2="27698"/>
                        <a14:foregroundMark x1="33702" y1="20144" x2="33702" y2="20144"/>
                        <a14:foregroundMark x1="2762" y1="44604" x2="2762" y2="44604"/>
                        <a14:foregroundMark x1="41989" y1="3957" x2="14365" y2="19424"/>
                        <a14:foregroundMark x1="43646" y1="6115" x2="71271" y2="13669"/>
                        <a14:foregroundMark x1="82320" y1="13309" x2="92265" y2="30216"/>
                        <a14:foregroundMark x1="18785" y1="15468" x2="9945" y2="31655"/>
                        <a14:foregroundMark x1="41436" y1="55755" x2="46961" y2="59712"/>
                        <a14:foregroundMark x1="54696" y1="61151" x2="37569" y2="75899"/>
                        <a14:foregroundMark x1="50829" y1="20144" x2="50829" y2="20144"/>
                        <a14:foregroundMark x1="55249" y1="22302" x2="55249" y2="22302"/>
                        <a14:foregroundMark x1="52486" y1="23381" x2="52486" y2="23381"/>
                        <a14:foregroundMark x1="35912" y1="22302" x2="35912" y2="22302"/>
                        <a14:foregroundMark x1="46409" y1="35252" x2="46409" y2="35252"/>
                        <a14:foregroundMark x1="49724" y1="33453" x2="49724" y2="33453"/>
                        <a14:foregroundMark x1="50829" y1="32374" x2="50829" y2="32374"/>
                        <a14:foregroundMark x1="39779" y1="33453" x2="39779" y2="33453"/>
                        <a14:foregroundMark x1="41989" y1="35971" x2="41989" y2="35612"/>
                        <a14:foregroundMark x1="71823" y1="96403" x2="71823" y2="96403"/>
                        <a14:foregroundMark x1="67403" y1="97482" x2="65193" y2="996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279" y="3235960"/>
            <a:ext cx="2067361" cy="3175284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CB42748-BE1B-4921-A5CC-33CFB04D259D}"/>
              </a:ext>
            </a:extLst>
          </p:cNvPr>
          <p:cNvGrpSpPr/>
          <p:nvPr/>
        </p:nvGrpSpPr>
        <p:grpSpPr>
          <a:xfrm>
            <a:off x="2626559" y="1818640"/>
            <a:ext cx="3469441" cy="1966537"/>
            <a:chOff x="2626559" y="1818640"/>
            <a:chExt cx="3469441" cy="1966537"/>
          </a:xfrm>
        </p:grpSpPr>
        <p:sp>
          <p:nvSpPr>
            <p:cNvPr id="7" name="Speech Bubble: Oval 6">
              <a:extLst>
                <a:ext uri="{FF2B5EF4-FFF2-40B4-BE49-F238E27FC236}">
                  <a16:creationId xmlns:a16="http://schemas.microsoft.com/office/drawing/2014/main" id="{282CB5EE-52A2-4835-96ED-40A44A315509}"/>
                </a:ext>
              </a:extLst>
            </p:cNvPr>
            <p:cNvSpPr/>
            <p:nvPr/>
          </p:nvSpPr>
          <p:spPr>
            <a:xfrm>
              <a:off x="2626559" y="1818640"/>
              <a:ext cx="3469441" cy="1966537"/>
            </a:xfrm>
            <a:prstGeom prst="wedgeEllipseCallout">
              <a:avLst>
                <a:gd name="adj1" fmla="val -19345"/>
                <a:gd name="adj2" fmla="val 66622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79A562C-8CCE-4D12-B2BD-D7881890E0B2}"/>
                </a:ext>
              </a:extLst>
            </p:cNvPr>
            <p:cNvSpPr txBox="1"/>
            <p:nvPr/>
          </p:nvSpPr>
          <p:spPr>
            <a:xfrm>
              <a:off x="3096140" y="1971100"/>
              <a:ext cx="299986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schemeClr val="tx2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তুমি</a:t>
              </a:r>
              <a:r>
                <a:rPr lang="en-US" sz="3200" dirty="0">
                  <a:solidFill>
                    <a:schemeClr val="tx2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2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3200" dirty="0">
                  <a:solidFill>
                    <a:schemeClr val="tx2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2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উদ্ভিদ</a:t>
              </a:r>
              <a:r>
                <a:rPr lang="en-US" sz="3200" dirty="0">
                  <a:solidFill>
                    <a:schemeClr val="tx2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200" dirty="0" err="1">
                  <a:solidFill>
                    <a:schemeClr val="tx2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প্রাণীর</a:t>
              </a:r>
              <a:r>
                <a:rPr lang="en-US" sz="3200" dirty="0">
                  <a:solidFill>
                    <a:schemeClr val="tx2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2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বৈশিষ্ট্যগুলো</a:t>
              </a:r>
              <a:r>
                <a:rPr lang="en-US" sz="3200" dirty="0">
                  <a:solidFill>
                    <a:schemeClr val="tx2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2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মনে</a:t>
              </a:r>
              <a:r>
                <a:rPr lang="en-US" sz="3200" dirty="0">
                  <a:solidFill>
                    <a:schemeClr val="tx2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2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3200" dirty="0">
                  <a:solidFill>
                    <a:schemeClr val="tx2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2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200" dirty="0">
                  <a:solidFill>
                    <a:schemeClr val="tx2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C012B7C-5F55-4C8F-95D0-0F43715A5D06}"/>
              </a:ext>
            </a:extLst>
          </p:cNvPr>
          <p:cNvGrpSpPr/>
          <p:nvPr/>
        </p:nvGrpSpPr>
        <p:grpSpPr>
          <a:xfrm>
            <a:off x="7132320" y="1483360"/>
            <a:ext cx="2979985" cy="1666240"/>
            <a:chOff x="7132320" y="1483360"/>
            <a:chExt cx="2979985" cy="1666240"/>
          </a:xfrm>
        </p:grpSpPr>
        <p:sp>
          <p:nvSpPr>
            <p:cNvPr id="17" name="Speech Bubble: Rectangle with Corners Rounded 16">
              <a:extLst>
                <a:ext uri="{FF2B5EF4-FFF2-40B4-BE49-F238E27FC236}">
                  <a16:creationId xmlns:a16="http://schemas.microsoft.com/office/drawing/2014/main" id="{0A5C99BD-4F73-43BE-A51E-D7DD201C1407}"/>
                </a:ext>
              </a:extLst>
            </p:cNvPr>
            <p:cNvSpPr/>
            <p:nvPr/>
          </p:nvSpPr>
          <p:spPr>
            <a:xfrm>
              <a:off x="7132320" y="1483360"/>
              <a:ext cx="2979985" cy="1666240"/>
            </a:xfrm>
            <a:prstGeom prst="wedgeRoundRectCallout">
              <a:avLst>
                <a:gd name="adj1" fmla="val -7104"/>
                <a:gd name="adj2" fmla="val 79401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56645DF-9825-414F-ACFB-63C66F8319D1}"/>
                </a:ext>
              </a:extLst>
            </p:cNvPr>
            <p:cNvSpPr txBox="1"/>
            <p:nvPr/>
          </p:nvSpPr>
          <p:spPr>
            <a:xfrm>
              <a:off x="7260877" y="1577816"/>
              <a:ext cx="272287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tx2">
                      <a:lumMod val="95000"/>
                      <a:lumOff val="5000"/>
                    </a:schemeClr>
                  </a:solidFill>
                </a:rPr>
                <a:t>চলাচলের</a:t>
              </a:r>
              <a:r>
                <a:rPr lang="en-US" dirty="0">
                  <a:solidFill>
                    <a:schemeClr val="tx2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dirty="0" err="1">
                  <a:solidFill>
                    <a:schemeClr val="tx2">
                      <a:lumMod val="95000"/>
                      <a:lumOff val="5000"/>
                    </a:schemeClr>
                  </a:solidFill>
                </a:rPr>
                <a:t>জন্য</a:t>
              </a:r>
              <a:r>
                <a:rPr lang="en-US" dirty="0">
                  <a:solidFill>
                    <a:schemeClr val="tx2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dirty="0" err="1">
                  <a:solidFill>
                    <a:schemeClr val="tx2">
                      <a:lumMod val="95000"/>
                      <a:lumOff val="5000"/>
                    </a:schemeClr>
                  </a:solidFill>
                </a:rPr>
                <a:t>প্রাণীর</a:t>
              </a:r>
              <a:r>
                <a:rPr lang="en-US" dirty="0">
                  <a:solidFill>
                    <a:schemeClr val="tx2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dirty="0" err="1">
                  <a:solidFill>
                    <a:schemeClr val="tx2">
                      <a:lumMod val="95000"/>
                      <a:lumOff val="5000"/>
                    </a:schemeClr>
                  </a:solidFill>
                </a:rPr>
                <a:t>পা,ডানা</a:t>
              </a:r>
              <a:r>
                <a:rPr lang="en-US" dirty="0">
                  <a:solidFill>
                    <a:schemeClr val="tx2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dirty="0" err="1">
                  <a:solidFill>
                    <a:schemeClr val="tx2">
                      <a:lumMod val="95000"/>
                      <a:lumOff val="5000"/>
                    </a:schemeClr>
                  </a:solidFill>
                </a:rPr>
                <a:t>বা</a:t>
              </a:r>
              <a:r>
                <a:rPr lang="en-US" dirty="0">
                  <a:solidFill>
                    <a:schemeClr val="tx2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dirty="0" err="1">
                  <a:solidFill>
                    <a:schemeClr val="tx2">
                      <a:lumMod val="95000"/>
                      <a:lumOff val="5000"/>
                    </a:schemeClr>
                  </a:solidFill>
                </a:rPr>
                <a:t>পাখনা</a:t>
              </a:r>
              <a:r>
                <a:rPr lang="en-US" dirty="0">
                  <a:solidFill>
                    <a:schemeClr val="tx2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dirty="0" err="1">
                  <a:solidFill>
                    <a:schemeClr val="tx2">
                      <a:lumMod val="95000"/>
                      <a:lumOff val="5000"/>
                    </a:schemeClr>
                  </a:solidFill>
                </a:rPr>
                <a:t>রয়েছে।কিন্তু</a:t>
              </a:r>
              <a:r>
                <a:rPr lang="en-US" dirty="0">
                  <a:solidFill>
                    <a:schemeClr val="tx2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dirty="0" err="1">
                  <a:solidFill>
                    <a:schemeClr val="tx2">
                      <a:lumMod val="95000"/>
                      <a:lumOff val="5000"/>
                    </a:schemeClr>
                  </a:solidFill>
                </a:rPr>
                <a:t>উদ্ভিদ</a:t>
              </a:r>
              <a:r>
                <a:rPr lang="en-US" dirty="0">
                  <a:solidFill>
                    <a:schemeClr val="tx2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dirty="0" err="1">
                  <a:solidFill>
                    <a:schemeClr val="tx2">
                      <a:lumMod val="95000"/>
                      <a:lumOff val="5000"/>
                    </a:schemeClr>
                  </a:solidFill>
                </a:rPr>
                <a:t>মূলের</a:t>
              </a:r>
              <a:r>
                <a:rPr lang="en-US" dirty="0">
                  <a:solidFill>
                    <a:schemeClr val="tx2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dirty="0" err="1">
                  <a:solidFill>
                    <a:schemeClr val="tx2">
                      <a:lumMod val="95000"/>
                      <a:lumOff val="5000"/>
                    </a:schemeClr>
                  </a:solidFill>
                </a:rPr>
                <a:t>সাহায্যে</a:t>
              </a:r>
              <a:r>
                <a:rPr lang="en-US" dirty="0">
                  <a:solidFill>
                    <a:schemeClr val="tx2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dirty="0" err="1">
                  <a:solidFill>
                    <a:schemeClr val="tx2">
                      <a:lumMod val="95000"/>
                      <a:lumOff val="5000"/>
                    </a:schemeClr>
                  </a:solidFill>
                </a:rPr>
                <a:t>মাটিতে</a:t>
              </a:r>
              <a:r>
                <a:rPr lang="en-US" dirty="0">
                  <a:solidFill>
                    <a:schemeClr val="tx2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dirty="0" err="1">
                  <a:solidFill>
                    <a:schemeClr val="tx2">
                      <a:lumMod val="95000"/>
                      <a:lumOff val="5000"/>
                    </a:schemeClr>
                  </a:solidFill>
                </a:rPr>
                <a:t>আটকে</a:t>
              </a:r>
              <a:r>
                <a:rPr lang="en-US" dirty="0">
                  <a:solidFill>
                    <a:schemeClr val="tx2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dirty="0" err="1">
                  <a:solidFill>
                    <a:schemeClr val="tx2">
                      <a:lumMod val="95000"/>
                      <a:lumOff val="5000"/>
                    </a:schemeClr>
                  </a:solidFill>
                </a:rPr>
                <a:t>থাকে</a:t>
              </a:r>
              <a:r>
                <a:rPr lang="en-US" dirty="0">
                  <a:solidFill>
                    <a:schemeClr val="tx2">
                      <a:lumMod val="95000"/>
                      <a:lumOff val="5000"/>
                    </a:schemeClr>
                  </a:solidFill>
                </a:rPr>
                <a:t>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552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43985ED-3142-4288-938E-1161D3809218}"/>
              </a:ext>
            </a:extLst>
          </p:cNvPr>
          <p:cNvGrpSpPr/>
          <p:nvPr/>
        </p:nvGrpSpPr>
        <p:grpSpPr>
          <a:xfrm>
            <a:off x="2209800" y="0"/>
            <a:ext cx="7426960" cy="1320800"/>
            <a:chOff x="2194560" y="177800"/>
            <a:chExt cx="7426960" cy="1320800"/>
          </a:xfrm>
        </p:grpSpPr>
        <p:sp>
          <p:nvSpPr>
            <p:cNvPr id="3" name="Wave 2">
              <a:extLst>
                <a:ext uri="{FF2B5EF4-FFF2-40B4-BE49-F238E27FC236}">
                  <a16:creationId xmlns:a16="http://schemas.microsoft.com/office/drawing/2014/main" id="{16C9B5C8-149F-498C-AAC5-FA9AB48BDA97}"/>
                </a:ext>
              </a:extLst>
            </p:cNvPr>
            <p:cNvSpPr/>
            <p:nvPr/>
          </p:nvSpPr>
          <p:spPr>
            <a:xfrm>
              <a:off x="2194560" y="177800"/>
              <a:ext cx="7426960" cy="1320800"/>
            </a:xfrm>
            <a:prstGeom prst="wav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7429391-EC1D-4B70-94A0-0317458A58D3}"/>
                </a:ext>
              </a:extLst>
            </p:cNvPr>
            <p:cNvSpPr txBox="1"/>
            <p:nvPr/>
          </p:nvSpPr>
          <p:spPr>
            <a:xfrm>
              <a:off x="2367280" y="477520"/>
              <a:ext cx="6969760" cy="762000"/>
            </a:xfrm>
            <a:prstGeom prst="rect">
              <a:avLst/>
            </a:prstGeom>
            <a:noFill/>
          </p:spPr>
          <p:txBody>
            <a:bodyPr wrap="square" rtlCol="0">
              <a:prstTxWarp prst="textSlantDown">
                <a:avLst>
                  <a:gd name="adj" fmla="val 60445"/>
                </a:avLst>
              </a:prstTxWarp>
              <a:spAutoFit/>
            </a:bodyPr>
            <a:lstStyle/>
            <a:p>
              <a:r>
                <a:rPr lang="en-US" sz="4400" dirty="0" err="1">
                  <a:solidFill>
                    <a:srgbClr val="280AA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উদ্ভিদের</a:t>
              </a:r>
              <a:r>
                <a:rPr lang="en-US" sz="4400" dirty="0">
                  <a:solidFill>
                    <a:srgbClr val="280AA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solidFill>
                    <a:srgbClr val="280AA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খাদ্য</a:t>
              </a:r>
              <a:r>
                <a:rPr lang="en-US" sz="4400" dirty="0">
                  <a:solidFill>
                    <a:srgbClr val="280AA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solidFill>
                    <a:srgbClr val="280AA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তৈরির</a:t>
              </a:r>
              <a:r>
                <a:rPr lang="en-US" sz="4400" dirty="0">
                  <a:solidFill>
                    <a:srgbClr val="280AA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solidFill>
                    <a:srgbClr val="280AA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প্রক্রিয়া</a:t>
              </a:r>
              <a:r>
                <a:rPr lang="en-US" sz="4400" dirty="0">
                  <a:solidFill>
                    <a:srgbClr val="280AA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solidFill>
                    <a:srgbClr val="280AA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জেনে</a:t>
              </a:r>
              <a:r>
                <a:rPr lang="en-US" sz="4400" dirty="0">
                  <a:solidFill>
                    <a:srgbClr val="280AA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solidFill>
                    <a:srgbClr val="280AA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নিই</a:t>
              </a:r>
              <a:endParaRPr lang="en-US" sz="4400" dirty="0">
                <a:solidFill>
                  <a:srgbClr val="280AA6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1FA60B6-DDD5-41F4-A5D7-DCD9165DE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800" y="2112587"/>
            <a:ext cx="6807200" cy="37903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64FF6E-804D-44A0-BDC9-D8FF265F3EFA}"/>
              </a:ext>
            </a:extLst>
          </p:cNvPr>
          <p:cNvSpPr txBox="1"/>
          <p:nvPr/>
        </p:nvSpPr>
        <p:spPr>
          <a:xfrm>
            <a:off x="2463800" y="5986861"/>
            <a:ext cx="6969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4000" dirty="0">
                <a:solidFill>
                  <a:schemeClr val="tx2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4000" dirty="0">
                <a:solidFill>
                  <a:schemeClr val="tx2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000" dirty="0">
                <a:solidFill>
                  <a:schemeClr val="tx2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</a:t>
            </a:r>
            <a:r>
              <a:rPr lang="en-US" sz="4000" dirty="0">
                <a:solidFill>
                  <a:schemeClr val="tx2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>
                <a:solidFill>
                  <a:schemeClr val="tx2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solidFill>
                  <a:schemeClr val="tx2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endParaRPr lang="en-US" sz="4000" dirty="0">
              <a:solidFill>
                <a:schemeClr val="tx2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B3084C83-AECE-42C7-86AD-F82285EF967F}"/>
              </a:ext>
            </a:extLst>
          </p:cNvPr>
          <p:cNvSpPr/>
          <p:nvPr/>
        </p:nvSpPr>
        <p:spPr>
          <a:xfrm>
            <a:off x="4947920" y="1229360"/>
            <a:ext cx="1046480" cy="624147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58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60F56CB3-9695-408C-AB16-AADCB113F260}"/>
              </a:ext>
            </a:extLst>
          </p:cNvPr>
          <p:cNvSpPr/>
          <p:nvPr/>
        </p:nvSpPr>
        <p:spPr>
          <a:xfrm>
            <a:off x="1656080" y="159247"/>
            <a:ext cx="7884160" cy="924559"/>
          </a:xfrm>
          <a:prstGeom prst="cloudCallout">
            <a:avLst>
              <a:gd name="adj1" fmla="val -13837"/>
              <a:gd name="adj2" fmla="val 99252"/>
            </a:avLst>
          </a:prstGeom>
          <a:solidFill>
            <a:srgbClr val="CCE2F9"/>
          </a:solidFill>
          <a:ln w="57150"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F36530-7829-42A8-A3B4-5A1CEC78386E}"/>
              </a:ext>
            </a:extLst>
          </p:cNvPr>
          <p:cNvSpPr txBox="1"/>
          <p:nvPr/>
        </p:nvSpPr>
        <p:spPr>
          <a:xfrm>
            <a:off x="2651760" y="267583"/>
            <a:ext cx="568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CB55BF-1B25-4A5A-A994-94F7AC4FE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79" y="1695450"/>
            <a:ext cx="9245601" cy="34671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EBC2C04-EDF0-43E8-9A68-152C56ED0C52}"/>
              </a:ext>
            </a:extLst>
          </p:cNvPr>
          <p:cNvGrpSpPr/>
          <p:nvPr/>
        </p:nvGrpSpPr>
        <p:grpSpPr>
          <a:xfrm>
            <a:off x="132080" y="5588358"/>
            <a:ext cx="11927840" cy="1077218"/>
            <a:chOff x="71120" y="5344160"/>
            <a:chExt cx="12192000" cy="1178578"/>
          </a:xfrm>
        </p:grpSpPr>
        <p:sp>
          <p:nvSpPr>
            <p:cNvPr id="7" name="Flowchart: Process 6">
              <a:extLst>
                <a:ext uri="{FF2B5EF4-FFF2-40B4-BE49-F238E27FC236}">
                  <a16:creationId xmlns:a16="http://schemas.microsoft.com/office/drawing/2014/main" id="{043CA835-C778-45C3-A7A6-8A9B8148A1E6}"/>
                </a:ext>
              </a:extLst>
            </p:cNvPr>
            <p:cNvSpPr/>
            <p:nvPr/>
          </p:nvSpPr>
          <p:spPr>
            <a:xfrm>
              <a:off x="71120" y="5344160"/>
              <a:ext cx="12192000" cy="1096347"/>
            </a:xfrm>
            <a:prstGeom prst="flowChartProcess">
              <a:avLst/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06E212D-DDE5-427E-B01F-B922FEEF3620}"/>
                </a:ext>
              </a:extLst>
            </p:cNvPr>
            <p:cNvSpPr txBox="1"/>
            <p:nvPr/>
          </p:nvSpPr>
          <p:spPr>
            <a:xfrm>
              <a:off x="528320" y="5344160"/>
              <a:ext cx="11734800" cy="1178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প্রাণী</a:t>
              </a:r>
              <a:r>
                <a:rPr lang="en-US" sz="32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নিজের</a:t>
              </a:r>
              <a:r>
                <a:rPr lang="en-US" sz="32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খাদ্য</a:t>
              </a:r>
              <a:r>
                <a:rPr lang="en-US" sz="32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নিজে</a:t>
              </a:r>
              <a:r>
                <a:rPr lang="en-US" sz="32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তৈরি</a:t>
              </a:r>
              <a:r>
                <a:rPr lang="en-US" sz="32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32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পারে</a:t>
              </a:r>
              <a:r>
                <a:rPr lang="en-US" sz="32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না।এরা</a:t>
              </a:r>
              <a:r>
                <a:rPr lang="en-US" sz="32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একে</a:t>
              </a:r>
              <a:r>
                <a:rPr lang="en-US" sz="32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অন্যের</a:t>
              </a:r>
              <a:r>
                <a:rPr lang="en-US" sz="32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উপর</a:t>
              </a:r>
              <a:r>
                <a:rPr lang="en-US" sz="32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নির্ভরশীল।যেমনঃজিরাফ</a:t>
              </a:r>
              <a:r>
                <a:rPr lang="en-US" sz="32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উদ্ভিদ</a:t>
              </a:r>
              <a:r>
                <a:rPr lang="en-US" sz="32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খেয়ে</a:t>
              </a:r>
              <a:r>
                <a:rPr lang="en-US" sz="32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বেঁচে</a:t>
              </a:r>
              <a:r>
                <a:rPr lang="en-US" sz="32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থাকে</a:t>
              </a:r>
              <a:r>
                <a:rPr lang="en-US" sz="32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এবং</a:t>
              </a:r>
              <a:r>
                <a:rPr lang="en-US" sz="32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সিংহ</a:t>
              </a:r>
              <a:r>
                <a:rPr lang="en-US" sz="32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জিরাফকে</a:t>
              </a:r>
              <a:r>
                <a:rPr lang="en-US" sz="32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খেয়ে</a:t>
              </a:r>
              <a:r>
                <a:rPr lang="en-US" sz="32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বেঁচে</a:t>
              </a:r>
              <a:r>
                <a:rPr lang="en-US" sz="32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থাকে</a:t>
              </a:r>
              <a:r>
                <a:rPr lang="en-US" sz="32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139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741</TotalTime>
  <Words>341</Words>
  <Application>Microsoft Office PowerPoint</Application>
  <PresentationFormat>Widescreen</PresentationFormat>
  <Paragraphs>64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NikoshBAN</vt:lpstr>
      <vt:lpstr>Segoe Print</vt:lpstr>
      <vt:lpstr>Nature Illustration 16x9</vt:lpstr>
      <vt:lpstr>আজকের পাঠে সবাইকে 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পাঠে সবাইকে স্বাগতম</dc:title>
  <dc:creator>Rahela Begum Saby</dc:creator>
  <cp:lastModifiedBy>Rahela Begum Saby</cp:lastModifiedBy>
  <cp:revision>13</cp:revision>
  <dcterms:created xsi:type="dcterms:W3CDTF">2021-07-12T04:49:56Z</dcterms:created>
  <dcterms:modified xsi:type="dcterms:W3CDTF">2021-09-01T03:27:38Z</dcterms:modified>
</cp:coreProperties>
</file>