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65" r:id="rId2"/>
    <p:sldId id="268" r:id="rId3"/>
    <p:sldId id="267" r:id="rId4"/>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qbal Hossin" userId="08a8aa09cecc68a8" providerId="LiveId" clId="{DCD9DBD8-99A0-4198-B01A-5D421BCEBF61}"/>
    <pc:docChg chg="custSel addSld delSld modSld sldOrd">
      <pc:chgData name="Iqbal Hossin" userId="08a8aa09cecc68a8" providerId="LiveId" clId="{DCD9DBD8-99A0-4198-B01A-5D421BCEBF61}" dt="2021-08-31T05:45:44.801" v="81"/>
      <pc:docMkLst>
        <pc:docMk/>
      </pc:docMkLst>
      <pc:sldChg chg="addSp delSp mod">
        <pc:chgData name="Iqbal Hossin" userId="08a8aa09cecc68a8" providerId="LiveId" clId="{DCD9DBD8-99A0-4198-B01A-5D421BCEBF61}" dt="2021-08-26T04:30:46.705" v="2" actId="21"/>
        <pc:sldMkLst>
          <pc:docMk/>
          <pc:sldMk cId="823412999" sldId="256"/>
        </pc:sldMkLst>
        <pc:picChg chg="add del">
          <ac:chgData name="Iqbal Hossin" userId="08a8aa09cecc68a8" providerId="LiveId" clId="{DCD9DBD8-99A0-4198-B01A-5D421BCEBF61}" dt="2021-08-26T04:30:46.705" v="2" actId="21"/>
          <ac:picMkLst>
            <pc:docMk/>
            <pc:sldMk cId="823412999" sldId="256"/>
            <ac:picMk id="4" creationId="{13C74BC4-C999-408A-868A-062250A58C97}"/>
          </ac:picMkLst>
        </pc:picChg>
      </pc:sldChg>
      <pc:sldChg chg="modTransition">
        <pc:chgData name="Iqbal Hossin" userId="08a8aa09cecc68a8" providerId="LiveId" clId="{DCD9DBD8-99A0-4198-B01A-5D421BCEBF61}" dt="2021-08-31T05:45:44.801" v="81"/>
        <pc:sldMkLst>
          <pc:docMk/>
          <pc:sldMk cId="3501461781" sldId="258"/>
        </pc:sldMkLst>
      </pc:sldChg>
      <pc:sldChg chg="addSp delSp modSp new mod ord">
        <pc:chgData name="Iqbal Hossin" userId="08a8aa09cecc68a8" providerId="LiveId" clId="{DCD9DBD8-99A0-4198-B01A-5D421BCEBF61}" dt="2021-08-26T04:31:21.231" v="11" actId="14100"/>
        <pc:sldMkLst>
          <pc:docMk/>
          <pc:sldMk cId="690901056" sldId="265"/>
        </pc:sldMkLst>
        <pc:spChg chg="del">
          <ac:chgData name="Iqbal Hossin" userId="08a8aa09cecc68a8" providerId="LiveId" clId="{DCD9DBD8-99A0-4198-B01A-5D421BCEBF61}" dt="2021-08-26T04:31:03.843" v="6" actId="21"/>
          <ac:spMkLst>
            <pc:docMk/>
            <pc:sldMk cId="690901056" sldId="265"/>
            <ac:spMk id="2" creationId="{103C61A2-51F4-42CF-B310-915D74DB7CD9}"/>
          </ac:spMkLst>
        </pc:spChg>
        <pc:picChg chg="add mod">
          <ac:chgData name="Iqbal Hossin" userId="08a8aa09cecc68a8" providerId="LiveId" clId="{DCD9DBD8-99A0-4198-B01A-5D421BCEBF61}" dt="2021-08-26T04:31:21.231" v="11" actId="14100"/>
          <ac:picMkLst>
            <pc:docMk/>
            <pc:sldMk cId="690901056" sldId="265"/>
            <ac:picMk id="4" creationId="{7D31737B-8E8D-4A67-93B4-E07CF65189A9}"/>
          </ac:picMkLst>
        </pc:picChg>
      </pc:sldChg>
      <pc:sldChg chg="modSp new del mod">
        <pc:chgData name="Iqbal Hossin" userId="08a8aa09cecc68a8" providerId="LiveId" clId="{DCD9DBD8-99A0-4198-B01A-5D421BCEBF61}" dt="2021-08-26T04:36:39.915" v="76" actId="2696"/>
        <pc:sldMkLst>
          <pc:docMk/>
          <pc:sldMk cId="2809525886" sldId="266"/>
        </pc:sldMkLst>
        <pc:spChg chg="mod">
          <ac:chgData name="Iqbal Hossin" userId="08a8aa09cecc68a8" providerId="LiveId" clId="{DCD9DBD8-99A0-4198-B01A-5D421BCEBF61}" dt="2021-08-26T04:34:48.628" v="69" actId="14100"/>
          <ac:spMkLst>
            <pc:docMk/>
            <pc:sldMk cId="2809525886" sldId="266"/>
            <ac:spMk id="2" creationId="{BA503493-F919-40D0-B641-F5301A368CFF}"/>
          </ac:spMkLst>
        </pc:spChg>
      </pc:sldChg>
      <pc:sldChg chg="modSp add mod">
        <pc:chgData name="Iqbal Hossin" userId="08a8aa09cecc68a8" providerId="LiveId" clId="{DCD9DBD8-99A0-4198-B01A-5D421BCEBF61}" dt="2021-08-26T04:34:25.023" v="68" actId="20577"/>
        <pc:sldMkLst>
          <pc:docMk/>
          <pc:sldMk cId="2637838950" sldId="267"/>
        </pc:sldMkLst>
        <pc:spChg chg="mod">
          <ac:chgData name="Iqbal Hossin" userId="08a8aa09cecc68a8" providerId="LiveId" clId="{DCD9DBD8-99A0-4198-B01A-5D421BCEBF61}" dt="2021-08-26T04:33:43.122" v="57" actId="14100"/>
          <ac:spMkLst>
            <pc:docMk/>
            <pc:sldMk cId="2637838950" sldId="267"/>
            <ac:spMk id="2" creationId="{072FB6AB-F8CE-460F-82EA-0AF365A1F6D1}"/>
          </ac:spMkLst>
        </pc:spChg>
        <pc:spChg chg="mod">
          <ac:chgData name="Iqbal Hossin" userId="08a8aa09cecc68a8" providerId="LiveId" clId="{DCD9DBD8-99A0-4198-B01A-5D421BCEBF61}" dt="2021-08-26T04:34:25.023" v="68" actId="20577"/>
          <ac:spMkLst>
            <pc:docMk/>
            <pc:sldMk cId="2637838950" sldId="267"/>
            <ac:spMk id="3" creationId="{2ABC60B1-1C42-4E92-B5AC-3CEC23F7EBA6}"/>
          </ac:spMkLst>
        </pc:spChg>
      </pc:sldChg>
      <pc:sldChg chg="modSp add mod">
        <pc:chgData name="Iqbal Hossin" userId="08a8aa09cecc68a8" providerId="LiveId" clId="{DCD9DBD8-99A0-4198-B01A-5D421BCEBF61}" dt="2021-08-26T04:37:14.016" v="80" actId="255"/>
        <pc:sldMkLst>
          <pc:docMk/>
          <pc:sldMk cId="3879621433" sldId="268"/>
        </pc:sldMkLst>
        <pc:spChg chg="mod">
          <ac:chgData name="Iqbal Hossin" userId="08a8aa09cecc68a8" providerId="LiveId" clId="{DCD9DBD8-99A0-4198-B01A-5D421BCEBF61}" dt="2021-08-26T04:37:14.016" v="80" actId="255"/>
          <ac:spMkLst>
            <pc:docMk/>
            <pc:sldMk cId="3879621433" sldId="268"/>
            <ac:spMk id="2" creationId="{AB981532-0B6D-4EB8-8EE2-1414D6D04DB6}"/>
          </ac:spMkLst>
        </pc:spChg>
        <pc:spChg chg="mod">
          <ac:chgData name="Iqbal Hossin" userId="08a8aa09cecc68a8" providerId="LiveId" clId="{DCD9DBD8-99A0-4198-B01A-5D421BCEBF61}" dt="2021-08-26T04:36:56.835" v="78" actId="2711"/>
          <ac:spMkLst>
            <pc:docMk/>
            <pc:sldMk cId="3879621433" sldId="268"/>
            <ac:spMk id="3" creationId="{58E7E5DC-9663-4979-AC7B-A4C6E4A3DC4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42979-0561-4565-990C-3D4977A8203B}" type="doc">
      <dgm:prSet loTypeId="urn:microsoft.com/office/officeart/2008/layout/RadialCluster" loCatId="cycle" qsTypeId="urn:microsoft.com/office/officeart/2005/8/quickstyle/3d3" qsCatId="3D" csTypeId="urn:microsoft.com/office/officeart/2005/8/colors/accent1_2" csCatId="accent1" phldr="1"/>
      <dgm:spPr/>
      <dgm:t>
        <a:bodyPr/>
        <a:lstStyle/>
        <a:p>
          <a:endParaRPr lang="en-US"/>
        </a:p>
      </dgm:t>
    </dgm:pt>
    <dgm:pt modelId="{BB8E6379-E0D4-4958-B123-2E827E8060CF}">
      <dgm:prSet phldrT="[Text]"/>
      <dgm:spPr>
        <a:solidFill>
          <a:srgbClr val="0070C0"/>
        </a:solidFill>
        <a:scene3d>
          <a:camera prst="orthographicFront">
            <a:rot lat="0" lon="0" rev="0"/>
          </a:camera>
          <a:lightRig rig="contrasting" dir="t">
            <a:rot lat="0" lon="0" rev="1200000"/>
          </a:lightRig>
        </a:scene3d>
      </dgm:spPr>
      <dgm:t>
        <a:bodyPr/>
        <a:lstStyle/>
        <a:p>
          <a:r>
            <a:rPr lang="en-US" dirty="0"/>
            <a:t>পারমানবিক</a:t>
          </a:r>
        </a:p>
        <a:p>
          <a:r>
            <a:rPr lang="en-US" dirty="0" err="1"/>
            <a:t>বর্ণালি</a:t>
          </a:r>
          <a:endParaRPr lang="en-US" dirty="0"/>
        </a:p>
      </dgm:t>
    </dgm:pt>
    <dgm:pt modelId="{FA4411CD-8866-42B6-8D1F-F26735E615EC}" type="parTrans" cxnId="{3BCBA800-F3F8-426B-8CB8-0B8D33F98997}">
      <dgm:prSet/>
      <dgm:spPr/>
      <dgm:t>
        <a:bodyPr/>
        <a:lstStyle/>
        <a:p>
          <a:endParaRPr lang="en-US"/>
        </a:p>
      </dgm:t>
    </dgm:pt>
    <dgm:pt modelId="{70D0E681-0C48-425E-B9B8-285483B31084}" type="sibTrans" cxnId="{3BCBA800-F3F8-426B-8CB8-0B8D33F98997}">
      <dgm:prSet/>
      <dgm:spPr/>
      <dgm:t>
        <a:bodyPr/>
        <a:lstStyle/>
        <a:p>
          <a:endParaRPr lang="en-US"/>
        </a:p>
      </dgm:t>
    </dgm:pt>
    <dgm:pt modelId="{48D8E5EE-7DCC-4B2E-A802-3129C7028CDB}">
      <dgm:prSet phldrT="[Text]" custT="1"/>
      <dgm:spPr>
        <a:solidFill>
          <a:srgbClr val="0070C0"/>
        </a:solidFill>
        <a:scene3d>
          <a:camera prst="orthographicFront">
            <a:rot lat="0" lon="0" rev="0"/>
          </a:camera>
          <a:lightRig rig="contrasting" dir="t">
            <a:rot lat="0" lon="0" rev="1200000"/>
          </a:lightRig>
        </a:scene3d>
      </dgm:spPr>
      <dgm:t>
        <a:bodyPr/>
        <a:lstStyle/>
        <a:p>
          <a:r>
            <a:rPr lang="en-US" sz="2400" dirty="0"/>
            <a:t>পারমানবিক </a:t>
          </a:r>
          <a:r>
            <a:rPr lang="en-US" sz="2400" dirty="0" err="1"/>
            <a:t>শোষণ</a:t>
          </a:r>
          <a:r>
            <a:rPr lang="en-US" sz="2400" dirty="0"/>
            <a:t> </a:t>
          </a:r>
          <a:r>
            <a:rPr lang="en-US" sz="2400" dirty="0" err="1"/>
            <a:t>বর্ণালি</a:t>
          </a:r>
          <a:endParaRPr lang="en-US" sz="2400" dirty="0"/>
        </a:p>
      </dgm:t>
    </dgm:pt>
    <dgm:pt modelId="{02935CAC-F2B7-43C0-9887-78C51FE7FF79}" type="parTrans" cxnId="{9CB450F4-22D3-49A3-97D1-67DB14037EE7}">
      <dgm:prSet/>
      <dgm:spPr>
        <a:scene3d>
          <a:camera prst="orthographicFront">
            <a:rot lat="0" lon="0" rev="0"/>
          </a:camera>
          <a:lightRig rig="contrasting" dir="t">
            <a:rot lat="0" lon="0" rev="1200000"/>
          </a:lightRig>
        </a:scene3d>
      </dgm:spPr>
      <dgm:t>
        <a:bodyPr/>
        <a:lstStyle/>
        <a:p>
          <a:endParaRPr lang="en-US"/>
        </a:p>
      </dgm:t>
    </dgm:pt>
    <dgm:pt modelId="{77C7E81E-27D6-4C06-86DF-2275A3ABA6F2}" type="sibTrans" cxnId="{9CB450F4-22D3-49A3-97D1-67DB14037EE7}">
      <dgm:prSet/>
      <dgm:spPr/>
      <dgm:t>
        <a:bodyPr/>
        <a:lstStyle/>
        <a:p>
          <a:endParaRPr lang="en-US"/>
        </a:p>
      </dgm:t>
    </dgm:pt>
    <dgm:pt modelId="{CE7592BF-FE60-48C9-AD28-6017CFDF0AE8}">
      <dgm:prSet phldrT="[Text]"/>
      <dgm:spPr>
        <a:solidFill>
          <a:srgbClr val="0070C0"/>
        </a:solidFill>
        <a:scene3d>
          <a:camera prst="orthographicFront">
            <a:rot lat="0" lon="0" rev="0"/>
          </a:camera>
          <a:lightRig rig="contrasting" dir="t">
            <a:rot lat="0" lon="0" rev="1200000"/>
          </a:lightRig>
        </a:scene3d>
      </dgm:spPr>
      <dgm:t>
        <a:bodyPr/>
        <a:lstStyle/>
        <a:p>
          <a:r>
            <a:rPr lang="en-US" dirty="0"/>
            <a:t>পারমানবিক </a:t>
          </a:r>
          <a:r>
            <a:rPr lang="en-US" dirty="0" err="1"/>
            <a:t>বিকিরণ</a:t>
          </a:r>
          <a:r>
            <a:rPr lang="en-US" dirty="0"/>
            <a:t> </a:t>
          </a:r>
          <a:r>
            <a:rPr lang="en-US" dirty="0" err="1"/>
            <a:t>বর্ণালি</a:t>
          </a:r>
          <a:endParaRPr lang="en-US" dirty="0"/>
        </a:p>
      </dgm:t>
    </dgm:pt>
    <dgm:pt modelId="{23CD13ED-D5FA-41D0-8ABE-3F5D3724126E}" type="parTrans" cxnId="{2975707C-ABB4-4547-9EEA-9FC030C0160F}">
      <dgm:prSet/>
      <dgm:spPr>
        <a:scene3d>
          <a:camera prst="orthographicFront">
            <a:rot lat="0" lon="0" rev="0"/>
          </a:camera>
          <a:lightRig rig="contrasting" dir="t">
            <a:rot lat="0" lon="0" rev="1200000"/>
          </a:lightRig>
        </a:scene3d>
      </dgm:spPr>
      <dgm:t>
        <a:bodyPr/>
        <a:lstStyle/>
        <a:p>
          <a:endParaRPr lang="en-US"/>
        </a:p>
      </dgm:t>
    </dgm:pt>
    <dgm:pt modelId="{503402F7-500F-4F0E-AF42-207FBDCB83BA}" type="sibTrans" cxnId="{2975707C-ABB4-4547-9EEA-9FC030C0160F}">
      <dgm:prSet/>
      <dgm:spPr/>
      <dgm:t>
        <a:bodyPr/>
        <a:lstStyle/>
        <a:p>
          <a:endParaRPr lang="en-US"/>
        </a:p>
      </dgm:t>
    </dgm:pt>
    <dgm:pt modelId="{7E56E6F3-4D2B-41C5-92A9-CED7E0CE1F2C}">
      <dgm:prSet phldrT="[Text]"/>
      <dgm:spPr>
        <a:solidFill>
          <a:srgbClr val="0070C0"/>
        </a:solidFill>
        <a:scene3d>
          <a:camera prst="orthographicFront">
            <a:rot lat="0" lon="0" rev="0"/>
          </a:camera>
          <a:lightRig rig="contrasting" dir="t">
            <a:rot lat="0" lon="0" rev="1200000"/>
          </a:lightRig>
        </a:scene3d>
      </dgm:spPr>
      <dgm:t>
        <a:bodyPr/>
        <a:lstStyle/>
        <a:p>
          <a:r>
            <a:rPr lang="en-US" dirty="0"/>
            <a:t>পারমানবিক </a:t>
          </a:r>
          <a:r>
            <a:rPr lang="en-US" dirty="0" err="1"/>
            <a:t>প্রতিপ্রভ</a:t>
          </a:r>
          <a:r>
            <a:rPr lang="en-US" dirty="0"/>
            <a:t> </a:t>
          </a:r>
          <a:r>
            <a:rPr lang="en-US" dirty="0" err="1"/>
            <a:t>বর্ণালি</a:t>
          </a:r>
          <a:endParaRPr lang="en-US" dirty="0"/>
        </a:p>
      </dgm:t>
    </dgm:pt>
    <dgm:pt modelId="{48928113-B9B4-4BD4-84EE-A72BBF3AED91}" type="parTrans" cxnId="{3F3BF0E6-B771-4D47-B8B6-326DEEF8AB11}">
      <dgm:prSet/>
      <dgm:spPr>
        <a:scene3d>
          <a:camera prst="orthographicFront">
            <a:rot lat="0" lon="0" rev="0"/>
          </a:camera>
          <a:lightRig rig="contrasting" dir="t">
            <a:rot lat="0" lon="0" rev="1200000"/>
          </a:lightRig>
        </a:scene3d>
      </dgm:spPr>
      <dgm:t>
        <a:bodyPr/>
        <a:lstStyle/>
        <a:p>
          <a:endParaRPr lang="en-US"/>
        </a:p>
      </dgm:t>
    </dgm:pt>
    <dgm:pt modelId="{B63F84E4-7AD0-4124-8752-91D82086521E}" type="sibTrans" cxnId="{3F3BF0E6-B771-4D47-B8B6-326DEEF8AB11}">
      <dgm:prSet/>
      <dgm:spPr/>
      <dgm:t>
        <a:bodyPr/>
        <a:lstStyle/>
        <a:p>
          <a:endParaRPr lang="en-US"/>
        </a:p>
      </dgm:t>
    </dgm:pt>
    <dgm:pt modelId="{06CC3088-E8A9-419B-B528-9882A7233182}" type="pres">
      <dgm:prSet presAssocID="{7E142979-0561-4565-990C-3D4977A8203B}" presName="Name0" presStyleCnt="0">
        <dgm:presLayoutVars>
          <dgm:chMax val="1"/>
          <dgm:chPref val="1"/>
          <dgm:dir/>
          <dgm:animOne val="branch"/>
          <dgm:animLvl val="lvl"/>
        </dgm:presLayoutVars>
      </dgm:prSet>
      <dgm:spPr/>
    </dgm:pt>
    <dgm:pt modelId="{E918E70E-E0E3-4D71-8F1C-8B69AF5643E8}" type="pres">
      <dgm:prSet presAssocID="{BB8E6379-E0D4-4958-B123-2E827E8060CF}" presName="singleCycle" presStyleCnt="0"/>
      <dgm:spPr/>
    </dgm:pt>
    <dgm:pt modelId="{F0DF51F4-17ED-47EE-95E1-F231E2E54234}" type="pres">
      <dgm:prSet presAssocID="{BB8E6379-E0D4-4958-B123-2E827E8060CF}" presName="singleCenter" presStyleLbl="node1" presStyleIdx="0" presStyleCnt="4" custScaleX="172004" custScaleY="111366" custLinFactNeighborX="2974" custLinFactNeighborY="-46487">
        <dgm:presLayoutVars>
          <dgm:chMax val="7"/>
          <dgm:chPref val="7"/>
        </dgm:presLayoutVars>
      </dgm:prSet>
      <dgm:spPr/>
    </dgm:pt>
    <dgm:pt modelId="{4C26070D-C640-4053-BD63-D9115283171E}" type="pres">
      <dgm:prSet presAssocID="{02935CAC-F2B7-43C0-9887-78C51FE7FF79}" presName="Name56" presStyleLbl="parChTrans1D2" presStyleIdx="0" presStyleCnt="3"/>
      <dgm:spPr/>
    </dgm:pt>
    <dgm:pt modelId="{A1B2E18D-AD7F-4B2A-B800-0022353928E4}" type="pres">
      <dgm:prSet presAssocID="{48D8E5EE-7DCC-4B2E-A802-3129C7028CDB}" presName="text0" presStyleLbl="node1" presStyleIdx="1" presStyleCnt="4" custScaleX="322497" custScaleY="148189" custRadScaleRad="50460" custRadScaleInc="284177">
        <dgm:presLayoutVars>
          <dgm:bulletEnabled val="1"/>
        </dgm:presLayoutVars>
      </dgm:prSet>
      <dgm:spPr/>
    </dgm:pt>
    <dgm:pt modelId="{41144548-1DDF-4CE5-8A30-BAC91F8D33A8}" type="pres">
      <dgm:prSet presAssocID="{23CD13ED-D5FA-41D0-8ABE-3F5D3724126E}" presName="Name56" presStyleLbl="parChTrans1D2" presStyleIdx="1" presStyleCnt="3"/>
      <dgm:spPr/>
    </dgm:pt>
    <dgm:pt modelId="{E894CC4C-7A16-42E7-B23B-4BD897EFFB29}" type="pres">
      <dgm:prSet presAssocID="{CE7592BF-FE60-48C9-AD28-6017CFDF0AE8}" presName="text0" presStyleLbl="node1" presStyleIdx="2" presStyleCnt="4" custScaleX="320652" custScaleY="151672" custRadScaleRad="175872" custRadScaleInc="-22473">
        <dgm:presLayoutVars>
          <dgm:bulletEnabled val="1"/>
        </dgm:presLayoutVars>
      </dgm:prSet>
      <dgm:spPr/>
    </dgm:pt>
    <dgm:pt modelId="{18478BB9-F3FE-4E00-8A2F-793A8E703A30}" type="pres">
      <dgm:prSet presAssocID="{48928113-B9B4-4BD4-84EE-A72BBF3AED91}" presName="Name56" presStyleLbl="parChTrans1D2" presStyleIdx="2" presStyleCnt="3"/>
      <dgm:spPr/>
    </dgm:pt>
    <dgm:pt modelId="{011F0F0D-7EA8-4814-BE6D-8771AA144A72}" type="pres">
      <dgm:prSet presAssocID="{7E56E6F3-4D2B-41C5-92A9-CED7E0CE1F2C}" presName="text0" presStyleLbl="node1" presStyleIdx="3" presStyleCnt="4" custScaleX="337099" custScaleY="143253" custRadScaleRad="171360" custRadScaleInc="21370">
        <dgm:presLayoutVars>
          <dgm:bulletEnabled val="1"/>
        </dgm:presLayoutVars>
      </dgm:prSet>
      <dgm:spPr/>
    </dgm:pt>
  </dgm:ptLst>
  <dgm:cxnLst>
    <dgm:cxn modelId="{3BCBA800-F3F8-426B-8CB8-0B8D33F98997}" srcId="{7E142979-0561-4565-990C-3D4977A8203B}" destId="{BB8E6379-E0D4-4958-B123-2E827E8060CF}" srcOrd="0" destOrd="0" parTransId="{FA4411CD-8866-42B6-8D1F-F26735E615EC}" sibTransId="{70D0E681-0C48-425E-B9B8-285483B31084}"/>
    <dgm:cxn modelId="{5E4C064A-B873-45A4-ACAD-318AFAADA4C9}" type="presOf" srcId="{BB8E6379-E0D4-4958-B123-2E827E8060CF}" destId="{F0DF51F4-17ED-47EE-95E1-F231E2E54234}" srcOrd="0" destOrd="0" presId="urn:microsoft.com/office/officeart/2008/layout/RadialCluster"/>
    <dgm:cxn modelId="{2975707C-ABB4-4547-9EEA-9FC030C0160F}" srcId="{BB8E6379-E0D4-4958-B123-2E827E8060CF}" destId="{CE7592BF-FE60-48C9-AD28-6017CFDF0AE8}" srcOrd="1" destOrd="0" parTransId="{23CD13ED-D5FA-41D0-8ABE-3F5D3724126E}" sibTransId="{503402F7-500F-4F0E-AF42-207FBDCB83BA}"/>
    <dgm:cxn modelId="{D7AED282-3D71-49ED-A1F3-3DD1D95B672B}" type="presOf" srcId="{02935CAC-F2B7-43C0-9887-78C51FE7FF79}" destId="{4C26070D-C640-4053-BD63-D9115283171E}" srcOrd="0" destOrd="0" presId="urn:microsoft.com/office/officeart/2008/layout/RadialCluster"/>
    <dgm:cxn modelId="{60F12F95-A653-4CE3-8C9F-CEA6533F4C4E}" type="presOf" srcId="{7E56E6F3-4D2B-41C5-92A9-CED7E0CE1F2C}" destId="{011F0F0D-7EA8-4814-BE6D-8771AA144A72}" srcOrd="0" destOrd="0" presId="urn:microsoft.com/office/officeart/2008/layout/RadialCluster"/>
    <dgm:cxn modelId="{7E5511C8-B18D-4A89-9B6D-CEC8EFA9FACE}" type="presOf" srcId="{48928113-B9B4-4BD4-84EE-A72BBF3AED91}" destId="{18478BB9-F3FE-4E00-8A2F-793A8E703A30}" srcOrd="0" destOrd="0" presId="urn:microsoft.com/office/officeart/2008/layout/RadialCluster"/>
    <dgm:cxn modelId="{40B9D5CD-F5CD-4C4E-B552-2BD8481FE7B9}" type="presOf" srcId="{CE7592BF-FE60-48C9-AD28-6017CFDF0AE8}" destId="{E894CC4C-7A16-42E7-B23B-4BD897EFFB29}" srcOrd="0" destOrd="0" presId="urn:microsoft.com/office/officeart/2008/layout/RadialCluster"/>
    <dgm:cxn modelId="{46F32BD4-D6F8-4C71-BE14-7F74D34B49D1}" type="presOf" srcId="{48D8E5EE-7DCC-4B2E-A802-3129C7028CDB}" destId="{A1B2E18D-AD7F-4B2A-B800-0022353928E4}" srcOrd="0" destOrd="0" presId="urn:microsoft.com/office/officeart/2008/layout/RadialCluster"/>
    <dgm:cxn modelId="{6EB66BDC-7C68-4064-A418-58169CE73BAC}" type="presOf" srcId="{23CD13ED-D5FA-41D0-8ABE-3F5D3724126E}" destId="{41144548-1DDF-4CE5-8A30-BAC91F8D33A8}" srcOrd="0" destOrd="0" presId="urn:microsoft.com/office/officeart/2008/layout/RadialCluster"/>
    <dgm:cxn modelId="{3F3BF0E6-B771-4D47-B8B6-326DEEF8AB11}" srcId="{BB8E6379-E0D4-4958-B123-2E827E8060CF}" destId="{7E56E6F3-4D2B-41C5-92A9-CED7E0CE1F2C}" srcOrd="2" destOrd="0" parTransId="{48928113-B9B4-4BD4-84EE-A72BBF3AED91}" sibTransId="{B63F84E4-7AD0-4124-8752-91D82086521E}"/>
    <dgm:cxn modelId="{9CB450F4-22D3-49A3-97D1-67DB14037EE7}" srcId="{BB8E6379-E0D4-4958-B123-2E827E8060CF}" destId="{48D8E5EE-7DCC-4B2E-A802-3129C7028CDB}" srcOrd="0" destOrd="0" parTransId="{02935CAC-F2B7-43C0-9887-78C51FE7FF79}" sibTransId="{77C7E81E-27D6-4C06-86DF-2275A3ABA6F2}"/>
    <dgm:cxn modelId="{075A28F9-9351-4175-882F-3B67D936C31C}" type="presOf" srcId="{7E142979-0561-4565-990C-3D4977A8203B}" destId="{06CC3088-E8A9-419B-B528-9882A7233182}" srcOrd="0" destOrd="0" presId="urn:microsoft.com/office/officeart/2008/layout/RadialCluster"/>
    <dgm:cxn modelId="{ED8E5969-1972-4084-B575-C7B733A2DD88}" type="presParOf" srcId="{06CC3088-E8A9-419B-B528-9882A7233182}" destId="{E918E70E-E0E3-4D71-8F1C-8B69AF5643E8}" srcOrd="0" destOrd="0" presId="urn:microsoft.com/office/officeart/2008/layout/RadialCluster"/>
    <dgm:cxn modelId="{14DB9E4B-568B-427B-B94E-BEDF31135CFA}" type="presParOf" srcId="{E918E70E-E0E3-4D71-8F1C-8B69AF5643E8}" destId="{F0DF51F4-17ED-47EE-95E1-F231E2E54234}" srcOrd="0" destOrd="0" presId="urn:microsoft.com/office/officeart/2008/layout/RadialCluster"/>
    <dgm:cxn modelId="{E5938E1C-9A4B-4763-B0F2-22D8A107A101}" type="presParOf" srcId="{E918E70E-E0E3-4D71-8F1C-8B69AF5643E8}" destId="{4C26070D-C640-4053-BD63-D9115283171E}" srcOrd="1" destOrd="0" presId="urn:microsoft.com/office/officeart/2008/layout/RadialCluster"/>
    <dgm:cxn modelId="{872A734A-CC31-413E-89DF-4E68BF4D71FB}" type="presParOf" srcId="{E918E70E-E0E3-4D71-8F1C-8B69AF5643E8}" destId="{A1B2E18D-AD7F-4B2A-B800-0022353928E4}" srcOrd="2" destOrd="0" presId="urn:microsoft.com/office/officeart/2008/layout/RadialCluster"/>
    <dgm:cxn modelId="{DB7CD9E7-A0AE-4232-A65D-7981D858EEA0}" type="presParOf" srcId="{E918E70E-E0E3-4D71-8F1C-8B69AF5643E8}" destId="{41144548-1DDF-4CE5-8A30-BAC91F8D33A8}" srcOrd="3" destOrd="0" presId="urn:microsoft.com/office/officeart/2008/layout/RadialCluster"/>
    <dgm:cxn modelId="{386500F6-D0A0-41BE-8CD6-49177712FC93}" type="presParOf" srcId="{E918E70E-E0E3-4D71-8F1C-8B69AF5643E8}" destId="{E894CC4C-7A16-42E7-B23B-4BD897EFFB29}" srcOrd="4" destOrd="0" presId="urn:microsoft.com/office/officeart/2008/layout/RadialCluster"/>
    <dgm:cxn modelId="{7F18D9D4-885D-48B8-A288-1A6E0E86E994}" type="presParOf" srcId="{E918E70E-E0E3-4D71-8F1C-8B69AF5643E8}" destId="{18478BB9-F3FE-4E00-8A2F-793A8E703A30}" srcOrd="5" destOrd="0" presId="urn:microsoft.com/office/officeart/2008/layout/RadialCluster"/>
    <dgm:cxn modelId="{7B9E4A53-5B4A-43BB-8960-F8A4CA3486EB}" type="presParOf" srcId="{E918E70E-E0E3-4D71-8F1C-8B69AF5643E8}" destId="{011F0F0D-7EA8-4814-BE6D-8771AA144A72}" srcOrd="6" destOrd="0" presId="urn:microsoft.com/office/officeart/2008/layout/RadialCluster"/>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F51F4-17ED-47EE-95E1-F231E2E54234}">
      <dsp:nvSpPr>
        <dsp:cNvPr id="0" name=""/>
        <dsp:cNvSpPr/>
      </dsp:nvSpPr>
      <dsp:spPr>
        <a:xfrm>
          <a:off x="3313369" y="60378"/>
          <a:ext cx="1742200" cy="1128008"/>
        </a:xfrm>
        <a:prstGeom prst="round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পারমানবিক</a:t>
          </a:r>
        </a:p>
        <a:p>
          <a:pPr marL="0" lvl="0" indent="0" algn="ctr" defTabSz="1022350">
            <a:lnSpc>
              <a:spcPct val="90000"/>
            </a:lnSpc>
            <a:spcBef>
              <a:spcPct val="0"/>
            </a:spcBef>
            <a:spcAft>
              <a:spcPct val="35000"/>
            </a:spcAft>
            <a:buNone/>
          </a:pPr>
          <a:r>
            <a:rPr lang="en-US" sz="2300" kern="1200" dirty="0" err="1"/>
            <a:t>বর্ণালি</a:t>
          </a:r>
          <a:endParaRPr lang="en-US" sz="2300" kern="1200" dirty="0"/>
        </a:p>
      </dsp:txBody>
      <dsp:txXfrm>
        <a:off x="3368434" y="115443"/>
        <a:ext cx="1632070" cy="1017878"/>
      </dsp:txXfrm>
    </dsp:sp>
    <dsp:sp modelId="{4C26070D-C640-4053-BD63-D9115283171E}">
      <dsp:nvSpPr>
        <dsp:cNvPr id="0" name=""/>
        <dsp:cNvSpPr/>
      </dsp:nvSpPr>
      <dsp:spPr>
        <a:xfrm rot="5342809">
          <a:off x="3626074" y="1765690"/>
          <a:ext cx="1154767" cy="0"/>
        </a:xfrm>
        <a:custGeom>
          <a:avLst/>
          <a:gdLst/>
          <a:ahLst/>
          <a:cxnLst/>
          <a:rect l="0" t="0" r="0" b="0"/>
          <a:pathLst>
            <a:path>
              <a:moveTo>
                <a:pt x="0" y="0"/>
              </a:moveTo>
              <a:lnTo>
                <a:pt x="1154767" y="0"/>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B2E18D-AD7F-4B2A-B800-0022353928E4}">
      <dsp:nvSpPr>
        <dsp:cNvPr id="0" name=""/>
        <dsp:cNvSpPr/>
      </dsp:nvSpPr>
      <dsp:spPr>
        <a:xfrm>
          <a:off x="3127145" y="2342994"/>
          <a:ext cx="2188568" cy="1005658"/>
        </a:xfrm>
        <a:prstGeom prst="round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পারমানবিক </a:t>
          </a:r>
          <a:r>
            <a:rPr lang="en-US" sz="2400" kern="1200" dirty="0" err="1"/>
            <a:t>শোষণ</a:t>
          </a:r>
          <a:r>
            <a:rPr lang="en-US" sz="2400" kern="1200" dirty="0"/>
            <a:t> </a:t>
          </a:r>
          <a:r>
            <a:rPr lang="en-US" sz="2400" kern="1200" dirty="0" err="1"/>
            <a:t>বর্ণালি</a:t>
          </a:r>
          <a:endParaRPr lang="en-US" sz="2400" kern="1200" dirty="0"/>
        </a:p>
      </dsp:txBody>
      <dsp:txXfrm>
        <a:off x="3176237" y="2392086"/>
        <a:ext cx="2090384" cy="907474"/>
      </dsp:txXfrm>
    </dsp:sp>
    <dsp:sp modelId="{41144548-1DDF-4CE5-8A30-BAC91F8D33A8}">
      <dsp:nvSpPr>
        <dsp:cNvPr id="0" name=""/>
        <dsp:cNvSpPr/>
      </dsp:nvSpPr>
      <dsp:spPr>
        <a:xfrm rot="2478778">
          <a:off x="4610080" y="1761564"/>
          <a:ext cx="1736451" cy="0"/>
        </a:xfrm>
        <a:custGeom>
          <a:avLst/>
          <a:gdLst/>
          <a:ahLst/>
          <a:cxnLst/>
          <a:rect l="0" t="0" r="0" b="0"/>
          <a:pathLst>
            <a:path>
              <a:moveTo>
                <a:pt x="0" y="0"/>
              </a:moveTo>
              <a:lnTo>
                <a:pt x="1736451" y="0"/>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94CC4C-7A16-42E7-B23B-4BD897EFFB29}">
      <dsp:nvSpPr>
        <dsp:cNvPr id="0" name=""/>
        <dsp:cNvSpPr/>
      </dsp:nvSpPr>
      <dsp:spPr>
        <a:xfrm>
          <a:off x="5627963" y="2334742"/>
          <a:ext cx="2176047" cy="1029294"/>
        </a:xfrm>
        <a:prstGeom prst="round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t>পারমানবিক </a:t>
          </a:r>
          <a:r>
            <a:rPr lang="en-US" sz="2500" kern="1200" dirty="0" err="1"/>
            <a:t>বিকিরণ</a:t>
          </a:r>
          <a:r>
            <a:rPr lang="en-US" sz="2500" kern="1200" dirty="0"/>
            <a:t> </a:t>
          </a:r>
          <a:r>
            <a:rPr lang="en-US" sz="2500" kern="1200" dirty="0" err="1"/>
            <a:t>বর্ণালি</a:t>
          </a:r>
          <a:endParaRPr lang="en-US" sz="2500" kern="1200" dirty="0"/>
        </a:p>
      </dsp:txBody>
      <dsp:txXfrm>
        <a:off x="5678209" y="2384988"/>
        <a:ext cx="2075555" cy="928802"/>
      </dsp:txXfrm>
    </dsp:sp>
    <dsp:sp modelId="{18478BB9-F3FE-4E00-8A2F-793A8E703A30}">
      <dsp:nvSpPr>
        <dsp:cNvPr id="0" name=""/>
        <dsp:cNvSpPr/>
      </dsp:nvSpPr>
      <dsp:spPr>
        <a:xfrm rot="8385560">
          <a:off x="1901479" y="1780607"/>
          <a:ext cx="1833502" cy="0"/>
        </a:xfrm>
        <a:custGeom>
          <a:avLst/>
          <a:gdLst/>
          <a:ahLst/>
          <a:cxnLst/>
          <a:rect l="0" t="0" r="0" b="0"/>
          <a:pathLst>
            <a:path>
              <a:moveTo>
                <a:pt x="0" y="0"/>
              </a:moveTo>
              <a:lnTo>
                <a:pt x="1833502" y="0"/>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1F0F0D-7EA8-4814-BE6D-8771AA144A72}">
      <dsp:nvSpPr>
        <dsp:cNvPr id="0" name=""/>
        <dsp:cNvSpPr/>
      </dsp:nvSpPr>
      <dsp:spPr>
        <a:xfrm>
          <a:off x="400237" y="2372828"/>
          <a:ext cx="2287661" cy="972160"/>
        </a:xfrm>
        <a:prstGeom prst="round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পারমানবিক </a:t>
          </a:r>
          <a:r>
            <a:rPr lang="en-US" sz="2400" kern="1200" dirty="0" err="1"/>
            <a:t>প্রতিপ্রভ</a:t>
          </a:r>
          <a:r>
            <a:rPr lang="en-US" sz="2400" kern="1200" dirty="0"/>
            <a:t> </a:t>
          </a:r>
          <a:r>
            <a:rPr lang="en-US" sz="2400" kern="1200" dirty="0" err="1"/>
            <a:t>বর্ণালি</a:t>
          </a:r>
          <a:endParaRPr lang="en-US" sz="2400" kern="1200" dirty="0"/>
        </a:p>
      </dsp:txBody>
      <dsp:txXfrm>
        <a:off x="447694" y="2420285"/>
        <a:ext cx="2192747" cy="87724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2EC85D7-BFE6-47C0-A792-B26584E0FE38}" type="datetimeFigureOut">
              <a:rPr lang="en-US" smtClean="0"/>
              <a:t>8/31/2021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198682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EC85D7-BFE6-47C0-A792-B26584E0FE38}"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267259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EC85D7-BFE6-47C0-A792-B26584E0FE38}" type="datetimeFigureOut">
              <a:rPr lang="en-US" smtClean="0"/>
              <a:t>8/31/2021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288281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EC85D7-BFE6-47C0-A792-B26584E0FE38}" type="datetimeFigureOut">
              <a:rPr lang="en-US" smtClean="0"/>
              <a:t>8/31/2021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2FDBE0A-428F-4527-9EA9-5341B311AA09}"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8118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2EC85D7-BFE6-47C0-A792-B26584E0FE38}" type="datetimeFigureOut">
              <a:rPr lang="en-US" smtClean="0"/>
              <a:t>8/31/2021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40196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EC85D7-BFE6-47C0-A792-B26584E0FE38}" type="datetimeFigureOut">
              <a:rPr lang="en-US" smtClean="0"/>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104227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EC85D7-BFE6-47C0-A792-B26584E0FE38}" type="datetimeFigureOut">
              <a:rPr lang="en-US" smtClean="0"/>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2812450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C85D7-BFE6-47C0-A792-B26584E0FE3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703537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2EC85D7-BFE6-47C0-A792-B26584E0FE38}" type="datetimeFigureOut">
              <a:rPr lang="en-US" smtClean="0"/>
              <a:t>8/31/2021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281916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C85D7-BFE6-47C0-A792-B26584E0FE38}"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382764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2EC85D7-BFE6-47C0-A792-B26584E0FE38}" type="datetimeFigureOut">
              <a:rPr lang="en-US" smtClean="0"/>
              <a:t>8/31/2021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208776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EC85D7-BFE6-47C0-A792-B26584E0FE38}"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418983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EC85D7-BFE6-47C0-A792-B26584E0FE38}" type="datetimeFigureOut">
              <a:rPr lang="en-US" smtClean="0"/>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410602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EC85D7-BFE6-47C0-A792-B26584E0FE38}" type="datetimeFigureOut">
              <a:rPr lang="en-US" smtClean="0"/>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235296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C85D7-BFE6-47C0-A792-B26584E0FE38}" type="datetimeFigureOut">
              <a:rPr lang="en-US" smtClean="0"/>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137440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EC85D7-BFE6-47C0-A792-B26584E0FE38}"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326216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EC85D7-BFE6-47C0-A792-B26584E0FE38}"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DBE0A-428F-4527-9EA9-5341B311AA09}" type="slidenum">
              <a:rPr lang="en-US" smtClean="0"/>
              <a:t>‹#›</a:t>
            </a:fld>
            <a:endParaRPr lang="en-US"/>
          </a:p>
        </p:txBody>
      </p:sp>
    </p:spTree>
    <p:extLst>
      <p:ext uri="{BB962C8B-B14F-4D97-AF65-F5344CB8AC3E}">
        <p14:creationId xmlns:p14="http://schemas.microsoft.com/office/powerpoint/2010/main" val="333036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EC85D7-BFE6-47C0-A792-B26584E0FE38}" type="datetimeFigureOut">
              <a:rPr lang="en-US" smtClean="0"/>
              <a:t>8/31/2021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2FDBE0A-428F-4527-9EA9-5341B311AA09}" type="slidenum">
              <a:rPr lang="en-US" smtClean="0"/>
              <a:t>‹#›</a:t>
            </a:fld>
            <a:endParaRPr lang="en-US"/>
          </a:p>
        </p:txBody>
      </p:sp>
    </p:spTree>
    <p:extLst>
      <p:ext uri="{BB962C8B-B14F-4D97-AF65-F5344CB8AC3E}">
        <p14:creationId xmlns:p14="http://schemas.microsoft.com/office/powerpoint/2010/main" val="1905541110"/>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F92AB-8CC3-498F-A9B9-402AE177B10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D31737B-8E8D-4A67-93B4-E07CF65189A9}"/>
              </a:ext>
            </a:extLst>
          </p:cNvPr>
          <p:cNvPicPr>
            <a:picLocks noChangeAspect="1"/>
          </p:cNvPicPr>
          <p:nvPr/>
        </p:nvPicPr>
        <p:blipFill>
          <a:blip r:embed="rId2"/>
          <a:stretch>
            <a:fillRect/>
          </a:stretch>
        </p:blipFill>
        <p:spPr>
          <a:xfrm>
            <a:off x="393405" y="361507"/>
            <a:ext cx="11291775" cy="6271692"/>
          </a:xfrm>
          <a:prstGeom prst="rect">
            <a:avLst/>
          </a:prstGeom>
        </p:spPr>
      </p:pic>
    </p:spTree>
    <p:extLst>
      <p:ext uri="{BB962C8B-B14F-4D97-AF65-F5344CB8AC3E}">
        <p14:creationId xmlns:p14="http://schemas.microsoft.com/office/powerpoint/2010/main" val="69090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51F2F7-1681-4C57-8614-EBD28BA78597}"/>
              </a:ext>
            </a:extLst>
          </p:cNvPr>
          <p:cNvSpPr>
            <a:spLocks noGrp="1"/>
          </p:cNvSpPr>
          <p:nvPr>
            <p:ph idx="1"/>
          </p:nvPr>
        </p:nvSpPr>
        <p:spPr>
          <a:xfrm>
            <a:off x="3279648" y="2852928"/>
            <a:ext cx="6608064" cy="1109472"/>
          </a:xfrm>
        </p:spPr>
        <p:txBody>
          <a:bodyPr>
            <a:normAutofit/>
          </a:bodyPr>
          <a:lstStyle/>
          <a:p>
            <a:r>
              <a:rPr lang="as-IN" sz="2400" dirty="0"/>
              <a:t>আলো শোষিত পদার্থ বা অন্য তড়িৎ-চৌম্বকীয় বিকিরণ হতে নিঃসৃত আলোকে প্রতিপ্রভা</a:t>
            </a:r>
            <a:r>
              <a:rPr lang="en-US" sz="2400" dirty="0"/>
              <a:t> </a:t>
            </a:r>
            <a:r>
              <a:rPr lang="as-IN" sz="2400" dirty="0"/>
              <a:t>বর্ণালি</a:t>
            </a:r>
            <a:r>
              <a:rPr lang="en-US" sz="2400" dirty="0"/>
              <a:t> </a:t>
            </a:r>
            <a:r>
              <a:rPr lang="as-IN" sz="2400" dirty="0"/>
              <a:t>বলে</a:t>
            </a:r>
            <a:r>
              <a:rPr lang="en-US" sz="2400" dirty="0"/>
              <a:t> ।</a:t>
            </a:r>
          </a:p>
        </p:txBody>
      </p:sp>
      <p:sp>
        <p:nvSpPr>
          <p:cNvPr id="4" name="Title 3">
            <a:extLst>
              <a:ext uri="{FF2B5EF4-FFF2-40B4-BE49-F238E27FC236}">
                <a16:creationId xmlns:a16="http://schemas.microsoft.com/office/drawing/2014/main" id="{D20CDE42-D5F1-4355-91FF-00501756DA4C}"/>
              </a:ext>
            </a:extLst>
          </p:cNvPr>
          <p:cNvSpPr>
            <a:spLocks noGrp="1"/>
          </p:cNvSpPr>
          <p:nvPr>
            <p:ph type="title"/>
          </p:nvPr>
        </p:nvSpPr>
        <p:spPr>
          <a:xfrm>
            <a:off x="2292096" y="341376"/>
            <a:ext cx="9006840" cy="1267968"/>
          </a:xfrm>
          <a:prstGeom prst="notchedRightArrow">
            <a:avLst/>
          </a:prstGeom>
          <a:solidFill>
            <a:srgbClr val="0070C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nchorCtr="0">
            <a:normAutofit fontScale="90000"/>
          </a:bodyPr>
          <a:lstStyle/>
          <a:p>
            <a:pPr marL="457200" marR="0" lvl="1" indent="0" algn="ctr" defTabSz="457200" rtl="0" eaLnBrk="1" fontAlgn="auto" latinLnBrk="0" hangingPunct="1">
              <a:lnSpc>
                <a:spcPct val="300000"/>
              </a:lnSpc>
              <a:spcBef>
                <a:spcPts val="1000"/>
              </a:spcBef>
              <a:spcAft>
                <a:spcPts val="0"/>
              </a:spcAft>
              <a:tabLst/>
              <a:defRPr/>
            </a:pPr>
            <a:r>
              <a:rPr kumimoji="0" lang="en-US" sz="4000" b="1" i="0" u="none" strike="noStrike" kern="1200" cap="none" spc="0" normalizeH="0" baseline="0" noProof="0" dirty="0">
                <a:ln w="10160">
                  <a:solidFill>
                    <a:srgbClr val="32C7A9"/>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পারমানবিক </a:t>
            </a:r>
            <a:r>
              <a:rPr lang="en-US" sz="4000" b="1" kern="1200" dirty="0" err="1">
                <a:ln w="10160">
                  <a:solidFill>
                    <a:srgbClr val="32C7A9"/>
                  </a:solidFill>
                  <a:prstDash val="solid"/>
                </a:ln>
                <a:solidFill>
                  <a:srgbClr val="FFFFFF"/>
                </a:solidFill>
                <a:effectLst>
                  <a:outerShdw blurRad="38100" dist="22860" dir="5400000" algn="tl" rotWithShape="0">
                    <a:srgbClr val="000000">
                      <a:alpha val="30000"/>
                    </a:srgbClr>
                  </a:outerShdw>
                </a:effectLst>
                <a:latin typeface="Calibri" panose="020F0502020204030204"/>
              </a:rPr>
              <a:t>প্রতিপ্রভা</a:t>
            </a:r>
            <a:r>
              <a:rPr lang="en-US" sz="4000" b="1" kern="1200" dirty="0">
                <a:ln w="10160">
                  <a:solidFill>
                    <a:srgbClr val="32C7A9"/>
                  </a:solidFill>
                  <a:prstDash val="solid"/>
                </a:ln>
                <a:solidFill>
                  <a:srgbClr val="FFFFFF"/>
                </a:solidFill>
                <a:effectLst>
                  <a:outerShdw blurRad="38100" dist="22860" dir="5400000" algn="tl" rotWithShape="0">
                    <a:srgbClr val="000000">
                      <a:alpha val="30000"/>
                    </a:srgbClr>
                  </a:outerShdw>
                </a:effectLst>
                <a:latin typeface="Calibri" panose="020F0502020204030204"/>
              </a:rPr>
              <a:t> </a:t>
            </a:r>
            <a:r>
              <a:rPr lang="en-US" sz="4000" b="1" kern="1200" dirty="0" err="1">
                <a:ln w="10160">
                  <a:solidFill>
                    <a:srgbClr val="32C7A9"/>
                  </a:solidFill>
                  <a:prstDash val="solid"/>
                </a:ln>
                <a:solidFill>
                  <a:srgbClr val="FFFFFF"/>
                </a:solidFill>
                <a:effectLst>
                  <a:outerShdw blurRad="38100" dist="22860" dir="5400000" algn="tl" rotWithShape="0">
                    <a:srgbClr val="000000">
                      <a:alpha val="30000"/>
                    </a:srgbClr>
                  </a:outerShdw>
                </a:effectLst>
                <a:latin typeface="Calibri" panose="020F0502020204030204"/>
              </a:rPr>
              <a:t>বর্ণালি</a:t>
            </a:r>
            <a:r>
              <a:rPr lang="en-US" sz="4000" b="1" kern="1200" dirty="0">
                <a:ln w="10160">
                  <a:solidFill>
                    <a:srgbClr val="32C7A9"/>
                  </a:solidFill>
                  <a:prstDash val="solid"/>
                </a:ln>
                <a:solidFill>
                  <a:srgbClr val="FFFFFF"/>
                </a:solidFill>
                <a:effectLst>
                  <a:outerShdw blurRad="38100" dist="22860" dir="5400000" algn="tl" rotWithShape="0">
                    <a:srgbClr val="000000">
                      <a:alpha val="30000"/>
                    </a:srgbClr>
                  </a:outerShdw>
                </a:effectLst>
                <a:latin typeface="Calibri" panose="020F0502020204030204"/>
              </a:rPr>
              <a:t> </a:t>
            </a:r>
            <a:r>
              <a:rPr lang="en-US" sz="4000" b="1" kern="1200" dirty="0" err="1">
                <a:ln w="10160">
                  <a:solidFill>
                    <a:srgbClr val="32C7A9"/>
                  </a:solidFill>
                  <a:prstDash val="solid"/>
                </a:ln>
                <a:solidFill>
                  <a:srgbClr val="FFFFFF"/>
                </a:solidFill>
                <a:effectLst>
                  <a:outerShdw blurRad="38100" dist="22860" dir="5400000" algn="tl" rotWithShape="0">
                    <a:srgbClr val="000000">
                      <a:alpha val="30000"/>
                    </a:srgbClr>
                  </a:outerShdw>
                </a:effectLst>
                <a:latin typeface="Calibri" panose="020F0502020204030204"/>
              </a:rPr>
              <a:t>কি</a:t>
            </a:r>
            <a:br>
              <a:rPr kumimoji="0" lang="en-US" sz="2000" b="1" i="0" u="none" strike="noStrike" kern="1200" cap="none" spc="0" normalizeH="0" baseline="0" noProof="0" dirty="0">
                <a:ln w="10160">
                  <a:solidFill>
                    <a:srgbClr val="32C7A9"/>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br>
            <a:endParaRPr lang="en-US" dirty="0"/>
          </a:p>
        </p:txBody>
      </p:sp>
    </p:spTree>
    <p:extLst>
      <p:ext uri="{BB962C8B-B14F-4D97-AF65-F5344CB8AC3E}">
        <p14:creationId xmlns:p14="http://schemas.microsoft.com/office/powerpoint/2010/main" val="2631994514"/>
      </p:ext>
    </p:extLst>
  </p:cSld>
  <p:clrMapOvr>
    <a:masterClrMapping/>
  </p:clrMapOvr>
  <mc:AlternateContent xmlns:mc="http://schemas.openxmlformats.org/markup-compatibility/2006" xmlns:p14="http://schemas.microsoft.com/office/powerpoint/2010/main">
    <mc:Choice Requires="p14">
      <p:transition spd="slow" p14:dur="2000" advTm="4000">
        <p14:prism isContent="1"/>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8E0F-4FA6-46BD-98AC-ED20214A9AAB}"/>
              </a:ext>
            </a:extLst>
          </p:cNvPr>
          <p:cNvSpPr>
            <a:spLocks noGrp="1"/>
          </p:cNvSpPr>
          <p:nvPr>
            <p:ph type="title"/>
          </p:nvPr>
        </p:nvSpPr>
        <p:spPr>
          <a:xfrm>
            <a:off x="2566416" y="639314"/>
            <a:ext cx="8610600" cy="1421133"/>
          </a:xfrm>
        </p:spPr>
        <p:txBody>
          <a:bodyPr tIns="457200">
            <a:normAutofit fontScale="90000"/>
          </a:bodyPr>
          <a:lstStyle/>
          <a:p>
            <a:pPr algn="ctr"/>
            <a:br>
              <a:rPr lang="as-IN" dirty="0"/>
            </a:br>
            <a:endParaRPr lang="en-US" dirty="0"/>
          </a:p>
        </p:txBody>
      </p:sp>
      <p:sp>
        <p:nvSpPr>
          <p:cNvPr id="3" name="Content Placeholder 2">
            <a:extLst>
              <a:ext uri="{FF2B5EF4-FFF2-40B4-BE49-F238E27FC236}">
                <a16:creationId xmlns:a16="http://schemas.microsoft.com/office/drawing/2014/main" id="{A0A80361-0A67-4601-83A7-950803B9A7D0}"/>
              </a:ext>
            </a:extLst>
          </p:cNvPr>
          <p:cNvSpPr>
            <a:spLocks noGrp="1"/>
          </p:cNvSpPr>
          <p:nvPr>
            <p:ph idx="1"/>
          </p:nvPr>
        </p:nvSpPr>
        <p:spPr/>
        <p:txBody>
          <a:bodyPr>
            <a:normAutofit/>
          </a:bodyPr>
          <a:lstStyle/>
          <a:p>
            <a:r>
              <a:rPr lang="as-IN" dirty="0"/>
              <a:t>মৌল বা মৌলিক পদার্থ সনাক্তকরণের জন্য পারমাণবিক বর্ণালিমিতি একটি উত্তম পদ্ধতি। পারমাণবিক বর্ণালিতে অসংখ্য সূক্ষ্ম বিভক্তিকৃত রেখা উপস্থিত থাকে। কিন্তু নমুনার মধ্যে ঐ মৌলের পরিমাণ কম থাকলে অসংখ্য বর্ণালি রেখা থেকে কিছু কিছু রেখা উধাও হয়ে যেতে থাকে। তবে কয়েকটি রেখা নাছোড়বান্দার </a:t>
            </a:r>
            <a:r>
              <a:rPr lang="en-US" dirty="0" err="1"/>
              <a:t>মতো</a:t>
            </a:r>
            <a:r>
              <a:rPr lang="as-IN" dirty="0"/>
              <a:t> শেষ পর্যন্ত টিকে থাকে। তাই এই রেখাগুলোকে নাছোড়  রেখা (</a:t>
            </a:r>
            <a:r>
              <a:rPr lang="en-US" dirty="0"/>
              <a:t>Raise </a:t>
            </a:r>
            <a:r>
              <a:rPr lang="en-US" dirty="0" err="1"/>
              <a:t>Ultimes</a:t>
            </a:r>
            <a:r>
              <a:rPr lang="en-US" dirty="0"/>
              <a:t>) </a:t>
            </a:r>
            <a:r>
              <a:rPr lang="as-IN" dirty="0"/>
              <a:t>বলা হয়। কোনো মৌল সনাক্তকরণের সময় এই নাছোড়  রেখাগুলোকেই (</a:t>
            </a:r>
            <a:r>
              <a:rPr lang="en-US" dirty="0"/>
              <a:t>Raise </a:t>
            </a:r>
            <a:r>
              <a:rPr lang="en-US" dirty="0" err="1"/>
              <a:t>Ultimes</a:t>
            </a:r>
            <a:r>
              <a:rPr lang="en-US" dirty="0"/>
              <a:t>) </a:t>
            </a:r>
            <a:r>
              <a:rPr lang="as-IN" dirty="0"/>
              <a:t>গুরুত্বপূর্ণ ভূমিকা পালন করে। কারণ এক-একটি মৌলের জন্য এক-এক বৈশিষ্ট্যপূর্ণ নাছোড়  রেখা (</a:t>
            </a:r>
            <a:r>
              <a:rPr lang="en-US" dirty="0"/>
              <a:t>Raise </a:t>
            </a:r>
            <a:r>
              <a:rPr lang="en-US" dirty="0" err="1"/>
              <a:t>Ultimes</a:t>
            </a:r>
            <a:r>
              <a:rPr lang="en-US" dirty="0"/>
              <a:t>) </a:t>
            </a:r>
            <a:r>
              <a:rPr lang="as-IN" dirty="0"/>
              <a:t>পাওয়া যায়। এজন্য একটি আদর্শ বর্ণালির সাথে যে কোনো একটি পরমাণুর নাছোড় রেখাগুলোকে তুলনা করা হয়। যেমন- বাজারে আর.ইউ পাউডার নামে এক ধরনের পাউডার পাওয়া যায়। যার মধ্যে কমপক্ষে পঞ্চাশটি মৌলিক পদার্থ থাকে। যাকে উত্তেজিত করলে কেবল নাছোড় রেখাগুলোর বর্ণালি বিকিরণ করে। তাই কোনাএকটি নমুনার নাছোড় বর্ণালিগুলোকে আদর্শ আর.ইউ (</a:t>
            </a:r>
            <a:r>
              <a:rPr lang="en-US" dirty="0"/>
              <a:t>R.U.) </a:t>
            </a:r>
            <a:r>
              <a:rPr lang="as-IN" dirty="0"/>
              <a:t>পাউডারের বর্ণালির পাশাপাশি স্থাপন করলে ঐ নমুনায় যে কয়টি পরমাণু আছে তা সনাক্ত করা যায়।</a:t>
            </a:r>
          </a:p>
          <a:p>
            <a:pPr marL="0" indent="0">
              <a:buNone/>
            </a:pPr>
            <a:endParaRPr lang="as-IN" dirty="0"/>
          </a:p>
        </p:txBody>
      </p:sp>
      <p:sp>
        <p:nvSpPr>
          <p:cNvPr id="4" name="Arrow: Notched Right 3">
            <a:extLst>
              <a:ext uri="{FF2B5EF4-FFF2-40B4-BE49-F238E27FC236}">
                <a16:creationId xmlns:a16="http://schemas.microsoft.com/office/drawing/2014/main" id="{7A94DAA2-F9C3-4B7A-A62C-E4132E8EBD77}"/>
              </a:ext>
            </a:extLst>
          </p:cNvPr>
          <p:cNvSpPr/>
          <p:nvPr/>
        </p:nvSpPr>
        <p:spPr>
          <a:xfrm>
            <a:off x="1045464" y="292607"/>
            <a:ext cx="10131552" cy="1767840"/>
          </a:xfrm>
          <a:prstGeom prst="notchedRightArrow">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as-IN" sz="3200" b="1" dirty="0">
                <a:ln w="0"/>
                <a:solidFill>
                  <a:schemeClr val="tx1"/>
                </a:solidFill>
                <a:effectLst>
                  <a:outerShdw blurRad="38100" dist="19050" dir="2700000" algn="tl" rotWithShape="0">
                    <a:schemeClr val="dk1">
                      <a:alpha val="40000"/>
                    </a:schemeClr>
                  </a:outerShdw>
                </a:effectLst>
              </a:rPr>
              <a:t>রেখা বর্ণালী দেখে বিভিন্ন মৌল সনাক্তকরন করব কিভাবে?</a:t>
            </a:r>
            <a:endParaRPr lang="en-US" sz="32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60285857"/>
      </p:ext>
    </p:extLst>
  </p:cSld>
  <p:clrMapOvr>
    <a:masterClrMapping/>
  </p:clrMapOvr>
  <mc:AlternateContent xmlns:mc="http://schemas.openxmlformats.org/markup-compatibility/2006" xmlns:p14="http://schemas.microsoft.com/office/powerpoint/2010/main">
    <mc:Choice Requires="p14">
      <p:transition spd="slow" p14:dur="2000" advTm="10000">
        <p14:prism isContent="1"/>
      </p:transition>
    </mc:Choice>
    <mc:Fallback xmlns="">
      <p:transition spd="slow"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9FBE6-333D-4914-A15E-D5E5290B9FE1}"/>
              </a:ext>
            </a:extLst>
          </p:cNvPr>
          <p:cNvSpPr>
            <a:spLocks noGrp="1"/>
          </p:cNvSpPr>
          <p:nvPr>
            <p:ph type="title"/>
          </p:nvPr>
        </p:nvSpPr>
        <p:spPr>
          <a:xfrm>
            <a:off x="2499360" y="2474976"/>
            <a:ext cx="7095744" cy="2218944"/>
          </a:xfrm>
        </p:spPr>
        <p:txBody>
          <a:bodyPr/>
          <a:lstStyle/>
          <a:p>
            <a:pPr algn="ctr"/>
            <a:r>
              <a:rPr lang="en-US" dirty="0" err="1"/>
              <a:t>ধন্যবাদ</a:t>
            </a:r>
            <a:r>
              <a:rPr lang="en-US" dirty="0"/>
              <a:t> </a:t>
            </a:r>
            <a:r>
              <a:rPr lang="en-US" dirty="0" err="1"/>
              <a:t>সবাইকে</a:t>
            </a:r>
            <a:endParaRPr lang="en-US" dirty="0"/>
          </a:p>
        </p:txBody>
      </p:sp>
      <p:sp>
        <p:nvSpPr>
          <p:cNvPr id="4" name="Scroll: Horizontal 3">
            <a:extLst>
              <a:ext uri="{FF2B5EF4-FFF2-40B4-BE49-F238E27FC236}">
                <a16:creationId xmlns:a16="http://schemas.microsoft.com/office/drawing/2014/main" id="{6ECC3A42-3590-4571-B36A-394A9EA6F185}"/>
              </a:ext>
            </a:extLst>
          </p:cNvPr>
          <p:cNvSpPr/>
          <p:nvPr/>
        </p:nvSpPr>
        <p:spPr>
          <a:xfrm>
            <a:off x="3243072" y="2889504"/>
            <a:ext cx="5291328" cy="1292352"/>
          </a:xfrm>
          <a:prstGeom prst="horizontalScrol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t>ধন্যবাদ</a:t>
            </a:r>
            <a:r>
              <a:rPr lang="en-US" sz="4400" b="1" dirty="0"/>
              <a:t> </a:t>
            </a:r>
            <a:r>
              <a:rPr lang="en-US" sz="4400" b="1" dirty="0" err="1"/>
              <a:t>সবাইকে</a:t>
            </a:r>
            <a:endParaRPr lang="as-IN" sz="4400" b="1" dirty="0"/>
          </a:p>
        </p:txBody>
      </p:sp>
    </p:spTree>
    <p:extLst>
      <p:ext uri="{BB962C8B-B14F-4D97-AF65-F5344CB8AC3E}">
        <p14:creationId xmlns:p14="http://schemas.microsoft.com/office/powerpoint/2010/main" val="1289424713"/>
      </p:ext>
    </p:extLst>
  </p:cSld>
  <p:clrMapOvr>
    <a:masterClrMapping/>
  </p:clrMapOvr>
  <mc:AlternateContent xmlns:mc="http://schemas.openxmlformats.org/markup-compatibility/2006" xmlns:p14="http://schemas.microsoft.com/office/powerpoint/2010/main">
    <mc:Choice Requires="p14">
      <p:transition spd="slow" p14:dur="2000" advClick="0" advTm="2000">
        <p14:prism isContent="1"/>
      </p:transition>
    </mc:Choice>
    <mc:Fallback xmlns="">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1532-0B6D-4EB8-8EE2-1414D6D04DB6}"/>
              </a:ext>
            </a:extLst>
          </p:cNvPr>
          <p:cNvSpPr>
            <a:spLocks noGrp="1"/>
          </p:cNvSpPr>
          <p:nvPr>
            <p:ph type="title"/>
          </p:nvPr>
        </p:nvSpPr>
        <p:spPr>
          <a:xfrm>
            <a:off x="1474434" y="417690"/>
            <a:ext cx="8534401" cy="879482"/>
          </a:xfrm>
        </p:spPr>
        <p:txBody>
          <a:bodyPr>
            <a:normAutofit/>
          </a:bodyPr>
          <a:lstStyle/>
          <a:p>
            <a:pPr algn="ctr"/>
            <a:r>
              <a:rPr lang="en-US" sz="4400" dirty="0" err="1">
                <a:latin typeface="SutonnyOMJ" panose="01010600010101010101" pitchFamily="2" charset="0"/>
                <a:cs typeface="SutonnyOMJ" panose="01010600010101010101" pitchFamily="2" charset="0"/>
              </a:rPr>
              <a:t>শিক্ষক</a:t>
            </a:r>
            <a:r>
              <a:rPr lang="en-US" sz="4400" dirty="0">
                <a:latin typeface="SutonnyOMJ" panose="01010600010101010101" pitchFamily="2" charset="0"/>
                <a:cs typeface="SutonnyOMJ" panose="01010600010101010101" pitchFamily="2" charset="0"/>
              </a:rPr>
              <a:t> </a:t>
            </a:r>
            <a:r>
              <a:rPr lang="en-US" sz="4400" dirty="0" err="1">
                <a:latin typeface="SutonnyOMJ" panose="01010600010101010101" pitchFamily="2" charset="0"/>
                <a:cs typeface="SutonnyOMJ" panose="01010600010101010101" pitchFamily="2" charset="0"/>
              </a:rPr>
              <a:t>পরিচিতিঃ</a:t>
            </a:r>
            <a:r>
              <a:rPr lang="en-US" sz="4400" dirty="0">
                <a:latin typeface="SutonnyOMJ" panose="01010600010101010101" pitchFamily="2" charset="0"/>
                <a:cs typeface="SutonnyOMJ" panose="01010600010101010101" pitchFamily="2" charset="0"/>
              </a:rPr>
              <a:t>-</a:t>
            </a:r>
          </a:p>
        </p:txBody>
      </p:sp>
      <p:sp>
        <p:nvSpPr>
          <p:cNvPr id="3" name="Text Placeholder 2">
            <a:extLst>
              <a:ext uri="{FF2B5EF4-FFF2-40B4-BE49-F238E27FC236}">
                <a16:creationId xmlns:a16="http://schemas.microsoft.com/office/drawing/2014/main" id="{58E7E5DC-9663-4979-AC7B-A4C6E4A3DC49}"/>
              </a:ext>
            </a:extLst>
          </p:cNvPr>
          <p:cNvSpPr>
            <a:spLocks noGrp="1"/>
          </p:cNvSpPr>
          <p:nvPr>
            <p:ph type="body" idx="1"/>
          </p:nvPr>
        </p:nvSpPr>
        <p:spPr>
          <a:xfrm>
            <a:off x="1474434" y="1669313"/>
            <a:ext cx="8534400" cy="2583710"/>
          </a:xfrm>
          <a:solidFill>
            <a:schemeClr val="bg1"/>
          </a:solidFill>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en-US" sz="3200" dirty="0" err="1">
                <a:ln w="0"/>
                <a:solidFill>
                  <a:schemeClr val="tx1"/>
                </a:solidFill>
                <a:latin typeface="SutonnyOMJ" panose="01010600010101010101" pitchFamily="2" charset="0"/>
                <a:cs typeface="SutonnyOMJ" panose="01010600010101010101" pitchFamily="2" charset="0"/>
              </a:rPr>
              <a:t>মোঃ</a:t>
            </a:r>
            <a:r>
              <a:rPr lang="en-US" sz="3200" dirty="0">
                <a:ln w="0"/>
                <a:solidFill>
                  <a:schemeClr val="tx1"/>
                </a:solidFill>
                <a:latin typeface="SutonnyOMJ" panose="01010600010101010101" pitchFamily="2" charset="0"/>
                <a:cs typeface="SutonnyOMJ" panose="01010600010101010101" pitchFamily="2" charset="0"/>
              </a:rPr>
              <a:t> </a:t>
            </a:r>
            <a:r>
              <a:rPr lang="en-US" sz="3200" dirty="0" err="1">
                <a:ln w="0"/>
                <a:solidFill>
                  <a:schemeClr val="tx1"/>
                </a:solidFill>
                <a:latin typeface="SutonnyOMJ" panose="01010600010101010101" pitchFamily="2" charset="0"/>
                <a:cs typeface="SutonnyOMJ" panose="01010600010101010101" pitchFamily="2" charset="0"/>
              </a:rPr>
              <a:t>ইকবাল</a:t>
            </a:r>
            <a:r>
              <a:rPr lang="en-US" sz="3200" dirty="0">
                <a:ln w="0"/>
                <a:solidFill>
                  <a:schemeClr val="tx1"/>
                </a:solidFill>
                <a:latin typeface="SutonnyOMJ" panose="01010600010101010101" pitchFamily="2" charset="0"/>
                <a:cs typeface="SutonnyOMJ" panose="01010600010101010101" pitchFamily="2" charset="0"/>
              </a:rPr>
              <a:t> </a:t>
            </a:r>
            <a:r>
              <a:rPr lang="en-US" sz="3200" dirty="0" err="1">
                <a:ln w="0"/>
                <a:solidFill>
                  <a:schemeClr val="tx1"/>
                </a:solidFill>
                <a:latin typeface="SutonnyOMJ" panose="01010600010101010101" pitchFamily="2" charset="0"/>
                <a:cs typeface="SutonnyOMJ" panose="01010600010101010101" pitchFamily="2" charset="0"/>
              </a:rPr>
              <a:t>হোসেন</a:t>
            </a:r>
            <a:endParaRPr lang="en-US" sz="3200" dirty="0">
              <a:ln w="0"/>
              <a:solidFill>
                <a:schemeClr val="tx1"/>
              </a:solidFill>
              <a:latin typeface="SutonnyOMJ" panose="01010600010101010101" pitchFamily="2" charset="0"/>
              <a:cs typeface="SutonnyOMJ" panose="01010600010101010101" pitchFamily="2" charset="0"/>
            </a:endParaRPr>
          </a:p>
          <a:p>
            <a:pPr algn="ctr"/>
            <a:r>
              <a:rPr lang="en-US" sz="3200" dirty="0" err="1">
                <a:ln w="0"/>
                <a:solidFill>
                  <a:schemeClr val="tx1"/>
                </a:solidFill>
                <a:latin typeface="SutonnyOMJ" panose="01010600010101010101" pitchFamily="2" charset="0"/>
                <a:cs typeface="SutonnyOMJ" panose="01010600010101010101" pitchFamily="2" charset="0"/>
              </a:rPr>
              <a:t>প্রভাষক</a:t>
            </a:r>
            <a:r>
              <a:rPr lang="en-US" sz="3200" dirty="0">
                <a:ln w="0"/>
                <a:solidFill>
                  <a:schemeClr val="tx1"/>
                </a:solidFill>
                <a:latin typeface="SutonnyOMJ" panose="01010600010101010101" pitchFamily="2" charset="0"/>
                <a:cs typeface="SutonnyOMJ" panose="01010600010101010101" pitchFamily="2" charset="0"/>
              </a:rPr>
              <a:t> </a:t>
            </a:r>
            <a:r>
              <a:rPr lang="en-US" sz="3200" dirty="0" err="1">
                <a:ln w="0"/>
                <a:solidFill>
                  <a:schemeClr val="tx1"/>
                </a:solidFill>
                <a:latin typeface="SutonnyOMJ" panose="01010600010101010101" pitchFamily="2" charset="0"/>
                <a:cs typeface="SutonnyOMJ" panose="01010600010101010101" pitchFamily="2" charset="0"/>
              </a:rPr>
              <a:t>রসায়ন</a:t>
            </a:r>
            <a:r>
              <a:rPr lang="en-US" sz="3200" dirty="0">
                <a:ln w="0"/>
                <a:solidFill>
                  <a:schemeClr val="tx1"/>
                </a:solidFill>
                <a:latin typeface="SutonnyOMJ" panose="01010600010101010101" pitchFamily="2" charset="0"/>
                <a:cs typeface="SutonnyOMJ" panose="01010600010101010101" pitchFamily="2" charset="0"/>
              </a:rPr>
              <a:t> </a:t>
            </a:r>
            <a:r>
              <a:rPr lang="en-US" sz="3200" dirty="0" err="1">
                <a:ln w="0"/>
                <a:solidFill>
                  <a:schemeClr val="tx1"/>
                </a:solidFill>
                <a:latin typeface="SutonnyOMJ" panose="01010600010101010101" pitchFamily="2" charset="0"/>
                <a:cs typeface="SutonnyOMJ" panose="01010600010101010101" pitchFamily="2" charset="0"/>
              </a:rPr>
              <a:t>বিজ্ঞান</a:t>
            </a:r>
            <a:endParaRPr lang="en-US" sz="3200" dirty="0">
              <a:ln w="0"/>
              <a:solidFill>
                <a:schemeClr val="tx1"/>
              </a:solidFill>
              <a:latin typeface="SutonnyOMJ" panose="01010600010101010101" pitchFamily="2" charset="0"/>
              <a:cs typeface="SutonnyOMJ" panose="01010600010101010101" pitchFamily="2" charset="0"/>
            </a:endParaRPr>
          </a:p>
          <a:p>
            <a:pPr algn="ctr"/>
            <a:r>
              <a:rPr lang="en-US" sz="3200" dirty="0" err="1">
                <a:ln w="0"/>
                <a:solidFill>
                  <a:schemeClr val="tx1"/>
                </a:solidFill>
                <a:latin typeface="SutonnyOMJ" panose="01010600010101010101" pitchFamily="2" charset="0"/>
                <a:cs typeface="SutonnyOMJ" panose="01010600010101010101" pitchFamily="2" charset="0"/>
              </a:rPr>
              <a:t>পাতাড়ী</a:t>
            </a:r>
            <a:r>
              <a:rPr lang="en-US" sz="3200" dirty="0">
                <a:ln w="0"/>
                <a:solidFill>
                  <a:schemeClr val="tx1"/>
                </a:solidFill>
                <a:latin typeface="SutonnyOMJ" panose="01010600010101010101" pitchFamily="2" charset="0"/>
                <a:cs typeface="SutonnyOMJ" panose="01010600010101010101" pitchFamily="2" charset="0"/>
              </a:rPr>
              <a:t> </a:t>
            </a:r>
            <a:r>
              <a:rPr lang="en-US" sz="3200" dirty="0" err="1">
                <a:ln w="0"/>
                <a:solidFill>
                  <a:schemeClr val="tx1"/>
                </a:solidFill>
                <a:latin typeface="SutonnyOMJ" panose="01010600010101010101" pitchFamily="2" charset="0"/>
                <a:cs typeface="SutonnyOMJ" panose="01010600010101010101" pitchFamily="2" charset="0"/>
              </a:rPr>
              <a:t>ফাযিল</a:t>
            </a:r>
            <a:r>
              <a:rPr lang="en-US" sz="3200" dirty="0">
                <a:ln w="0"/>
                <a:solidFill>
                  <a:schemeClr val="tx1"/>
                </a:solidFill>
                <a:latin typeface="SutonnyOMJ" panose="01010600010101010101" pitchFamily="2" charset="0"/>
                <a:cs typeface="SutonnyOMJ" panose="01010600010101010101" pitchFamily="2" charset="0"/>
              </a:rPr>
              <a:t> </a:t>
            </a:r>
            <a:r>
              <a:rPr lang="en-US" sz="3200" dirty="0" err="1">
                <a:ln w="0"/>
                <a:solidFill>
                  <a:schemeClr val="tx1"/>
                </a:solidFill>
                <a:latin typeface="SutonnyOMJ" panose="01010600010101010101" pitchFamily="2" charset="0"/>
                <a:cs typeface="SutonnyOMJ" panose="01010600010101010101" pitchFamily="2" charset="0"/>
              </a:rPr>
              <a:t>মাদ্রাসা</a:t>
            </a:r>
            <a:r>
              <a:rPr lang="en-US" sz="3200" dirty="0">
                <a:ln w="0"/>
                <a:solidFill>
                  <a:schemeClr val="tx1"/>
                </a:solidFill>
                <a:latin typeface="SutonnyOMJ" panose="01010600010101010101" pitchFamily="2" charset="0"/>
                <a:cs typeface="SutonnyOMJ" panose="01010600010101010101" pitchFamily="2" charset="0"/>
              </a:rPr>
              <a:t>, </a:t>
            </a:r>
          </a:p>
          <a:p>
            <a:pPr algn="ctr"/>
            <a:r>
              <a:rPr lang="en-US" sz="3200" dirty="0" err="1">
                <a:ln w="0"/>
                <a:solidFill>
                  <a:schemeClr val="tx1"/>
                </a:solidFill>
                <a:latin typeface="SutonnyOMJ" panose="01010600010101010101" pitchFamily="2" charset="0"/>
                <a:cs typeface="SutonnyOMJ" panose="01010600010101010101" pitchFamily="2" charset="0"/>
              </a:rPr>
              <a:t>সাপাহার</a:t>
            </a:r>
            <a:r>
              <a:rPr lang="en-US" sz="3200" dirty="0">
                <a:ln w="0"/>
                <a:solidFill>
                  <a:schemeClr val="tx1"/>
                </a:solidFill>
                <a:latin typeface="SutonnyOMJ" panose="01010600010101010101" pitchFamily="2" charset="0"/>
                <a:cs typeface="SutonnyOMJ" panose="01010600010101010101" pitchFamily="2" charset="0"/>
              </a:rPr>
              <a:t> , ন</a:t>
            </a:r>
            <a:r>
              <a:rPr lang="as-IN" sz="3200" dirty="0">
                <a:ln w="0"/>
                <a:solidFill>
                  <a:schemeClr val="tx1"/>
                </a:solidFill>
                <a:latin typeface="SutonnyOMJ" panose="01010600010101010101" pitchFamily="2" charset="0"/>
                <a:cs typeface="SutonnyOMJ" panose="01010600010101010101" pitchFamily="2" charset="0"/>
              </a:rPr>
              <a:t>ও</a:t>
            </a:r>
            <a:r>
              <a:rPr lang="en-US" sz="3200" dirty="0" err="1">
                <a:ln w="0"/>
                <a:solidFill>
                  <a:schemeClr val="tx1"/>
                </a:solidFill>
                <a:latin typeface="SutonnyOMJ" panose="01010600010101010101" pitchFamily="2" charset="0"/>
                <a:cs typeface="SutonnyOMJ" panose="01010600010101010101" pitchFamily="2" charset="0"/>
              </a:rPr>
              <a:t>গাঁ</a:t>
            </a:r>
            <a:r>
              <a:rPr lang="en-US" sz="3200" dirty="0">
                <a:ln w="0"/>
                <a:solidFill>
                  <a:schemeClr val="tx1"/>
                </a:solidFill>
                <a:latin typeface="SutonnyOMJ" panose="01010600010101010101" pitchFamily="2" charset="0"/>
                <a:cs typeface="SutonnyOMJ" panose="01010600010101010101" pitchFamily="2" charset="0"/>
              </a:rPr>
              <a:t> |</a:t>
            </a:r>
          </a:p>
        </p:txBody>
      </p:sp>
    </p:spTree>
    <p:extLst>
      <p:ext uri="{BB962C8B-B14F-4D97-AF65-F5344CB8AC3E}">
        <p14:creationId xmlns:p14="http://schemas.microsoft.com/office/powerpoint/2010/main" val="387962143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AB-F8CE-460F-82EA-0AF365A1F6D1}"/>
              </a:ext>
            </a:extLst>
          </p:cNvPr>
          <p:cNvSpPr>
            <a:spLocks noGrp="1"/>
          </p:cNvSpPr>
          <p:nvPr>
            <p:ph type="title"/>
          </p:nvPr>
        </p:nvSpPr>
        <p:spPr>
          <a:xfrm>
            <a:off x="2895600" y="764373"/>
            <a:ext cx="3200400" cy="1293028"/>
          </a:xfrm>
        </p:spPr>
        <p:txBody>
          <a:bodyPr/>
          <a:lstStyle/>
          <a:p>
            <a:r>
              <a:rPr lang="en-US" dirty="0"/>
              <a:t>     </a:t>
            </a:r>
            <a:r>
              <a:rPr lang="en-US" sz="4400" dirty="0" err="1">
                <a:ln w="0"/>
                <a:solidFill>
                  <a:schemeClr val="tx1"/>
                </a:solidFill>
                <a:latin typeface="SutonnyOMJ" panose="01010600010101010101" pitchFamily="2" charset="0"/>
                <a:cs typeface="SutonnyOMJ" panose="01010600010101010101" pitchFamily="2" charset="0"/>
              </a:rPr>
              <a:t>পাঠ</a:t>
            </a:r>
            <a:r>
              <a:rPr lang="en-US" sz="4400" dirty="0">
                <a:ln w="0"/>
                <a:solidFill>
                  <a:schemeClr val="tx1"/>
                </a:solidFill>
                <a:latin typeface="SutonnyOMJ" panose="01010600010101010101" pitchFamily="2" charset="0"/>
                <a:cs typeface="SutonnyOMJ" panose="01010600010101010101" pitchFamily="2" charset="0"/>
              </a:rPr>
              <a:t> </a:t>
            </a:r>
            <a:r>
              <a:rPr lang="en-US" sz="4400" dirty="0" err="1">
                <a:ln w="0"/>
                <a:solidFill>
                  <a:schemeClr val="tx1"/>
                </a:solidFill>
                <a:latin typeface="SutonnyOMJ" panose="01010600010101010101" pitchFamily="2" charset="0"/>
                <a:cs typeface="SutonnyOMJ" panose="01010600010101010101" pitchFamily="2" charset="0"/>
              </a:rPr>
              <a:t>পরিচিতি</a:t>
            </a:r>
            <a:endParaRPr lang="en-US" sz="4400" dirty="0">
              <a:latin typeface="SutonnyOMJ" panose="01010600010101010101" pitchFamily="2" charset="0"/>
              <a:cs typeface="SutonnyOMJ" panose="01010600010101010101" pitchFamily="2" charset="0"/>
            </a:endParaRPr>
          </a:p>
        </p:txBody>
      </p:sp>
      <p:sp>
        <p:nvSpPr>
          <p:cNvPr id="3" name="Content Placeholder 2">
            <a:extLst>
              <a:ext uri="{FF2B5EF4-FFF2-40B4-BE49-F238E27FC236}">
                <a16:creationId xmlns:a16="http://schemas.microsoft.com/office/drawing/2014/main" id="{2ABC60B1-1C42-4E92-B5AC-3CEC23F7EBA6}"/>
              </a:ext>
            </a:extLst>
          </p:cNvPr>
          <p:cNvSpPr>
            <a:spLocks noGrp="1"/>
          </p:cNvSpPr>
          <p:nvPr>
            <p:ph idx="1"/>
          </p:nvPr>
        </p:nvSpPr>
        <p:spPr>
          <a:xfrm>
            <a:off x="2094614" y="2160589"/>
            <a:ext cx="7179388" cy="3880773"/>
          </a:xfrm>
        </p:spPr>
        <p:txBody>
          <a:bodyPr/>
          <a:lstStyle/>
          <a:p>
            <a:pPr marL="0" indent="0">
              <a:buNone/>
            </a:pPr>
            <a:r>
              <a:rPr lang="en-US" sz="3200" dirty="0">
                <a:latin typeface="SutonnyOMJ" panose="01010600010101010101" pitchFamily="2" charset="0"/>
                <a:cs typeface="SutonnyOMJ" panose="01010600010101010101" pitchFamily="2" charset="0"/>
              </a:rPr>
              <a:t> </a:t>
            </a:r>
            <a:r>
              <a:rPr lang="en-US" sz="3200" dirty="0" err="1">
                <a:latin typeface="SutonnyOMJ" panose="01010600010101010101" pitchFamily="2" charset="0"/>
                <a:cs typeface="SutonnyOMJ" panose="01010600010101010101" pitchFamily="2" charset="0"/>
              </a:rPr>
              <a:t>বিষয়-রসায়ন</a:t>
            </a:r>
            <a:endParaRPr lang="en-US" sz="3200" dirty="0">
              <a:latin typeface="SutonnyOMJ" panose="01010600010101010101" pitchFamily="2" charset="0"/>
              <a:cs typeface="SutonnyOMJ" panose="01010600010101010101" pitchFamily="2" charset="0"/>
            </a:endParaRPr>
          </a:p>
          <a:p>
            <a:pPr marL="0" indent="0">
              <a:buNone/>
            </a:pPr>
            <a:r>
              <a:rPr lang="en-US" sz="3200" dirty="0" err="1">
                <a:latin typeface="SutonnyOMJ" panose="01010600010101010101" pitchFamily="2" charset="0"/>
                <a:cs typeface="SutonnyOMJ" panose="01010600010101010101" pitchFamily="2" charset="0"/>
              </a:rPr>
              <a:t>শ্রেণী-আলিম</a:t>
            </a:r>
            <a:r>
              <a:rPr lang="en-US" sz="3200" dirty="0">
                <a:latin typeface="SutonnyOMJ" panose="01010600010101010101" pitchFamily="2" charset="0"/>
                <a:cs typeface="SutonnyOMJ" panose="01010600010101010101" pitchFamily="2" charset="0"/>
              </a:rPr>
              <a:t>(</a:t>
            </a:r>
            <a:r>
              <a:rPr lang="en-US" sz="3200" dirty="0" err="1">
                <a:latin typeface="SutonnyOMJ" panose="01010600010101010101" pitchFamily="2" charset="0"/>
                <a:cs typeface="SutonnyOMJ" panose="01010600010101010101" pitchFamily="2" charset="0"/>
              </a:rPr>
              <a:t>একাদশ</a:t>
            </a:r>
            <a:r>
              <a:rPr lang="en-US" sz="3200" dirty="0">
                <a:latin typeface="SutonnyOMJ" panose="01010600010101010101" pitchFamily="2" charset="0"/>
                <a:cs typeface="SutonnyOMJ" panose="01010600010101010101" pitchFamily="2" charset="0"/>
              </a:rPr>
              <a:t> ও </a:t>
            </a:r>
            <a:r>
              <a:rPr lang="en-US" sz="3200" dirty="0" err="1">
                <a:latin typeface="SutonnyOMJ" panose="01010600010101010101" pitchFamily="2" charset="0"/>
                <a:cs typeface="SutonnyOMJ" panose="01010600010101010101" pitchFamily="2" charset="0"/>
              </a:rPr>
              <a:t>দ্বাদশ</a:t>
            </a:r>
            <a:r>
              <a:rPr lang="en-US" sz="3200" dirty="0">
                <a:latin typeface="SutonnyOMJ" panose="01010600010101010101" pitchFamily="2" charset="0"/>
                <a:cs typeface="SutonnyOMJ" panose="01010600010101010101" pitchFamily="2" charset="0"/>
              </a:rPr>
              <a:t>)</a:t>
            </a:r>
          </a:p>
          <a:p>
            <a:pPr marL="0" indent="0">
              <a:buNone/>
            </a:pPr>
            <a:r>
              <a:rPr lang="en-US" sz="3200" dirty="0" err="1">
                <a:latin typeface="SutonnyOMJ" panose="01010600010101010101" pitchFamily="2" charset="0"/>
                <a:cs typeface="SutonnyOMJ" panose="01010600010101010101" pitchFamily="2" charset="0"/>
              </a:rPr>
              <a:t>অধ্যায়-দ্বিতীয়</a:t>
            </a:r>
            <a:r>
              <a:rPr lang="en-US" sz="3200" dirty="0">
                <a:latin typeface="SutonnyOMJ" panose="01010600010101010101" pitchFamily="2" charset="0"/>
                <a:cs typeface="SutonnyOMJ" panose="01010600010101010101" pitchFamily="2" charset="0"/>
              </a:rPr>
              <a:t> (</a:t>
            </a:r>
            <a:r>
              <a:rPr lang="en-US" sz="3200" dirty="0" err="1">
                <a:latin typeface="SutonnyOMJ" panose="01010600010101010101" pitchFamily="2" charset="0"/>
                <a:cs typeface="SutonnyOMJ" panose="01010600010101010101" pitchFamily="2" charset="0"/>
              </a:rPr>
              <a:t>গুনগত</a:t>
            </a:r>
            <a:r>
              <a:rPr lang="en-US" sz="3200" dirty="0">
                <a:latin typeface="SutonnyOMJ" panose="01010600010101010101" pitchFamily="2" charset="0"/>
                <a:cs typeface="SutonnyOMJ" panose="01010600010101010101" pitchFamily="2" charset="0"/>
              </a:rPr>
              <a:t> </a:t>
            </a:r>
            <a:r>
              <a:rPr lang="en-US" sz="3200" dirty="0" err="1">
                <a:latin typeface="SutonnyOMJ" panose="01010600010101010101" pitchFamily="2" charset="0"/>
                <a:cs typeface="SutonnyOMJ" panose="01010600010101010101" pitchFamily="2" charset="0"/>
              </a:rPr>
              <a:t>রসায়ন</a:t>
            </a:r>
            <a:r>
              <a:rPr lang="en-US" sz="3200" dirty="0">
                <a:latin typeface="SutonnyOMJ" panose="01010600010101010101" pitchFamily="2" charset="0"/>
                <a:cs typeface="SutonnyOMJ" panose="01010600010101010101" pitchFamily="2" charset="0"/>
              </a:rPr>
              <a:t>)</a:t>
            </a:r>
          </a:p>
          <a:p>
            <a:pPr marL="0" indent="0">
              <a:buNone/>
            </a:pPr>
            <a:r>
              <a:rPr lang="en-US" sz="3200" dirty="0">
                <a:latin typeface="SutonnyOMJ" panose="01010600010101010101" pitchFamily="2" charset="0"/>
                <a:cs typeface="SutonnyOMJ" panose="01010600010101010101" pitchFamily="2" charset="0"/>
              </a:rPr>
              <a:t>পাঠ-৫</a:t>
            </a:r>
          </a:p>
          <a:p>
            <a:pPr marL="0" indent="0">
              <a:buNone/>
            </a:pPr>
            <a:r>
              <a:rPr lang="en-US" sz="3200" dirty="0">
                <a:latin typeface="SutonnyOMJ" panose="01010600010101010101" pitchFamily="2" charset="0"/>
                <a:cs typeface="SutonnyOMJ" panose="01010600010101010101" pitchFamily="2" charset="0"/>
              </a:rPr>
              <a:t>তারিখ-২৬-০৮-২০২১</a:t>
            </a:r>
          </a:p>
          <a:p>
            <a:pPr marL="0" indent="0">
              <a:buNone/>
            </a:pPr>
            <a:endParaRPr lang="en-US" dirty="0"/>
          </a:p>
        </p:txBody>
      </p:sp>
    </p:spTree>
    <p:extLst>
      <p:ext uri="{BB962C8B-B14F-4D97-AF65-F5344CB8AC3E}">
        <p14:creationId xmlns:p14="http://schemas.microsoft.com/office/powerpoint/2010/main" val="263783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17CD-EA81-4B31-9C01-0266C7D950BF}"/>
              </a:ext>
            </a:extLst>
          </p:cNvPr>
          <p:cNvSpPr>
            <a:spLocks noGrp="1"/>
          </p:cNvSpPr>
          <p:nvPr>
            <p:ph type="ctrTitle"/>
          </p:nvPr>
        </p:nvSpPr>
        <p:spPr>
          <a:xfrm>
            <a:off x="2399826" y="220090"/>
            <a:ext cx="7144512" cy="946618"/>
          </a:xfrm>
          <a:solidFill>
            <a:srgbClr val="0070C0"/>
          </a:solidFill>
          <a:ln>
            <a:solidFill>
              <a:schemeClr val="accent1"/>
            </a:solidFill>
          </a:ln>
        </p:spPr>
        <p:txBody>
          <a:bodyPr>
            <a:normAutofit/>
          </a:bodyPr>
          <a:lstStyle/>
          <a:p>
            <a:pPr algn="ctr"/>
            <a:r>
              <a:rPr lang="en-US" i="1" u="sng" cap="none" dirty="0" err="1">
                <a:ln w="0"/>
                <a:effectLst>
                  <a:outerShdw blurRad="38100" dist="19050" dir="2700000" algn="tl" rotWithShape="0">
                    <a:schemeClr val="dk1">
                      <a:alpha val="40000"/>
                    </a:schemeClr>
                  </a:outerShdw>
                </a:effectLst>
              </a:rPr>
              <a:t>আলোচ্য</a:t>
            </a:r>
            <a:r>
              <a:rPr lang="en-US" i="1" u="sng" cap="none" dirty="0">
                <a:ln w="0"/>
                <a:effectLst>
                  <a:outerShdw blurRad="38100" dist="19050" dir="2700000" algn="tl" rotWithShape="0">
                    <a:schemeClr val="dk1">
                      <a:alpha val="40000"/>
                    </a:schemeClr>
                  </a:outerShdw>
                </a:effectLst>
              </a:rPr>
              <a:t> </a:t>
            </a:r>
            <a:r>
              <a:rPr lang="en-US" i="1" u="sng" cap="none" dirty="0" err="1">
                <a:ln w="0"/>
                <a:effectLst>
                  <a:outerShdw blurRad="38100" dist="19050" dir="2700000" algn="tl" rotWithShape="0">
                    <a:schemeClr val="dk1">
                      <a:alpha val="40000"/>
                    </a:schemeClr>
                  </a:outerShdw>
                </a:effectLst>
              </a:rPr>
              <a:t>বিষয়সমূহঃ</a:t>
            </a:r>
            <a:r>
              <a:rPr lang="en-US" i="1" u="sng" cap="none" dirty="0">
                <a:ln w="0"/>
                <a:effectLst>
                  <a:outerShdw blurRad="38100" dist="19050" dir="2700000" algn="tl" rotWithShape="0">
                    <a:schemeClr val="dk1">
                      <a:alpha val="40000"/>
                    </a:schemeClr>
                  </a:outerShdw>
                </a:effectLst>
              </a:rPr>
              <a:t>-</a:t>
            </a:r>
          </a:p>
        </p:txBody>
      </p:sp>
      <p:sp>
        <p:nvSpPr>
          <p:cNvPr id="3" name="Subtitle 2">
            <a:extLst>
              <a:ext uri="{FF2B5EF4-FFF2-40B4-BE49-F238E27FC236}">
                <a16:creationId xmlns:a16="http://schemas.microsoft.com/office/drawing/2014/main" id="{8CC243E0-FE8E-4041-8E36-3375E2525E5E}"/>
              </a:ext>
            </a:extLst>
          </p:cNvPr>
          <p:cNvSpPr>
            <a:spLocks noGrp="1"/>
          </p:cNvSpPr>
          <p:nvPr>
            <p:ph type="subTitle" idx="1"/>
          </p:nvPr>
        </p:nvSpPr>
        <p:spPr>
          <a:xfrm>
            <a:off x="879153" y="3699571"/>
            <a:ext cx="9144000" cy="2539455"/>
          </a:xfrm>
        </p:spPr>
        <p:txBody>
          <a:bodyPr>
            <a:normAutofit/>
          </a:bodyPr>
          <a:lstStyle/>
          <a:p>
            <a:pPr marL="342900" indent="-342900" algn="l">
              <a:buFont typeface="Wingdings" panose="05000000000000000000" pitchFamily="2" charset="2"/>
              <a:buChar char="§"/>
            </a:pPr>
            <a:endParaRPr lang="en-US" dirty="0"/>
          </a:p>
          <a:p>
            <a:pPr algn="l"/>
            <a:endParaRPr lang="en-US" dirty="0"/>
          </a:p>
          <a:p>
            <a:pPr algn="l"/>
            <a:endParaRPr lang="en-US" dirty="0"/>
          </a:p>
          <a:p>
            <a:pPr marR="0" lvl="0" algn="l" defTabSz="914400" rtl="0" eaLnBrk="1" fontAlgn="auto" latinLnBrk="0" hangingPunct="1">
              <a:lnSpc>
                <a:spcPct val="90000"/>
              </a:lnSpc>
              <a:spcBef>
                <a:spcPts val="100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a:endParaRPr lang="en-US" dirty="0"/>
          </a:p>
          <a:p>
            <a:pPr marL="342900" indent="-342900" algn="l">
              <a:buFont typeface="Wingdings" panose="05000000000000000000" pitchFamily="2" charset="2"/>
              <a:buChar char="§"/>
            </a:pPr>
            <a:endParaRPr lang="en-US" dirty="0"/>
          </a:p>
          <a:p>
            <a:pPr marL="342900" indent="-342900" algn="l">
              <a:buFont typeface="Wingdings" panose="05000000000000000000" pitchFamily="2" charset="2"/>
              <a:buChar char="§"/>
            </a:pPr>
            <a:endParaRPr lang="en-US" dirty="0"/>
          </a:p>
        </p:txBody>
      </p:sp>
      <p:grpSp>
        <p:nvGrpSpPr>
          <p:cNvPr id="26" name="Group 25">
            <a:extLst>
              <a:ext uri="{FF2B5EF4-FFF2-40B4-BE49-F238E27FC236}">
                <a16:creationId xmlns:a16="http://schemas.microsoft.com/office/drawing/2014/main" id="{A71802B1-E7FD-4B30-883F-A6942EC491FD}"/>
              </a:ext>
            </a:extLst>
          </p:cNvPr>
          <p:cNvGrpSpPr/>
          <p:nvPr/>
        </p:nvGrpSpPr>
        <p:grpSpPr>
          <a:xfrm>
            <a:off x="2535936" y="1336471"/>
            <a:ext cx="5953213" cy="5432686"/>
            <a:chOff x="2611220" y="2182540"/>
            <a:chExt cx="5920040" cy="4981159"/>
          </a:xfrm>
        </p:grpSpPr>
        <p:grpSp>
          <p:nvGrpSpPr>
            <p:cNvPr id="7" name="Group 6">
              <a:extLst>
                <a:ext uri="{FF2B5EF4-FFF2-40B4-BE49-F238E27FC236}">
                  <a16:creationId xmlns:a16="http://schemas.microsoft.com/office/drawing/2014/main" id="{17B84B99-53EC-48D7-AA4E-ACE29A7F0DA8}"/>
                </a:ext>
              </a:extLst>
            </p:cNvPr>
            <p:cNvGrpSpPr/>
            <p:nvPr/>
          </p:nvGrpSpPr>
          <p:grpSpPr>
            <a:xfrm>
              <a:off x="2611220" y="2182540"/>
              <a:ext cx="5920040" cy="1073428"/>
              <a:chOff x="1143174" y="3061084"/>
              <a:chExt cx="4915282" cy="834887"/>
            </a:xfrm>
          </p:grpSpPr>
          <p:sp>
            <p:nvSpPr>
              <p:cNvPr id="5" name="Arrow: Notched Right 4">
                <a:extLst>
                  <a:ext uri="{FF2B5EF4-FFF2-40B4-BE49-F238E27FC236}">
                    <a16:creationId xmlns:a16="http://schemas.microsoft.com/office/drawing/2014/main" id="{9FFA94EC-625E-45DB-9F9C-A0B254A28D0E}"/>
                  </a:ext>
                </a:extLst>
              </p:cNvPr>
              <p:cNvSpPr/>
              <p:nvPr/>
            </p:nvSpPr>
            <p:spPr>
              <a:xfrm>
                <a:off x="1905087" y="3061084"/>
                <a:ext cx="4153369" cy="8348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186848-231B-4283-861A-DD1E87BF0050}"/>
                  </a:ext>
                </a:extLst>
              </p:cNvPr>
              <p:cNvSpPr txBox="1"/>
              <p:nvPr/>
            </p:nvSpPr>
            <p:spPr>
              <a:xfrm>
                <a:off x="1143174" y="3325842"/>
                <a:ext cx="3951391" cy="287258"/>
              </a:xfrm>
              <a:prstGeom prst="rect">
                <a:avLst/>
              </a:prstGeom>
              <a:noFill/>
            </p:spPr>
            <p:txBody>
              <a:bodyPr wrap="square" rtlCol="0">
                <a:spAutoFit/>
              </a:bodyPr>
              <a:lstStyle/>
              <a:p>
                <a:pPr lvl="1" algn="ctr">
                  <a:lnSpc>
                    <a:spcPct val="90000"/>
                  </a:lnSpc>
                  <a:spcBef>
                    <a:spcPts val="1000"/>
                  </a:spcBef>
                  <a:defRPr/>
                </a:pP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পারমানবিক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বর্ণালি</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কি</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a:t>
                </a:r>
              </a:p>
            </p:txBody>
          </p:sp>
        </p:grpSp>
        <p:grpSp>
          <p:nvGrpSpPr>
            <p:cNvPr id="8" name="Group 7">
              <a:extLst>
                <a:ext uri="{FF2B5EF4-FFF2-40B4-BE49-F238E27FC236}">
                  <a16:creationId xmlns:a16="http://schemas.microsoft.com/office/drawing/2014/main" id="{846E71FB-1706-44AB-A24B-4C5646BF45A6}"/>
                </a:ext>
              </a:extLst>
            </p:cNvPr>
            <p:cNvGrpSpPr/>
            <p:nvPr/>
          </p:nvGrpSpPr>
          <p:grpSpPr>
            <a:xfrm>
              <a:off x="3306041" y="2808789"/>
              <a:ext cx="5225216" cy="4354910"/>
              <a:chOff x="1608418" y="3061252"/>
              <a:chExt cx="4335182" cy="3387151"/>
            </a:xfrm>
          </p:grpSpPr>
          <p:sp>
            <p:nvSpPr>
              <p:cNvPr id="9" name="Arrow: Notched Right 8">
                <a:extLst>
                  <a:ext uri="{FF2B5EF4-FFF2-40B4-BE49-F238E27FC236}">
                    <a16:creationId xmlns:a16="http://schemas.microsoft.com/office/drawing/2014/main" id="{B2FEEA4B-E7F5-484F-9826-5E51ABBBE039}"/>
                  </a:ext>
                </a:extLst>
              </p:cNvPr>
              <p:cNvSpPr/>
              <p:nvPr/>
            </p:nvSpPr>
            <p:spPr>
              <a:xfrm>
                <a:off x="1790231" y="3061252"/>
                <a:ext cx="4153369" cy="8348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66EBA45-A41F-4292-88D7-24FA1E9CA63E}"/>
                  </a:ext>
                </a:extLst>
              </p:cNvPr>
              <p:cNvSpPr txBox="1"/>
              <p:nvPr/>
            </p:nvSpPr>
            <p:spPr>
              <a:xfrm>
                <a:off x="1608418" y="3409057"/>
                <a:ext cx="3955191" cy="287258"/>
              </a:xfrm>
              <a:prstGeom prst="rect">
                <a:avLst/>
              </a:prstGeom>
              <a:noFill/>
            </p:spPr>
            <p:txBody>
              <a:bodyPr wrap="square" rtlCol="0">
                <a:spAutoFit/>
              </a:bodyPr>
              <a:lstStyle/>
              <a:p>
                <a:pPr lvl="1">
                  <a:lnSpc>
                    <a:spcPct val="90000"/>
                  </a:lnSpc>
                  <a:spcBef>
                    <a:spcPts val="1000"/>
                  </a:spcBef>
                  <a:defRPr/>
                </a:pP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পারমানবিক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বর্ণালি</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কেন</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সৃষ্টি</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হয়</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 </a:t>
                </a:r>
                <a:endParaRPr kumimoji="0" lang="en-US"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12" name="Arrow: Notched Right 11">
                <a:extLst>
                  <a:ext uri="{FF2B5EF4-FFF2-40B4-BE49-F238E27FC236}">
                    <a16:creationId xmlns:a16="http://schemas.microsoft.com/office/drawing/2014/main" id="{CCF5AE6C-93EF-4620-A039-D3ADAF138D64}"/>
                  </a:ext>
                </a:extLst>
              </p:cNvPr>
              <p:cNvSpPr/>
              <p:nvPr/>
            </p:nvSpPr>
            <p:spPr>
              <a:xfrm>
                <a:off x="1790231" y="3572685"/>
                <a:ext cx="4153369" cy="8348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Notched Right 13">
                <a:extLst>
                  <a:ext uri="{FF2B5EF4-FFF2-40B4-BE49-F238E27FC236}">
                    <a16:creationId xmlns:a16="http://schemas.microsoft.com/office/drawing/2014/main" id="{BCCA740C-D486-4A31-83EE-78E77EF53518}"/>
                  </a:ext>
                </a:extLst>
              </p:cNvPr>
              <p:cNvSpPr/>
              <p:nvPr/>
            </p:nvSpPr>
            <p:spPr>
              <a:xfrm>
                <a:off x="1790231" y="4072273"/>
                <a:ext cx="4153369" cy="8348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Notched Right 29">
                <a:extLst>
                  <a:ext uri="{FF2B5EF4-FFF2-40B4-BE49-F238E27FC236}">
                    <a16:creationId xmlns:a16="http://schemas.microsoft.com/office/drawing/2014/main" id="{0A7B540F-A01A-45CB-BBE2-51BCBE406AFC}"/>
                  </a:ext>
                  <a:ext uri="{C183D7F6-B498-43B3-948B-1728B52AA6E4}">
                    <adec:decorative xmlns:adec="http://schemas.microsoft.com/office/drawing/2017/decorative" val="1"/>
                  </a:ext>
                </a:extLst>
              </p:cNvPr>
              <p:cNvSpPr/>
              <p:nvPr/>
            </p:nvSpPr>
            <p:spPr>
              <a:xfrm>
                <a:off x="1790231" y="5083295"/>
                <a:ext cx="4153369" cy="8348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0" rIns="457200" rtlCol="0" anchor="ctr"/>
              <a:lstStyle/>
              <a:p>
                <a:pPr algn="ctr"/>
                <a:r>
                  <a:rPr lang="en-US" sz="2000" dirty="0">
                    <a:ln w="0"/>
                    <a:solidFill>
                      <a:schemeClr val="tx1"/>
                    </a:solidFill>
                    <a:effectLst>
                      <a:outerShdw blurRad="38100" dist="19050" dir="2700000" algn="tl" rotWithShape="0">
                        <a:schemeClr val="dk1">
                          <a:alpha val="40000"/>
                        </a:schemeClr>
                      </a:outerShdw>
                    </a:effectLst>
                  </a:rPr>
                  <a:t>পারমানবিক </a:t>
                </a:r>
                <a:r>
                  <a:rPr lang="en-US" sz="2000" dirty="0" err="1">
                    <a:ln w="0"/>
                    <a:solidFill>
                      <a:schemeClr val="tx1"/>
                    </a:solidFill>
                    <a:effectLst>
                      <a:outerShdw blurRad="38100" dist="19050" dir="2700000" algn="tl" rotWithShape="0">
                        <a:schemeClr val="dk1">
                          <a:alpha val="40000"/>
                        </a:schemeClr>
                      </a:outerShdw>
                    </a:effectLst>
                  </a:rPr>
                  <a:t>প্রতিপ্রভা</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বর্ণালি</a:t>
                </a:r>
                <a:r>
                  <a:rPr lang="en-US" sz="2000" dirty="0">
                    <a:ln w="0"/>
                    <a:solidFill>
                      <a:schemeClr val="tx1"/>
                    </a:solidFill>
                    <a:effectLst>
                      <a:outerShdw blurRad="38100" dist="19050" dir="2700000" algn="tl" rotWithShape="0">
                        <a:schemeClr val="dk1">
                          <a:alpha val="40000"/>
                        </a:schemeClr>
                      </a:outerShdw>
                    </a:effectLst>
                  </a:rPr>
                  <a:t> </a:t>
                </a:r>
                <a:r>
                  <a:rPr lang="en-US" sz="2000" dirty="0" err="1">
                    <a:ln w="0"/>
                    <a:solidFill>
                      <a:schemeClr val="tx1"/>
                    </a:solidFill>
                    <a:effectLst>
                      <a:outerShdw blurRad="38100" dist="19050" dir="2700000" algn="tl" rotWithShape="0">
                        <a:schemeClr val="dk1">
                          <a:alpha val="40000"/>
                        </a:schemeClr>
                      </a:outerShdw>
                    </a:effectLst>
                  </a:rPr>
                  <a:t>কি</a:t>
                </a:r>
                <a:r>
                  <a:rPr lang="en-US" sz="2000" dirty="0">
                    <a:ln w="0"/>
                    <a:solidFill>
                      <a:schemeClr val="tx1"/>
                    </a:solidFill>
                    <a:effectLst>
                      <a:outerShdw blurRad="38100" dist="19050" dir="2700000" algn="tl" rotWithShape="0">
                        <a:schemeClr val="dk1">
                          <a:alpha val="40000"/>
                        </a:schemeClr>
                      </a:outerShdw>
                    </a:effectLst>
                  </a:rPr>
                  <a:t> ?</a:t>
                </a:r>
              </a:p>
            </p:txBody>
          </p:sp>
          <p:sp>
            <p:nvSpPr>
              <p:cNvPr id="53" name="Arrow: Notched Right 52">
                <a:extLst>
                  <a:ext uri="{FF2B5EF4-FFF2-40B4-BE49-F238E27FC236}">
                    <a16:creationId xmlns:a16="http://schemas.microsoft.com/office/drawing/2014/main" id="{13363E87-80E2-4F9C-BDEC-E707AB348187}"/>
                  </a:ext>
                  <a:ext uri="{C183D7F6-B498-43B3-948B-1728B52AA6E4}">
                    <adec:decorative xmlns:adec="http://schemas.microsoft.com/office/drawing/2017/decorative" val="1"/>
                  </a:ext>
                </a:extLst>
              </p:cNvPr>
              <p:cNvSpPr/>
              <p:nvPr/>
            </p:nvSpPr>
            <p:spPr>
              <a:xfrm>
                <a:off x="1790231" y="5613516"/>
                <a:ext cx="4153369" cy="8348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0" rIns="457200" rtlCol="0" anchor="ctr"/>
              <a:lstStyle/>
              <a:p>
                <a:pPr algn="ctr"/>
                <a:r>
                  <a:rPr lang="as-IN" sz="2000" dirty="0">
                    <a:ln w="0"/>
                    <a:solidFill>
                      <a:schemeClr val="tx1"/>
                    </a:solidFill>
                    <a:effectLst>
                      <a:outerShdw blurRad="38100" dist="19050" dir="2700000" algn="tl" rotWithShape="0">
                        <a:schemeClr val="dk1">
                          <a:alpha val="40000"/>
                        </a:schemeClr>
                      </a:outerShdw>
                    </a:effectLst>
                  </a:rPr>
                  <a:t>রেখা বর্ণালী দেখে বিভিন্ন মৌল সনাক্তকরন করব কিভাবে?</a:t>
                </a:r>
              </a:p>
            </p:txBody>
          </p:sp>
        </p:grpSp>
        <p:sp>
          <p:nvSpPr>
            <p:cNvPr id="13" name="TextBox 12">
              <a:extLst>
                <a:ext uri="{FF2B5EF4-FFF2-40B4-BE49-F238E27FC236}">
                  <a16:creationId xmlns:a16="http://schemas.microsoft.com/office/drawing/2014/main" id="{42C9C60F-AA9F-4BBA-8C3B-7F6CA19C1737}"/>
                </a:ext>
              </a:extLst>
            </p:cNvPr>
            <p:cNvSpPr txBox="1"/>
            <p:nvPr/>
          </p:nvSpPr>
          <p:spPr>
            <a:xfrm>
              <a:off x="3759531" y="3815593"/>
              <a:ext cx="4187266" cy="369332"/>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পারমানবিক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বর্ণালি</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কত</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প্রকার ?</a:t>
              </a:r>
            </a:p>
          </p:txBody>
        </p:sp>
        <p:sp>
          <p:nvSpPr>
            <p:cNvPr id="16" name="TextBox 15">
              <a:extLst>
                <a:ext uri="{FF2B5EF4-FFF2-40B4-BE49-F238E27FC236}">
                  <a16:creationId xmlns:a16="http://schemas.microsoft.com/office/drawing/2014/main" id="{9FA8D4EF-B7D2-4225-AFA5-32FD27D70E29}"/>
                </a:ext>
              </a:extLst>
            </p:cNvPr>
            <p:cNvSpPr txBox="1"/>
            <p:nvPr/>
          </p:nvSpPr>
          <p:spPr>
            <a:xfrm>
              <a:off x="3937684" y="4460721"/>
              <a:ext cx="4557716" cy="369332"/>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পারমানবিক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শোষণ</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বর্ণালি</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কি</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a:t>
              </a:r>
            </a:p>
          </p:txBody>
        </p:sp>
        <p:grpSp>
          <p:nvGrpSpPr>
            <p:cNvPr id="23" name="Group 22">
              <a:extLst>
                <a:ext uri="{FF2B5EF4-FFF2-40B4-BE49-F238E27FC236}">
                  <a16:creationId xmlns:a16="http://schemas.microsoft.com/office/drawing/2014/main" id="{D7386E64-990A-41E1-8BD1-0050AB0D37C4}"/>
                </a:ext>
              </a:extLst>
            </p:cNvPr>
            <p:cNvGrpSpPr/>
            <p:nvPr/>
          </p:nvGrpSpPr>
          <p:grpSpPr>
            <a:xfrm>
              <a:off x="3073132" y="4766231"/>
              <a:ext cx="5458125" cy="1073427"/>
              <a:chOff x="1526689" y="3061084"/>
              <a:chExt cx="4531767" cy="834887"/>
            </a:xfrm>
          </p:grpSpPr>
          <p:sp>
            <p:nvSpPr>
              <p:cNvPr id="24" name="Arrow: Notched Right 23">
                <a:extLst>
                  <a:ext uri="{FF2B5EF4-FFF2-40B4-BE49-F238E27FC236}">
                    <a16:creationId xmlns:a16="http://schemas.microsoft.com/office/drawing/2014/main" id="{E8F93C36-51B8-487E-82E3-994D747EFD9D}"/>
                  </a:ext>
                </a:extLst>
              </p:cNvPr>
              <p:cNvSpPr/>
              <p:nvPr/>
            </p:nvSpPr>
            <p:spPr>
              <a:xfrm>
                <a:off x="1905087" y="3061084"/>
                <a:ext cx="4153369" cy="8348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DEBE2E7-7403-476F-B90F-97F32EA45BAE}"/>
                  </a:ext>
                </a:extLst>
              </p:cNvPr>
              <p:cNvSpPr txBox="1"/>
              <p:nvPr/>
            </p:nvSpPr>
            <p:spPr>
              <a:xfrm>
                <a:off x="1526689" y="3325842"/>
                <a:ext cx="3935737" cy="287258"/>
              </a:xfrm>
              <a:prstGeom prst="rect">
                <a:avLst/>
              </a:prstGeom>
              <a:noFill/>
            </p:spPr>
            <p:txBody>
              <a:bodyPr wrap="square" rtlCol="0">
                <a:spAutoFit/>
              </a:bodyPr>
              <a:lstStyle/>
              <a:p>
                <a:pPr lvl="1" algn="ctr">
                  <a:lnSpc>
                    <a:spcPct val="90000"/>
                  </a:lnSpc>
                  <a:spcBef>
                    <a:spcPts val="1000"/>
                  </a:spcBef>
                  <a:defRPr/>
                </a:pP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পারমানবিক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বিকিরণ</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বর্ণালি</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a:t>
                </a:r>
                <a:r>
                  <a:rPr kumimoji="0" lang="en-US" sz="2000" i="0" u="none" strike="noStrike" kern="120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কি</a:t>
                </a: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a:t>
                </a:r>
              </a:p>
            </p:txBody>
          </p:sp>
        </p:grpSp>
      </p:grpSp>
    </p:spTree>
    <p:extLst>
      <p:ext uri="{BB962C8B-B14F-4D97-AF65-F5344CB8AC3E}">
        <p14:creationId xmlns:p14="http://schemas.microsoft.com/office/powerpoint/2010/main" val="823412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4000">
        <p15:prstTrans prst="curtains"/>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974D59-45BE-4E64-ABB2-9FBE5B52070D}"/>
              </a:ext>
            </a:extLst>
          </p:cNvPr>
          <p:cNvSpPr>
            <a:spLocks noGrp="1"/>
          </p:cNvSpPr>
          <p:nvPr>
            <p:ph type="title"/>
          </p:nvPr>
        </p:nvSpPr>
        <p:spPr>
          <a:prstGeom prst="notchedRightArrow">
            <a:avLst/>
          </a:prstGeom>
          <a:solidFill>
            <a:schemeClr val="accent6">
              <a:lumMod val="75000"/>
            </a:schemeClr>
          </a:solidFill>
          <a:ln>
            <a:noFill/>
          </a:ln>
          <a:effectLst>
            <a:glow rad="1397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as-IN" cap="none" dirty="0">
                <a:ln w="0"/>
                <a:solidFill>
                  <a:schemeClr val="tx1"/>
                </a:solidFill>
                <a:effectLst>
                  <a:outerShdw blurRad="38100" dist="19050" dir="2700000" algn="tl" rotWithShape="0">
                    <a:schemeClr val="dk1">
                      <a:alpha val="40000"/>
                    </a:schemeClr>
                  </a:outerShdw>
                </a:effectLst>
              </a:rPr>
              <a:t>পারমানবিক </a:t>
            </a:r>
            <a:r>
              <a:rPr lang="as-IN" i="0" cap="none" dirty="0">
                <a:ln w="0"/>
                <a:solidFill>
                  <a:schemeClr val="tx1"/>
                </a:solidFill>
                <a:effectLst>
                  <a:outerShdw blurRad="38100" dist="19050" dir="2700000" algn="tl" rotWithShape="0">
                    <a:schemeClr val="dk1">
                      <a:alpha val="40000"/>
                    </a:schemeClr>
                  </a:outerShdw>
                </a:effectLst>
                <a:latin typeface="-apple-system"/>
              </a:rPr>
              <a:t>বর্ণালী</a:t>
            </a:r>
            <a:r>
              <a:rPr lang="as-IN" cap="none" dirty="0">
                <a:ln w="0"/>
                <a:solidFill>
                  <a:schemeClr val="tx1"/>
                </a:solidFill>
                <a:effectLst>
                  <a:outerShdw blurRad="38100" dist="19050" dir="2700000" algn="tl" rotWithShape="0">
                    <a:schemeClr val="dk1">
                      <a:alpha val="40000"/>
                    </a:schemeClr>
                  </a:outerShdw>
                </a:effectLst>
              </a:rPr>
              <a:t> কি</a:t>
            </a:r>
            <a:r>
              <a:rPr lang="en-US" cap="none" dirty="0">
                <a:ln w="0"/>
                <a:solidFill>
                  <a:schemeClr val="tx1"/>
                </a:solidFill>
                <a:effectLst>
                  <a:outerShdw blurRad="38100" dist="19050" dir="2700000" algn="tl" rotWithShape="0">
                    <a:schemeClr val="dk1">
                      <a:alpha val="40000"/>
                    </a:schemeClr>
                  </a:outerShdw>
                </a:effectLst>
              </a:rPr>
              <a:t> ?</a:t>
            </a:r>
            <a:r>
              <a:rPr lang="as-IN" cap="none" dirty="0">
                <a:ln w="0"/>
                <a:solidFill>
                  <a:schemeClr val="tx1"/>
                </a:solidFill>
                <a:effectLst>
                  <a:outerShdw blurRad="38100" dist="19050" dir="2700000" algn="tl" rotWithShape="0">
                    <a:schemeClr val="dk1">
                      <a:alpha val="40000"/>
                    </a:schemeClr>
                  </a:outerShdw>
                </a:effectLst>
              </a:rPr>
              <a:t> </a:t>
            </a:r>
            <a:endParaRPr lang="en-US" cap="none" dirty="0">
              <a:ln w="0"/>
              <a:solidFill>
                <a:schemeClr val="tx1"/>
              </a:solidFill>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52C6115B-DAE5-408A-B422-8756599A0695}"/>
              </a:ext>
            </a:extLst>
          </p:cNvPr>
          <p:cNvSpPr>
            <a:spLocks noGrp="1"/>
          </p:cNvSpPr>
          <p:nvPr>
            <p:ph idx="1"/>
          </p:nvPr>
        </p:nvSpPr>
        <p:spPr>
          <a:xfrm>
            <a:off x="4336329" y="3271101"/>
            <a:ext cx="6815580" cy="2988298"/>
          </a:xfrm>
        </p:spPr>
        <p:txBody>
          <a:bodyPr>
            <a:normAutofit/>
          </a:bodyPr>
          <a:lstStyle/>
          <a:p>
            <a:pPr marL="0" indent="0">
              <a:buNone/>
            </a:pPr>
            <a:r>
              <a:rPr lang="en-US" dirty="0">
                <a:ln w="0"/>
                <a:effectLst>
                  <a:outerShdw blurRad="38100" dist="19050" dir="2700000" algn="tl" rotWithShape="0">
                    <a:schemeClr val="dk1">
                      <a:alpha val="40000"/>
                    </a:schemeClr>
                  </a:outerShdw>
                </a:effectLst>
              </a:rPr>
              <a:t> উত্তরঃ-</a:t>
            </a:r>
            <a:br>
              <a:rPr lang="as-IN" dirty="0">
                <a:ln w="0"/>
                <a:effectLst>
                  <a:outerShdw blurRad="38100" dist="19050" dir="2700000" algn="tl" rotWithShape="0">
                    <a:schemeClr val="dk1">
                      <a:alpha val="40000"/>
                    </a:schemeClr>
                  </a:outerShdw>
                </a:effectLst>
              </a:rPr>
            </a:br>
            <a:r>
              <a:rPr lang="as-IN" i="0" dirty="0">
                <a:ln w="0"/>
                <a:effectLst>
                  <a:outerShdw blurRad="38100" dist="19050" dir="2700000" algn="tl" rotWithShape="0">
                    <a:schemeClr val="dk1">
                      <a:alpha val="40000"/>
                    </a:schemeClr>
                  </a:outerShdw>
                </a:effectLst>
                <a:latin typeface="podda"/>
              </a:rPr>
              <a:t>কোনো পরমানুর উপর অতিবেগুনী, দৃশ্যমান ও অবলোহিত অঞ্চলের শক্তি আপতিত হলে ঐ পরমানুর যোজনী স্তরের ইলেকট্রন নিম্ন শক্তি স্তর থেকে উচ্চ শক্তি স্তরে গমনের সময় শক্তি শোষণ ও বিকিরণ ঘটে আর এর ফলে যে সরু রেখা বা বর্ণালীর সৃষ্টি হয়, তাকে পারমাণবিক বর্ণালী বলে।</a:t>
            </a:r>
            <a:endParaRPr lang="en-US" i="0" dirty="0">
              <a:ln w="0"/>
              <a:effectLst>
                <a:outerShdw blurRad="38100" dist="19050" dir="2700000" algn="tl" rotWithShape="0">
                  <a:schemeClr val="dk1">
                    <a:alpha val="40000"/>
                  </a:schemeClr>
                </a:outerShdw>
              </a:effectLst>
              <a:latin typeface="podda"/>
            </a:endParaRPr>
          </a:p>
          <a:p>
            <a:pPr marL="0" indent="0">
              <a:buNone/>
            </a:pPr>
            <a:endParaRPr lang="en-US" dirty="0">
              <a:ln w="0"/>
              <a:effectLst>
                <a:outerShdw blurRad="38100" dist="19050" dir="2700000" algn="tl" rotWithShape="0">
                  <a:schemeClr val="dk1">
                    <a:alpha val="40000"/>
                  </a:schemeClr>
                </a:outerShdw>
              </a:effectLst>
              <a:latin typeface="podda"/>
            </a:endParaRPr>
          </a:p>
          <a:p>
            <a:pPr marL="0" indent="0">
              <a:buNone/>
            </a:pPr>
            <a:endParaRPr lang="en-US" dirty="0">
              <a:ln w="0"/>
              <a:effectLst>
                <a:outerShdw blurRad="38100" dist="19050" dir="2700000" algn="tl" rotWithShape="0">
                  <a:schemeClr val="dk1">
                    <a:alpha val="40000"/>
                  </a:schemeClr>
                </a:outerShdw>
              </a:effectLst>
              <a:latin typeface="podda"/>
            </a:endParaRPr>
          </a:p>
          <a:p>
            <a:pPr marL="0" indent="0">
              <a:buNone/>
            </a:pPr>
            <a:endParaRPr lang="en-US" dirty="0">
              <a:ln w="0"/>
              <a:effectLst>
                <a:outerShdw blurRad="38100" dist="19050" dir="2700000" algn="tl" rotWithShape="0">
                  <a:schemeClr val="dk1">
                    <a:alpha val="40000"/>
                  </a:schemeClr>
                </a:outerShdw>
              </a:effectLst>
              <a:latin typeface="podda"/>
            </a:endParaRPr>
          </a:p>
          <a:p>
            <a:pPr marL="0" indent="0">
              <a:buNone/>
            </a:pP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48053895"/>
      </p:ext>
    </p:extLst>
  </p:cSld>
  <p:clrMapOvr>
    <a:masterClrMapping/>
  </p:clrMapOvr>
  <mc:AlternateContent xmlns:mc="http://schemas.openxmlformats.org/markup-compatibility/2006" xmlns:p14="http://schemas.microsoft.com/office/powerpoint/2010/main">
    <mc:Choice Requires="p14">
      <p:transition spd="slow" p14:dur="2000" advClick="0" advTm="4000">
        <p14:prism isContent="1"/>
      </p:transition>
    </mc:Choice>
    <mc:Fallback xmlns="">
      <p:transition spd="slow" advClick="0"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603F9-C935-42BB-8121-CDDA940FE94D}"/>
              </a:ext>
            </a:extLst>
          </p:cNvPr>
          <p:cNvSpPr>
            <a:spLocks noGrp="1"/>
          </p:cNvSpPr>
          <p:nvPr>
            <p:ph idx="1"/>
          </p:nvPr>
        </p:nvSpPr>
        <p:spPr>
          <a:xfrm>
            <a:off x="4355177" y="2215299"/>
            <a:ext cx="6881569" cy="3864990"/>
          </a:xfrm>
        </p:spPr>
        <p:txBody>
          <a:bodyPr/>
          <a:lstStyle/>
          <a:p>
            <a:pPr marL="0" indent="0">
              <a:buNone/>
            </a:pPr>
            <a:r>
              <a:rPr lang="as-IN" dirty="0"/>
              <a:t>পরমানুর বর্নালীর জন্য এর মধ্যে থাকা ঋনাত্নক আধানযুক্ত কনা ইলেকট্রন। ইলেকট্রন তার স্থির কক্ষপথে ঘুরার সময় শক্তি শোষণও করে না শক্তি বিকিরণ ও করে না।শুধুমাত্র এক শক্তিস্তর থেকে অন্য শক্তিস্তরে প্রবেশ করার সময় শক্তি শোষণ ও বিকিরণ করে। ইলেকট্রন নিম্ন শক্তিস্তর থেকে উচ্চ শক্তিস্তরে প্রবেশ করার সময় শক্তি শোষণ করে আর উচ্চ শক্তিস্তর থেকে নিম্ন শক্তিস্তরে প্রবেশ করার সময় শক্তি বিকিরণ করে। এই বিকিরিত শক্তি বা আলো প্রিজমের মধ্য দিয়ে প্রবেশ করালে পারমাণবিক বর্ণালী বা এটমিক স্পেক্ট্রা পাওয়া যায়।</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itle 4">
            <a:extLst>
              <a:ext uri="{FF2B5EF4-FFF2-40B4-BE49-F238E27FC236}">
                <a16:creationId xmlns:a16="http://schemas.microsoft.com/office/drawing/2014/main" id="{EEB8537C-7AE2-493A-A545-FFF182129D52}"/>
              </a:ext>
            </a:extLst>
          </p:cNvPr>
          <p:cNvSpPr>
            <a:spLocks noGrp="1"/>
          </p:cNvSpPr>
          <p:nvPr>
            <p:ph type="title"/>
          </p:nvPr>
        </p:nvSpPr>
        <p:spPr>
          <a:xfrm>
            <a:off x="1771060" y="386500"/>
            <a:ext cx="8664411" cy="1272618"/>
          </a:xfrm>
          <a:prstGeom prst="notchedRightArrow">
            <a:avLst/>
          </a:prstGeom>
          <a:solidFill>
            <a:srgbClr val="0070C0"/>
          </a:soli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90000"/>
          </a:bodyPr>
          <a:lstStyle/>
          <a:p>
            <a:pPr lvl="1" algn="ctr">
              <a:lnSpc>
                <a:spcPct val="90000"/>
              </a:lnSpc>
              <a:spcBef>
                <a:spcPts val="1000"/>
              </a:spcBef>
              <a:defRPr/>
            </a:pPr>
            <a:r>
              <a:rPr kumimoji="0" lang="en-US" sz="4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পারমানবিক </a:t>
            </a:r>
            <a:r>
              <a:rPr kumimoji="0" lang="en-US" sz="4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বর্ণালি</a:t>
            </a:r>
            <a:r>
              <a:rPr kumimoji="0" lang="en-US" sz="4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a:t>
            </a:r>
            <a:r>
              <a:rPr kumimoji="0" lang="en-US" sz="4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কেন</a:t>
            </a:r>
            <a:r>
              <a:rPr kumimoji="0" lang="en-US" sz="4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a:t>
            </a:r>
            <a:r>
              <a:rPr kumimoji="0" lang="en-US" sz="4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সৃষ্টি</a:t>
            </a:r>
            <a:r>
              <a:rPr kumimoji="0" lang="en-US" sz="4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a:t>
            </a:r>
            <a:r>
              <a:rPr kumimoji="0" lang="en-US" sz="4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হয়</a:t>
            </a:r>
            <a:r>
              <a:rPr kumimoji="0" lang="en-US" sz="4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 </a:t>
            </a:r>
            <a:endParaRPr kumimoji="0" lang="en-US" sz="48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pic>
        <p:nvPicPr>
          <p:cNvPr id="6" name="Picture 4" descr="পরমাণুতে কীভাবে বর্ণালী সৃষ্টি হয়? পরমাণুতে কখন বর্ণালীর সৃষ্টি  হয়-ব্যাখ্যা কর।">
            <a:extLst>
              <a:ext uri="{FF2B5EF4-FFF2-40B4-BE49-F238E27FC236}">
                <a16:creationId xmlns:a16="http://schemas.microsoft.com/office/drawing/2014/main" id="{39B9C4D5-1888-405B-8407-D8ED39428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28" y="2290712"/>
            <a:ext cx="3436701" cy="329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461781"/>
      </p:ext>
    </p:extLst>
  </p:cSld>
  <p:clrMapOvr>
    <a:masterClrMapping/>
  </p:clrMapOvr>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F6EE4C-3C7A-4FA6-B1AF-E841D0D37521}"/>
              </a:ext>
            </a:extLst>
          </p:cNvPr>
          <p:cNvSpPr>
            <a:spLocks noGrp="1"/>
          </p:cNvSpPr>
          <p:nvPr>
            <p:ph idx="1"/>
          </p:nvPr>
        </p:nvSpPr>
        <p:spPr>
          <a:xfrm>
            <a:off x="685800" y="2019300"/>
            <a:ext cx="10820400" cy="4237485"/>
          </a:xfrm>
        </p:spPr>
        <p:txBody>
          <a:bodyPr/>
          <a:lstStyle/>
          <a:p>
            <a:pPr algn="ctr"/>
            <a:r>
              <a:rPr lang="en-US" dirty="0"/>
              <a:t>পারমানবিক </a:t>
            </a:r>
            <a:r>
              <a:rPr lang="en-US" dirty="0" err="1"/>
              <a:t>বর্ণালি</a:t>
            </a:r>
            <a:r>
              <a:rPr lang="en-US" dirty="0"/>
              <a:t> </a:t>
            </a:r>
            <a:r>
              <a:rPr lang="en-US" dirty="0" err="1"/>
              <a:t>মূলত</a:t>
            </a:r>
            <a:r>
              <a:rPr lang="en-US" dirty="0"/>
              <a:t> </a:t>
            </a:r>
            <a:r>
              <a:rPr lang="en-US" dirty="0" err="1"/>
              <a:t>তিন</a:t>
            </a:r>
            <a:r>
              <a:rPr lang="en-US" dirty="0"/>
              <a:t> প্রকার</a:t>
            </a:r>
          </a:p>
        </p:txBody>
      </p:sp>
      <p:sp>
        <p:nvSpPr>
          <p:cNvPr id="6" name="Title 5">
            <a:extLst>
              <a:ext uri="{FF2B5EF4-FFF2-40B4-BE49-F238E27FC236}">
                <a16:creationId xmlns:a16="http://schemas.microsoft.com/office/drawing/2014/main" id="{7B4B380C-E105-4539-801B-0A48BB64F048}"/>
              </a:ext>
            </a:extLst>
          </p:cNvPr>
          <p:cNvSpPr>
            <a:spLocks noGrp="1"/>
          </p:cNvSpPr>
          <p:nvPr>
            <p:ph type="title"/>
          </p:nvPr>
        </p:nvSpPr>
        <p:spPr>
          <a:xfrm>
            <a:off x="2554271" y="499620"/>
            <a:ext cx="7918908" cy="989815"/>
          </a:xfrm>
          <a:prstGeom prst="notchedRight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t">
            <a:normAutofit fontScale="90000"/>
          </a:bodyPr>
          <a:lstStyle/>
          <a:p>
            <a:pPr algn="ctr"/>
            <a:r>
              <a:rPr kumimoji="0" lang="en-US" sz="4000" i="0" u="none" strike="noStrike" kern="1200" cap="none"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rPr>
              <a:t>পারমানবিক  </a:t>
            </a:r>
            <a:r>
              <a:rPr kumimoji="0" lang="en-US" sz="4000" i="0" u="none" strike="noStrike" kern="1200" cap="none"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rPr>
              <a:t>বর্ণালি</a:t>
            </a:r>
            <a:r>
              <a:rPr kumimoji="0" lang="en-US" sz="4000" i="0" u="none" strike="noStrike" kern="1200" cap="none"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rPr>
              <a:t> </a:t>
            </a:r>
            <a:r>
              <a:rPr kumimoji="0" lang="en-US" sz="4000" i="0" u="none" strike="noStrike" kern="1200" cap="none" normalizeH="0" baseline="0" noProof="0" dirty="0" err="1">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rPr>
              <a:t>কত</a:t>
            </a:r>
            <a:r>
              <a:rPr kumimoji="0" lang="en-US" sz="4000" i="0" u="none" strike="noStrike" kern="1200" cap="none"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rPr>
              <a:t> প্রকার ?</a:t>
            </a:r>
            <a:br>
              <a:rPr kumimoji="0" lang="en-US" sz="4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br>
            <a:endParaRPr lang="en-US" dirty="0"/>
          </a:p>
        </p:txBody>
      </p:sp>
      <p:graphicFrame>
        <p:nvGraphicFramePr>
          <p:cNvPr id="7" name="Diagram 6">
            <a:extLst>
              <a:ext uri="{FF2B5EF4-FFF2-40B4-BE49-F238E27FC236}">
                <a16:creationId xmlns:a16="http://schemas.microsoft.com/office/drawing/2014/main" id="{37982F88-9E63-4AA3-B234-6A30EC79E849}"/>
              </a:ext>
            </a:extLst>
          </p:cNvPr>
          <p:cNvGraphicFramePr/>
          <p:nvPr>
            <p:extLst>
              <p:ext uri="{D42A27DB-BD31-4B8C-83A1-F6EECF244321}">
                <p14:modId xmlns:p14="http://schemas.microsoft.com/office/powerpoint/2010/main" val="1188772206"/>
              </p:ext>
            </p:extLst>
          </p:nvPr>
        </p:nvGraphicFramePr>
        <p:xfrm>
          <a:off x="2032000" y="2762054"/>
          <a:ext cx="8128000" cy="3376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6608250"/>
      </p:ext>
    </p:extLst>
  </p:cSld>
  <p:clrMapOvr>
    <a:masterClrMapping/>
  </p:clrMapOvr>
  <mc:AlternateContent xmlns:mc="http://schemas.openxmlformats.org/markup-compatibility/2006" xmlns:p14="http://schemas.microsoft.com/office/powerpoint/2010/main">
    <mc:Choice Requires="p14">
      <p:transition spd="slow" p14:dur="2000" advClick="0" advTm="4000">
        <p14:prism isContent="1"/>
      </p:transition>
    </mc:Choice>
    <mc:Fallback xmlns="">
      <p:transition spd="slow" advClick="0"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0FDEE-43E4-4660-AEB0-DBB60BEC2FB3}"/>
              </a:ext>
            </a:extLst>
          </p:cNvPr>
          <p:cNvSpPr>
            <a:spLocks noGrp="1"/>
          </p:cNvSpPr>
          <p:nvPr>
            <p:ph idx="1"/>
          </p:nvPr>
        </p:nvSpPr>
        <p:spPr>
          <a:xfrm>
            <a:off x="5362574" y="2724149"/>
            <a:ext cx="4793362" cy="2266951"/>
          </a:xfrm>
        </p:spPr>
        <p:txBody>
          <a:bodyPr/>
          <a:lstStyle/>
          <a:p>
            <a:r>
              <a:rPr lang="en-US" sz="2400" dirty="0"/>
              <a:t> </a:t>
            </a:r>
            <a:r>
              <a:rPr lang="as-IN" sz="2400" dirty="0"/>
              <a:t>পরমাণুকে উত্তেজিত করলে সর্বশেষ শক্তিস্তরের ইলেকট্রন শক্তি শোষণ করে উচ্চ শক্তিস্তরে যাওয়ার ফলে যে বর্ণালি পাওয়া যায় তাকে শোষণ বর্ণালী বলে</a:t>
            </a:r>
            <a:r>
              <a:rPr lang="as-IN" dirty="0"/>
              <a:t>।</a:t>
            </a:r>
            <a:r>
              <a:rPr lang="en-US" dirty="0"/>
              <a:t>               </a:t>
            </a:r>
          </a:p>
        </p:txBody>
      </p:sp>
      <p:sp>
        <p:nvSpPr>
          <p:cNvPr id="4" name="Title 3">
            <a:extLst>
              <a:ext uri="{FF2B5EF4-FFF2-40B4-BE49-F238E27FC236}">
                <a16:creationId xmlns:a16="http://schemas.microsoft.com/office/drawing/2014/main" id="{707A758F-AD6A-4016-BEED-91A39A2AB32A}"/>
              </a:ext>
            </a:extLst>
          </p:cNvPr>
          <p:cNvSpPr>
            <a:spLocks noGrp="1"/>
          </p:cNvSpPr>
          <p:nvPr>
            <p:ph type="title"/>
          </p:nvPr>
        </p:nvSpPr>
        <p:spPr>
          <a:xfrm>
            <a:off x="2314573" y="504825"/>
            <a:ext cx="8683752" cy="1170432"/>
          </a:xfrm>
          <a:prstGeom prst="notchedRightArrow">
            <a:avLst/>
          </a:prstGeom>
          <a:solidFill>
            <a:srgbClr val="0070C0"/>
          </a:solidFill>
          <a:effectLst>
            <a:outerShdw blurRad="50800" dist="38100" dir="5400000" algn="t"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0" anchor="t">
            <a:normAutofit fontScale="90000"/>
          </a:bodyPr>
          <a:lstStyle/>
          <a:p>
            <a:pPr algn="ctr"/>
            <a:r>
              <a:rPr kumimoji="0" lang="en-US" sz="4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পারমানবিক </a:t>
            </a:r>
            <a:r>
              <a:rPr kumimoji="0" lang="en-US" sz="4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শোষণ</a:t>
            </a:r>
            <a:r>
              <a:rPr kumimoji="0" lang="en-US" sz="4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a:t>
            </a:r>
            <a:r>
              <a:rPr kumimoji="0" lang="en-US" sz="4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বর্ণালি</a:t>
            </a:r>
            <a:r>
              <a:rPr kumimoji="0" lang="en-US" sz="4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a:t>
            </a:r>
            <a:r>
              <a:rPr kumimoji="0" lang="en-US" sz="4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কি</a:t>
            </a:r>
            <a:r>
              <a:rPr kumimoji="0" lang="en-US" sz="4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a:t>
            </a:r>
            <a:br>
              <a:rPr kumimoji="0" lang="en-US" sz="4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br>
            <a:endParaRPr lang="en-US" dirty="0"/>
          </a:p>
        </p:txBody>
      </p:sp>
      <p:sp>
        <p:nvSpPr>
          <p:cNvPr id="5" name="Rectangle 4">
            <a:extLst>
              <a:ext uri="{FF2B5EF4-FFF2-40B4-BE49-F238E27FC236}">
                <a16:creationId xmlns:a16="http://schemas.microsoft.com/office/drawing/2014/main" id="{9FAE3159-F0C3-46F7-B4C0-8E010A95D86E}"/>
              </a:ext>
            </a:extLst>
          </p:cNvPr>
          <p:cNvSpPr/>
          <p:nvPr/>
        </p:nvSpPr>
        <p:spPr>
          <a:xfrm>
            <a:off x="2314573" y="2724149"/>
            <a:ext cx="2914375" cy="16614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440D8717-E69A-4F4C-8AFA-8C73328F0352}"/>
              </a:ext>
            </a:extLst>
          </p:cNvPr>
          <p:cNvSpPr/>
          <p:nvPr/>
        </p:nvSpPr>
        <p:spPr>
          <a:xfrm>
            <a:off x="2857501" y="4573920"/>
            <a:ext cx="3238499" cy="8529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spc="50" dirty="0" err="1">
                <a:ln w="0"/>
                <a:solidFill>
                  <a:schemeClr val="bg2"/>
                </a:solidFill>
                <a:effectLst>
                  <a:innerShdw blurRad="63500" dist="50800" dir="13500000">
                    <a:srgbClr val="000000">
                      <a:alpha val="50000"/>
                    </a:srgbClr>
                  </a:innerShdw>
                </a:effectLst>
              </a:rPr>
              <a:t>শোষণ</a:t>
            </a:r>
            <a:r>
              <a:rPr lang="en-US" b="1" spc="50" dirty="0">
                <a:ln w="0"/>
                <a:solidFill>
                  <a:schemeClr val="bg2"/>
                </a:solidFill>
                <a:effectLst>
                  <a:innerShdw blurRad="63500" dist="50800" dir="13500000">
                    <a:srgbClr val="000000">
                      <a:alpha val="50000"/>
                    </a:srgbClr>
                  </a:innerShdw>
                </a:effectLst>
              </a:rPr>
              <a:t> </a:t>
            </a:r>
            <a:r>
              <a:rPr lang="en-US" b="1" spc="50" dirty="0" err="1">
                <a:ln w="0"/>
                <a:solidFill>
                  <a:schemeClr val="bg2"/>
                </a:solidFill>
                <a:effectLst>
                  <a:innerShdw blurRad="63500" dist="50800" dir="13500000">
                    <a:srgbClr val="000000">
                      <a:alpha val="50000"/>
                    </a:srgbClr>
                  </a:innerShdw>
                </a:effectLst>
              </a:rPr>
              <a:t>বর্ণালির</a:t>
            </a:r>
            <a:r>
              <a:rPr lang="en-US" b="1" spc="50" dirty="0">
                <a:ln w="0"/>
                <a:solidFill>
                  <a:schemeClr val="bg2"/>
                </a:solidFill>
                <a:effectLst>
                  <a:innerShdw blurRad="63500" dist="50800" dir="13500000">
                    <a:srgbClr val="000000">
                      <a:alpha val="50000"/>
                    </a:srgbClr>
                  </a:innerShdw>
                </a:effectLst>
              </a:rPr>
              <a:t> </a:t>
            </a:r>
            <a:r>
              <a:rPr lang="en-US" b="1" spc="50" dirty="0" err="1">
                <a:ln w="0"/>
                <a:solidFill>
                  <a:schemeClr val="bg2"/>
                </a:solidFill>
                <a:effectLst>
                  <a:innerShdw blurRad="63500" dist="50800" dir="13500000">
                    <a:srgbClr val="000000">
                      <a:alpha val="50000"/>
                    </a:srgbClr>
                  </a:innerShdw>
                </a:effectLst>
              </a:rPr>
              <a:t>চিত্র</a:t>
            </a:r>
            <a:endParaRPr lang="en-US" b="1" spc="50" dirty="0">
              <a:ln w="0"/>
              <a:solidFill>
                <a:schemeClr val="bg2"/>
              </a:solidFill>
              <a:effectLst>
                <a:innerShdw blurRad="63500" dist="50800" dir="13500000">
                  <a:srgbClr val="000000">
                    <a:alpha val="50000"/>
                  </a:srgbClr>
                </a:innerShdw>
              </a:effectLst>
            </a:endParaRPr>
          </a:p>
        </p:txBody>
      </p:sp>
      <p:pic>
        <p:nvPicPr>
          <p:cNvPr id="8" name="Picture 7">
            <a:extLst>
              <a:ext uri="{FF2B5EF4-FFF2-40B4-BE49-F238E27FC236}">
                <a16:creationId xmlns:a16="http://schemas.microsoft.com/office/drawing/2014/main" id="{C2AD2FA6-1087-4EB7-8895-DAA13733302C}"/>
              </a:ext>
            </a:extLst>
          </p:cNvPr>
          <p:cNvPicPr>
            <a:picLocks noChangeAspect="1"/>
          </p:cNvPicPr>
          <p:nvPr/>
        </p:nvPicPr>
        <p:blipFill>
          <a:blip r:embed="rId2"/>
          <a:stretch>
            <a:fillRect/>
          </a:stretch>
        </p:blipFill>
        <p:spPr>
          <a:xfrm>
            <a:off x="2375422" y="2824161"/>
            <a:ext cx="2901822" cy="1409700"/>
          </a:xfrm>
          <a:prstGeom prst="rect">
            <a:avLst/>
          </a:prstGeom>
        </p:spPr>
      </p:pic>
      <p:sp>
        <p:nvSpPr>
          <p:cNvPr id="9" name="Flowchart: Terminator 8">
            <a:extLst>
              <a:ext uri="{FF2B5EF4-FFF2-40B4-BE49-F238E27FC236}">
                <a16:creationId xmlns:a16="http://schemas.microsoft.com/office/drawing/2014/main" id="{4CB4DCD2-5754-4BD8-B411-99ECD8870418}"/>
              </a:ext>
            </a:extLst>
          </p:cNvPr>
          <p:cNvSpPr/>
          <p:nvPr/>
        </p:nvSpPr>
        <p:spPr>
          <a:xfrm>
            <a:off x="3169328" y="2929631"/>
            <a:ext cx="124287" cy="177554"/>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06EAF0B9-557B-4A98-AD05-00CCCF513A0F}"/>
              </a:ext>
            </a:extLst>
          </p:cNvPr>
          <p:cNvPicPr>
            <a:picLocks noChangeAspect="1"/>
          </p:cNvPicPr>
          <p:nvPr/>
        </p:nvPicPr>
        <p:blipFill>
          <a:blip r:embed="rId3"/>
          <a:stretch>
            <a:fillRect/>
          </a:stretch>
        </p:blipFill>
        <p:spPr>
          <a:xfrm>
            <a:off x="3079262" y="2724149"/>
            <a:ext cx="2235016" cy="1609725"/>
          </a:xfrm>
          <a:prstGeom prst="rect">
            <a:avLst/>
          </a:prstGeom>
        </p:spPr>
      </p:pic>
      <p:sp>
        <p:nvSpPr>
          <p:cNvPr id="12" name="Rectangle: Single Corner Rounded 11">
            <a:extLst>
              <a:ext uri="{FF2B5EF4-FFF2-40B4-BE49-F238E27FC236}">
                <a16:creationId xmlns:a16="http://schemas.microsoft.com/office/drawing/2014/main" id="{9EA6B4B3-1064-4BC6-956E-EC2FA9B20650}"/>
              </a:ext>
            </a:extLst>
          </p:cNvPr>
          <p:cNvSpPr/>
          <p:nvPr/>
        </p:nvSpPr>
        <p:spPr>
          <a:xfrm>
            <a:off x="2314572" y="4133849"/>
            <a:ext cx="3238499" cy="279647"/>
          </a:xfrm>
          <a:prstGeom prst="round1Rect">
            <a:avLst>
              <a:gd name="adj" fmla="val 103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Flowchart: Process 12">
            <a:extLst>
              <a:ext uri="{FF2B5EF4-FFF2-40B4-BE49-F238E27FC236}">
                <a16:creationId xmlns:a16="http://schemas.microsoft.com/office/drawing/2014/main" id="{B1495333-99D3-4AE0-92F9-449F079ACA50}"/>
              </a:ext>
            </a:extLst>
          </p:cNvPr>
          <p:cNvSpPr/>
          <p:nvPr/>
        </p:nvSpPr>
        <p:spPr>
          <a:xfrm>
            <a:off x="2226720" y="2696222"/>
            <a:ext cx="1741598" cy="1556182"/>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712583"/>
      </p:ext>
    </p:extLst>
  </p:cSld>
  <p:clrMapOvr>
    <a:masterClrMapping/>
  </p:clrMapOvr>
  <mc:AlternateContent xmlns:mc="http://schemas.openxmlformats.org/markup-compatibility/2006" xmlns:p14="http://schemas.microsoft.com/office/powerpoint/2010/main">
    <mc:Choice Requires="p14">
      <p:transition spd="slow" p14:dur="2000" advTm="4000">
        <p14:prism isContent="1"/>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51F2F7-1681-4C57-8614-EBD28BA78597}"/>
              </a:ext>
            </a:extLst>
          </p:cNvPr>
          <p:cNvSpPr>
            <a:spLocks noGrp="1"/>
          </p:cNvSpPr>
          <p:nvPr>
            <p:ph idx="1"/>
          </p:nvPr>
        </p:nvSpPr>
        <p:spPr>
          <a:xfrm>
            <a:off x="5583936" y="2548127"/>
            <a:ext cx="4974336" cy="2950465"/>
          </a:xfrm>
        </p:spPr>
        <p:txBody>
          <a:bodyPr/>
          <a:lstStyle/>
          <a:p>
            <a:r>
              <a:rPr lang="en-US" dirty="0" err="1"/>
              <a:t>পরমানুর</a:t>
            </a:r>
            <a:r>
              <a:rPr lang="en-US" dirty="0"/>
              <a:t> </a:t>
            </a:r>
            <a:r>
              <a:rPr lang="en-US" dirty="0" err="1"/>
              <a:t>ইলেকট্রন</a:t>
            </a:r>
            <a:r>
              <a:rPr lang="en-US" dirty="0"/>
              <a:t> </a:t>
            </a:r>
            <a:r>
              <a:rPr lang="en-US" dirty="0" err="1"/>
              <a:t>উচ্চশক্তিস্তর</a:t>
            </a:r>
            <a:r>
              <a:rPr lang="en-US" dirty="0"/>
              <a:t> </a:t>
            </a:r>
            <a:r>
              <a:rPr lang="en-US" dirty="0" err="1"/>
              <a:t>থেকে</a:t>
            </a:r>
            <a:r>
              <a:rPr lang="en-US" dirty="0"/>
              <a:t> </a:t>
            </a:r>
            <a:r>
              <a:rPr lang="en-US" dirty="0" err="1"/>
              <a:t>নিম্ন</a:t>
            </a:r>
            <a:r>
              <a:rPr lang="en-US" dirty="0"/>
              <a:t> </a:t>
            </a:r>
            <a:r>
              <a:rPr lang="en-US" dirty="0" err="1"/>
              <a:t>শক্তিস্তরে</a:t>
            </a:r>
            <a:r>
              <a:rPr lang="en-US" dirty="0"/>
              <a:t> </a:t>
            </a:r>
            <a:r>
              <a:rPr lang="en-US" dirty="0" err="1"/>
              <a:t>ফিরে</a:t>
            </a:r>
            <a:r>
              <a:rPr lang="en-US" dirty="0"/>
              <a:t> </a:t>
            </a:r>
            <a:r>
              <a:rPr lang="en-US" dirty="0" err="1"/>
              <a:t>আসার</a:t>
            </a:r>
            <a:r>
              <a:rPr lang="en-US" dirty="0"/>
              <a:t> </a:t>
            </a:r>
            <a:r>
              <a:rPr lang="en-US" dirty="0" err="1"/>
              <a:t>সময়</a:t>
            </a:r>
            <a:r>
              <a:rPr lang="en-US" dirty="0"/>
              <a:t> </a:t>
            </a:r>
            <a:r>
              <a:rPr lang="en-US" dirty="0" err="1"/>
              <a:t>আলোর</a:t>
            </a:r>
            <a:r>
              <a:rPr lang="en-US" dirty="0"/>
              <a:t> </a:t>
            </a:r>
            <a:r>
              <a:rPr lang="en-US" dirty="0" err="1"/>
              <a:t>বিকিরণ</a:t>
            </a:r>
            <a:r>
              <a:rPr lang="en-US" dirty="0"/>
              <a:t> </a:t>
            </a:r>
            <a:r>
              <a:rPr lang="en-US" dirty="0" err="1"/>
              <a:t>ঘটে</a:t>
            </a:r>
            <a:r>
              <a:rPr lang="en-US" dirty="0"/>
              <a:t> । এ </a:t>
            </a:r>
            <a:r>
              <a:rPr lang="en-US" dirty="0" err="1"/>
              <a:t>বিকিরিত</a:t>
            </a:r>
            <a:r>
              <a:rPr lang="en-US" dirty="0"/>
              <a:t> </a:t>
            </a:r>
            <a:r>
              <a:rPr lang="en-US" dirty="0" err="1"/>
              <a:t>রশ্নিকে</a:t>
            </a:r>
            <a:r>
              <a:rPr lang="en-US" dirty="0"/>
              <a:t> </a:t>
            </a:r>
            <a:r>
              <a:rPr lang="en-US" dirty="0" err="1"/>
              <a:t>স্পেকক্ট্রোমিটারে</a:t>
            </a:r>
            <a:r>
              <a:rPr lang="en-US" dirty="0"/>
              <a:t> </a:t>
            </a:r>
            <a:r>
              <a:rPr lang="en-US" dirty="0" err="1"/>
              <a:t>বিশ্লেষণ</a:t>
            </a:r>
            <a:r>
              <a:rPr lang="en-US" dirty="0"/>
              <a:t> </a:t>
            </a:r>
            <a:r>
              <a:rPr lang="en-US" dirty="0" err="1"/>
              <a:t>করলে</a:t>
            </a:r>
            <a:r>
              <a:rPr lang="en-US" dirty="0"/>
              <a:t> </a:t>
            </a:r>
            <a:r>
              <a:rPr lang="en-US" dirty="0" err="1"/>
              <a:t>উজ্জ্বল</a:t>
            </a:r>
            <a:r>
              <a:rPr lang="en-US" dirty="0"/>
              <a:t> </a:t>
            </a:r>
            <a:r>
              <a:rPr lang="en-US" dirty="0" err="1"/>
              <a:t>রেখার</a:t>
            </a:r>
            <a:r>
              <a:rPr lang="en-US" dirty="0"/>
              <a:t> </a:t>
            </a:r>
            <a:r>
              <a:rPr lang="en-US" dirty="0" err="1"/>
              <a:t>সমাহার</a:t>
            </a:r>
            <a:r>
              <a:rPr lang="en-US" dirty="0"/>
              <a:t> </a:t>
            </a:r>
            <a:r>
              <a:rPr lang="en-US" dirty="0" err="1"/>
              <a:t>পাওয়া</a:t>
            </a:r>
            <a:r>
              <a:rPr lang="en-US" dirty="0"/>
              <a:t> </a:t>
            </a:r>
            <a:r>
              <a:rPr lang="en-US" dirty="0" err="1"/>
              <a:t>যায়</a:t>
            </a:r>
            <a:r>
              <a:rPr lang="en-US" dirty="0"/>
              <a:t> । </a:t>
            </a:r>
            <a:r>
              <a:rPr lang="en-US" dirty="0" err="1"/>
              <a:t>একে</a:t>
            </a:r>
            <a:r>
              <a:rPr lang="en-US" dirty="0"/>
              <a:t> পারমানবিক </a:t>
            </a:r>
            <a:r>
              <a:rPr lang="en-US" dirty="0" err="1"/>
              <a:t>বিকিরণ</a:t>
            </a:r>
            <a:r>
              <a:rPr lang="en-US" dirty="0"/>
              <a:t> </a:t>
            </a:r>
            <a:r>
              <a:rPr lang="en-US" dirty="0" err="1"/>
              <a:t>বর্ণালি</a:t>
            </a:r>
            <a:r>
              <a:rPr lang="en-US" dirty="0"/>
              <a:t> </a:t>
            </a:r>
            <a:r>
              <a:rPr lang="en-US" dirty="0" err="1"/>
              <a:t>বলে</a:t>
            </a:r>
            <a:r>
              <a:rPr lang="en-US" dirty="0"/>
              <a:t> ।</a:t>
            </a:r>
          </a:p>
        </p:txBody>
      </p:sp>
      <p:sp>
        <p:nvSpPr>
          <p:cNvPr id="4" name="Title 3">
            <a:extLst>
              <a:ext uri="{FF2B5EF4-FFF2-40B4-BE49-F238E27FC236}">
                <a16:creationId xmlns:a16="http://schemas.microsoft.com/office/drawing/2014/main" id="{D20CDE42-D5F1-4355-91FF-00501756DA4C}"/>
              </a:ext>
            </a:extLst>
          </p:cNvPr>
          <p:cNvSpPr>
            <a:spLocks noGrp="1"/>
          </p:cNvSpPr>
          <p:nvPr>
            <p:ph type="title"/>
          </p:nvPr>
        </p:nvSpPr>
        <p:spPr>
          <a:xfrm>
            <a:off x="2499360" y="316992"/>
            <a:ext cx="9006840" cy="1267968"/>
          </a:xfrm>
          <a:prstGeom prst="notchedRightArrow">
            <a:avLst/>
          </a:prstGeom>
          <a:solidFill>
            <a:srgbClr val="0070C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nchorCtr="0">
            <a:normAutofit fontScale="90000"/>
          </a:bodyPr>
          <a:lstStyle/>
          <a:p>
            <a:pPr marL="457200" marR="0" lvl="1" indent="0" algn="ctr" defTabSz="457200" rtl="0" eaLnBrk="1" fontAlgn="auto" latinLnBrk="0" hangingPunct="1">
              <a:lnSpc>
                <a:spcPct val="300000"/>
              </a:lnSpc>
              <a:spcBef>
                <a:spcPts val="1000"/>
              </a:spcBef>
              <a:spcAft>
                <a:spcPts val="0"/>
              </a:spcAft>
              <a:tabLst/>
              <a:defRPr/>
            </a:pPr>
            <a:r>
              <a:rPr kumimoji="0" lang="en-US" sz="4000" b="1" i="0" u="none" strike="noStrike" kern="1200" cap="none" spc="0" normalizeH="0" baseline="0" noProof="0" dirty="0">
                <a:ln w="10160">
                  <a:solidFill>
                    <a:srgbClr val="32C7A9"/>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পারমানবিক </a:t>
            </a:r>
            <a:r>
              <a:rPr kumimoji="0" lang="en-US" sz="4000" b="1" i="0" u="none" strike="noStrike" kern="1200" cap="none" spc="0" normalizeH="0" baseline="0" noProof="0" dirty="0" err="1">
                <a:ln w="10160">
                  <a:solidFill>
                    <a:srgbClr val="32C7A9"/>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বিকিরণ</a:t>
            </a:r>
            <a:r>
              <a:rPr kumimoji="0" lang="en-US" sz="4000" b="1" i="0" u="none" strike="noStrike" kern="1200" cap="none" spc="0" normalizeH="0" baseline="0" noProof="0" dirty="0">
                <a:ln w="10160">
                  <a:solidFill>
                    <a:srgbClr val="32C7A9"/>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a:t>
            </a:r>
            <a:r>
              <a:rPr kumimoji="0" lang="en-US" sz="4000" b="1" i="0" u="none" strike="noStrike" kern="1200" cap="none" spc="0" normalizeH="0" baseline="0" noProof="0" dirty="0" err="1">
                <a:ln w="10160">
                  <a:solidFill>
                    <a:srgbClr val="32C7A9"/>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বর্ণালি</a:t>
            </a:r>
            <a:r>
              <a:rPr kumimoji="0" lang="en-US" sz="4000" b="1" i="0" u="none" strike="noStrike" kern="1200" cap="none" spc="0" normalizeH="0" baseline="0" noProof="0" dirty="0">
                <a:ln w="10160">
                  <a:solidFill>
                    <a:srgbClr val="32C7A9"/>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a:t>
            </a:r>
            <a:r>
              <a:rPr kumimoji="0" lang="en-US" sz="4000" b="1" i="0" u="none" strike="noStrike" kern="1200" cap="none" spc="0" normalizeH="0" baseline="0" noProof="0" dirty="0" err="1">
                <a:ln w="10160">
                  <a:solidFill>
                    <a:srgbClr val="32C7A9"/>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কি</a:t>
            </a:r>
            <a:r>
              <a:rPr kumimoji="0" lang="en-US" sz="4000" b="1" i="0" u="none" strike="noStrike" kern="1200" cap="none" spc="0" normalizeH="0" baseline="0" noProof="0" dirty="0">
                <a:ln w="10160">
                  <a:solidFill>
                    <a:srgbClr val="32C7A9"/>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a:t>
            </a:r>
            <a:br>
              <a:rPr kumimoji="0" lang="en-US" sz="2000" b="1" i="0" u="none" strike="noStrike" kern="1200" cap="none" spc="0" normalizeH="0" baseline="0" noProof="0" dirty="0">
                <a:ln w="10160">
                  <a:solidFill>
                    <a:srgbClr val="32C7A9"/>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br>
            <a:endParaRPr lang="en-US" dirty="0"/>
          </a:p>
        </p:txBody>
      </p:sp>
      <p:sp>
        <p:nvSpPr>
          <p:cNvPr id="5" name="Rectangle 4">
            <a:extLst>
              <a:ext uri="{FF2B5EF4-FFF2-40B4-BE49-F238E27FC236}">
                <a16:creationId xmlns:a16="http://schemas.microsoft.com/office/drawing/2014/main" id="{E99BFFEF-C143-4915-82A8-CF86CEB5880A}"/>
              </a:ext>
            </a:extLst>
          </p:cNvPr>
          <p:cNvSpPr/>
          <p:nvPr/>
        </p:nvSpPr>
        <p:spPr>
          <a:xfrm>
            <a:off x="2804161" y="2862832"/>
            <a:ext cx="2316480" cy="19181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468CD376-C3DC-4669-B99C-26DE4DC5E5F3}"/>
              </a:ext>
            </a:extLst>
          </p:cNvPr>
          <p:cNvPicPr>
            <a:picLocks noChangeAspect="1"/>
          </p:cNvPicPr>
          <p:nvPr/>
        </p:nvPicPr>
        <p:blipFill>
          <a:blip r:embed="rId2"/>
          <a:stretch>
            <a:fillRect/>
          </a:stretch>
        </p:blipFill>
        <p:spPr>
          <a:xfrm>
            <a:off x="2571342" y="2670048"/>
            <a:ext cx="2679744" cy="2218944"/>
          </a:xfrm>
          <a:prstGeom prst="rect">
            <a:avLst/>
          </a:prstGeom>
        </p:spPr>
      </p:pic>
      <p:sp>
        <p:nvSpPr>
          <p:cNvPr id="7" name="Rectangle 6">
            <a:extLst>
              <a:ext uri="{FF2B5EF4-FFF2-40B4-BE49-F238E27FC236}">
                <a16:creationId xmlns:a16="http://schemas.microsoft.com/office/drawing/2014/main" id="{7FF1F845-CD12-40D5-9D52-D42C8B8EBA01}"/>
              </a:ext>
            </a:extLst>
          </p:cNvPr>
          <p:cNvSpPr/>
          <p:nvPr/>
        </p:nvSpPr>
        <p:spPr>
          <a:xfrm>
            <a:off x="2524810" y="4973762"/>
            <a:ext cx="2726276" cy="707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spc="50" dirty="0" err="1">
                <a:ln w="0"/>
                <a:solidFill>
                  <a:schemeClr val="bg2"/>
                </a:solidFill>
                <a:effectLst>
                  <a:innerShdw blurRad="63500" dist="50800" dir="13500000">
                    <a:srgbClr val="000000">
                      <a:alpha val="50000"/>
                    </a:srgbClr>
                  </a:innerShdw>
                </a:effectLst>
              </a:rPr>
              <a:t>বিকির</a:t>
            </a:r>
            <a:r>
              <a:rPr lang="en-US" spc="50" dirty="0" err="1">
                <a:ln w="0"/>
                <a:solidFill>
                  <a:schemeClr val="bg2"/>
                </a:solidFill>
                <a:effectLst>
                  <a:innerShdw blurRad="63500" dist="50800" dir="13500000">
                    <a:srgbClr val="000000">
                      <a:alpha val="50000"/>
                    </a:srgbClr>
                  </a:innerShdw>
                </a:effectLst>
              </a:rPr>
              <a:t>ন</a:t>
            </a:r>
            <a:r>
              <a:rPr lang="en-US" b="1" spc="50" dirty="0">
                <a:ln w="0"/>
                <a:solidFill>
                  <a:schemeClr val="bg2"/>
                </a:solidFill>
                <a:effectLst>
                  <a:innerShdw blurRad="63500" dist="50800" dir="13500000">
                    <a:srgbClr val="000000">
                      <a:alpha val="50000"/>
                    </a:srgbClr>
                  </a:innerShdw>
                </a:effectLst>
              </a:rPr>
              <a:t> </a:t>
            </a:r>
            <a:r>
              <a:rPr lang="en-US" b="1" spc="50" dirty="0" err="1">
                <a:ln w="0"/>
                <a:solidFill>
                  <a:schemeClr val="bg2"/>
                </a:solidFill>
                <a:effectLst>
                  <a:innerShdw blurRad="63500" dist="50800" dir="13500000">
                    <a:srgbClr val="000000">
                      <a:alpha val="50000"/>
                    </a:srgbClr>
                  </a:innerShdw>
                </a:effectLst>
              </a:rPr>
              <a:t>বর্ণালির</a:t>
            </a:r>
            <a:r>
              <a:rPr lang="en-US" b="1" spc="50" dirty="0">
                <a:ln w="0"/>
                <a:solidFill>
                  <a:schemeClr val="bg2"/>
                </a:solidFill>
                <a:effectLst>
                  <a:innerShdw blurRad="63500" dist="50800" dir="13500000">
                    <a:srgbClr val="000000">
                      <a:alpha val="50000"/>
                    </a:srgbClr>
                  </a:innerShdw>
                </a:effectLst>
              </a:rPr>
              <a:t> </a:t>
            </a:r>
            <a:r>
              <a:rPr lang="en-US" b="1" spc="50" dirty="0" err="1">
                <a:ln w="0"/>
                <a:solidFill>
                  <a:schemeClr val="bg2"/>
                </a:solidFill>
                <a:effectLst>
                  <a:innerShdw blurRad="63500" dist="50800" dir="13500000">
                    <a:srgbClr val="000000">
                      <a:alpha val="50000"/>
                    </a:srgbClr>
                  </a:innerShdw>
                </a:effectLst>
              </a:rPr>
              <a:t>চিত্র</a:t>
            </a:r>
            <a:endParaRPr lang="en-US" b="1" spc="50" dirty="0">
              <a:ln w="0"/>
              <a:solidFill>
                <a:schemeClr val="bg2"/>
              </a:solidFill>
              <a:effectLst>
                <a:innerShdw blurRad="63500" dist="50800" dir="13500000">
                  <a:srgbClr val="000000">
                    <a:alpha val="50000"/>
                  </a:srgbClr>
                </a:innerShdw>
              </a:effectLst>
            </a:endParaRPr>
          </a:p>
          <a:p>
            <a:pPr algn="ctr"/>
            <a:endParaRPr lang="en-US" dirty="0"/>
          </a:p>
        </p:txBody>
      </p:sp>
    </p:spTree>
    <p:extLst>
      <p:ext uri="{BB962C8B-B14F-4D97-AF65-F5344CB8AC3E}">
        <p14:creationId xmlns:p14="http://schemas.microsoft.com/office/powerpoint/2010/main" val="2570769431"/>
      </p:ext>
    </p:extLst>
  </p:cSld>
  <p:clrMapOvr>
    <a:masterClrMapping/>
  </p:clrMapOvr>
  <mc:AlternateContent xmlns:mc="http://schemas.openxmlformats.org/markup-compatibility/2006" xmlns:p14="http://schemas.microsoft.com/office/powerpoint/2010/main">
    <mc:Choice Requires="p14">
      <p:transition spd="slow" p14:dur="2000" advClick="0" advTm="4000">
        <p14:prism isContent="1"/>
      </p:transition>
    </mc:Choice>
    <mc:Fallback xmlns="">
      <p:transition spd="slow" advClick="0" advTm="4000">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
  <TotalTime>447</TotalTime>
  <Words>519</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-apple-system</vt:lpstr>
      <vt:lpstr>Arial</vt:lpstr>
      <vt:lpstr>Calibri</vt:lpstr>
      <vt:lpstr>Century Gothic</vt:lpstr>
      <vt:lpstr>podda</vt:lpstr>
      <vt:lpstr>SutonnyOMJ</vt:lpstr>
      <vt:lpstr>Wingdings</vt:lpstr>
      <vt:lpstr>Vapor Trail</vt:lpstr>
      <vt:lpstr>PowerPoint Presentation</vt:lpstr>
      <vt:lpstr>শিক্ষক পরিচিতিঃ-</vt:lpstr>
      <vt:lpstr>     পাঠ পরিচিতি</vt:lpstr>
      <vt:lpstr>আলোচ্য বিষয়সমূহঃ-</vt:lpstr>
      <vt:lpstr>পারমানবিক বর্ণালী কি ? </vt:lpstr>
      <vt:lpstr>পারমানবিক বর্ণালি কেন সৃষ্টি হয় ? </vt:lpstr>
      <vt:lpstr>পারমানবিক  বর্ণালি কত প্রকার ? </vt:lpstr>
      <vt:lpstr>পারমানবিক শোষণ বর্ণালি কি ? </vt:lpstr>
      <vt:lpstr>পারমানবিক বিকিরণ বর্ণালি কি ? </vt:lpstr>
      <vt:lpstr>পারমানবিক প্রতিপ্রভা বর্ণালি কি </vt:lpstr>
      <vt:lpstr> </vt:lpstr>
      <vt:lpstr>ধন্যবাদ সবাইকে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আলোচ্য বিষয়সমূহঃ-</dc:title>
  <dc:creator>Iqbal Hossin</dc:creator>
  <cp:lastModifiedBy>Iqbal Hossin</cp:lastModifiedBy>
  <cp:revision>20</cp:revision>
  <dcterms:created xsi:type="dcterms:W3CDTF">2021-08-12T08:16:40Z</dcterms:created>
  <dcterms:modified xsi:type="dcterms:W3CDTF">2021-08-31T05:45:49Z</dcterms:modified>
</cp:coreProperties>
</file>