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60" r:id="rId3"/>
    <p:sldId id="279" r:id="rId4"/>
    <p:sldId id="281" r:id="rId5"/>
    <p:sldId id="280" r:id="rId6"/>
    <p:sldId id="283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2" r:id="rId17"/>
    <p:sldId id="294" r:id="rId18"/>
    <p:sldId id="295" r:id="rId19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54" y="-84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819F9-6D0F-4D04-A1BF-FB10AD50643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FB2F5-5905-405C-852D-B5E9B215A72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6EA9337-DBE2-4BDC-B9F0-68DB1767A772}" type="parTrans" cxnId="{9798E001-BE52-461E-8CD8-CA63E2BF17AB}">
      <dgm:prSet/>
      <dgm:spPr/>
      <dgm:t>
        <a:bodyPr/>
        <a:lstStyle/>
        <a:p>
          <a:endParaRPr lang="en-US"/>
        </a:p>
      </dgm:t>
    </dgm:pt>
    <dgm:pt modelId="{E9C4F122-3094-499C-B501-1516A8B54BE5}" type="sibTrans" cxnId="{9798E001-BE52-461E-8CD8-CA63E2BF17AB}">
      <dgm:prSet/>
      <dgm:spPr/>
      <dgm:t>
        <a:bodyPr/>
        <a:lstStyle/>
        <a:p>
          <a:endParaRPr lang="en-US"/>
        </a:p>
      </dgm:t>
    </dgm:pt>
    <dgm:pt modelId="{9400EF4B-8E1D-4885-8AA5-464A23E1EC7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জন্ম-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১৮৯৯ খৃষ্টাব্দের ২৪শে মে।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9DFA78-D8C9-4F43-BFAA-7373508CEB9E}" type="parTrans" cxnId="{4EB27143-BC6D-4646-B132-424E77978786}">
      <dgm:prSet/>
      <dgm:spPr/>
      <dgm:t>
        <a:bodyPr/>
        <a:lstStyle/>
        <a:p>
          <a:endParaRPr lang="en-US"/>
        </a:p>
      </dgm:t>
    </dgm:pt>
    <dgm:pt modelId="{47CC7353-D53A-48DC-B66D-DBDE04EA89EE}" type="sibTrans" cxnId="{4EB27143-BC6D-4646-B132-424E77978786}">
      <dgm:prSet/>
      <dgm:spPr/>
      <dgm:t>
        <a:bodyPr/>
        <a:lstStyle/>
        <a:p>
          <a:endParaRPr lang="en-US"/>
        </a:p>
      </dgm:t>
    </dgm:pt>
    <dgm:pt modelId="{E5234147-5A8E-4DEB-93A2-2A0461566CF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১৯৭৬ সালে ২৯ শে আগষ্ট মৃত্যু বরন করেন।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F2EC00-DCE2-45AB-BECD-10287159C636}" type="parTrans" cxnId="{718EFCF7-B968-46E1-8530-64A6CAAA3347}">
      <dgm:prSet/>
      <dgm:spPr/>
      <dgm:t>
        <a:bodyPr/>
        <a:lstStyle/>
        <a:p>
          <a:endParaRPr lang="en-US"/>
        </a:p>
      </dgm:t>
    </dgm:pt>
    <dgm:pt modelId="{33CA58F1-EFA1-41D5-96E2-A2AAB3244F72}" type="sibTrans" cxnId="{718EFCF7-B968-46E1-8530-64A6CAAA3347}">
      <dgm:prSet/>
      <dgm:spPr/>
      <dgm:t>
        <a:bodyPr/>
        <a:lstStyle/>
        <a:p>
          <a:endParaRPr lang="en-US"/>
        </a:p>
      </dgm:t>
    </dgm:pt>
    <dgm:pt modelId="{DEDE7BCC-BA57-4FD4-8605-6DC74E11DF9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১৯৭৪ সালে ডিলিট উপাধি লাভ করেন।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8C2F950-3BB7-4A17-BDB4-E1762896B3B0}" type="parTrans" cxnId="{69DD05B5-2B91-4284-A2DD-4C1884B95738}">
      <dgm:prSet/>
      <dgm:spPr/>
      <dgm:t>
        <a:bodyPr/>
        <a:lstStyle/>
        <a:p>
          <a:endParaRPr lang="en-US"/>
        </a:p>
      </dgm:t>
    </dgm:pt>
    <dgm:pt modelId="{1ABAD806-8A35-43FA-AD7D-4CA53879BBE1}" type="sibTrans" cxnId="{69DD05B5-2B91-4284-A2DD-4C1884B95738}">
      <dgm:prSet/>
      <dgm:spPr/>
      <dgm:t>
        <a:bodyPr/>
        <a:lstStyle/>
        <a:p>
          <a:endParaRPr lang="en-US"/>
        </a:p>
      </dgm:t>
    </dgm:pt>
    <dgm:pt modelId="{52587115-FDE3-4567-B351-EC3E8325CE44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উপাধি-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বিদ্রোহী কবি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3E6FF9-162B-45D1-8D8F-157BA99C8160}" type="parTrans" cxnId="{303E23C5-1CBF-4E48-8FE3-5FF1058114FC}">
      <dgm:prSet/>
      <dgm:spPr/>
      <dgm:t>
        <a:bodyPr/>
        <a:lstStyle/>
        <a:p>
          <a:endParaRPr lang="en-US"/>
        </a:p>
      </dgm:t>
    </dgm:pt>
    <dgm:pt modelId="{C46AABB1-6EBD-466C-BEE9-0BEA2C5F517E}" type="sibTrans" cxnId="{303E23C5-1CBF-4E48-8FE3-5FF1058114FC}">
      <dgm:prSet/>
      <dgm:spPr/>
      <dgm:t>
        <a:bodyPr/>
        <a:lstStyle/>
        <a:p>
          <a:endParaRPr lang="en-US"/>
        </a:p>
      </dgm:t>
    </dgm:pt>
    <dgm:pt modelId="{6DFECDA4-478E-47E6-A1E8-1EE9ECEE86A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-বর্ধমান জেলার চুরুলিয়া গ্রামে।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72AE54-52BB-4E47-8CA1-4751C3150ECC}" type="parTrans" cxnId="{02C750F1-78E3-4A96-BE78-D45FF429C0FB}">
      <dgm:prSet/>
      <dgm:spPr/>
      <dgm:t>
        <a:bodyPr/>
        <a:lstStyle/>
        <a:p>
          <a:endParaRPr lang="en-US"/>
        </a:p>
      </dgm:t>
    </dgm:pt>
    <dgm:pt modelId="{F71EA677-8A84-4369-938F-7E5963F332D9}" type="sibTrans" cxnId="{02C750F1-78E3-4A96-BE78-D45FF429C0FB}">
      <dgm:prSet/>
      <dgm:spPr/>
      <dgm:t>
        <a:bodyPr/>
        <a:lstStyle/>
        <a:p>
          <a:endParaRPr lang="en-US"/>
        </a:p>
      </dgm:t>
    </dgm:pt>
    <dgm:pt modelId="{B36DE777-8563-48B8-A0CF-2B8C93A0DB06}" type="pres">
      <dgm:prSet presAssocID="{B64819F9-6D0F-4D04-A1BF-FB10AD5064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D65FB3-FA8B-4653-9A99-9A7EBD5D2408}" type="pres">
      <dgm:prSet presAssocID="{ADFFB2F5-5905-405C-852D-B5E9B215A723}" presName="centerShape" presStyleLbl="node0" presStyleIdx="0" presStyleCnt="1"/>
      <dgm:spPr/>
      <dgm:t>
        <a:bodyPr/>
        <a:lstStyle/>
        <a:p>
          <a:endParaRPr lang="en-US"/>
        </a:p>
      </dgm:t>
    </dgm:pt>
    <dgm:pt modelId="{C6AA0331-7F1C-4BCD-B83B-2007557B43C6}" type="pres">
      <dgm:prSet presAssocID="{9400EF4B-8E1D-4885-8AA5-464A23E1EC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1F785-C020-427C-8E28-746880E38F35}" type="pres">
      <dgm:prSet presAssocID="{9400EF4B-8E1D-4885-8AA5-464A23E1EC73}" presName="dummy" presStyleCnt="0"/>
      <dgm:spPr/>
    </dgm:pt>
    <dgm:pt modelId="{86E500B1-4C9D-4895-8638-B7217C0571E9}" type="pres">
      <dgm:prSet presAssocID="{47CC7353-D53A-48DC-B66D-DBDE04EA89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72D4BC-61B4-4FBC-9C2E-E99C030A84CF}" type="pres">
      <dgm:prSet presAssocID="{6DFECDA4-478E-47E6-A1E8-1EE9ECEE86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F555-4943-4C5D-9650-8983D04E0FE1}" type="pres">
      <dgm:prSet presAssocID="{6DFECDA4-478E-47E6-A1E8-1EE9ECEE86AB}" presName="dummy" presStyleCnt="0"/>
      <dgm:spPr/>
    </dgm:pt>
    <dgm:pt modelId="{3F051DA7-A50B-4BCC-A80A-5CE353DCB3B7}" type="pres">
      <dgm:prSet presAssocID="{F71EA677-8A84-4369-938F-7E5963F332D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675041F-E770-493D-86C6-5C2D47A7C840}" type="pres">
      <dgm:prSet presAssocID="{E5234147-5A8E-4DEB-93A2-2A0461566C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1922A-B0A6-4890-B321-A4562DD31271}" type="pres">
      <dgm:prSet presAssocID="{E5234147-5A8E-4DEB-93A2-2A0461566CF0}" presName="dummy" presStyleCnt="0"/>
      <dgm:spPr/>
    </dgm:pt>
    <dgm:pt modelId="{2EC20C3A-47FF-4D31-8046-AF6E9BF3860D}" type="pres">
      <dgm:prSet presAssocID="{33CA58F1-EFA1-41D5-96E2-A2AAB3244F7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5F9AAF-8EE2-4EC4-A64F-461F7C806A31}" type="pres">
      <dgm:prSet presAssocID="{DEDE7BCC-BA57-4FD4-8605-6DC74E11DF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078F9-8186-4B8C-886C-949784697C74}" type="pres">
      <dgm:prSet presAssocID="{DEDE7BCC-BA57-4FD4-8605-6DC74E11DF9D}" presName="dummy" presStyleCnt="0"/>
      <dgm:spPr/>
    </dgm:pt>
    <dgm:pt modelId="{E05BF3B9-0742-47AE-8266-19BCCA82A1CF}" type="pres">
      <dgm:prSet presAssocID="{1ABAD806-8A35-43FA-AD7D-4CA53879BBE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B4D9985-5F2E-4494-93C2-6BF66E6F768E}" type="pres">
      <dgm:prSet presAssocID="{52587115-FDE3-4567-B351-EC3E8325CE44}" presName="node" presStyleLbl="node1" presStyleIdx="4" presStyleCnt="5" custRadScaleRad="101189" custRadScaleInc="-3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C03F-7351-43AA-B508-5C20245D5D25}" type="pres">
      <dgm:prSet presAssocID="{52587115-FDE3-4567-B351-EC3E8325CE44}" presName="dummy" presStyleCnt="0"/>
      <dgm:spPr/>
    </dgm:pt>
    <dgm:pt modelId="{407E9E5F-248B-45EF-A04D-B1E8BE2EF49A}" type="pres">
      <dgm:prSet presAssocID="{C46AABB1-6EBD-466C-BEE9-0BEA2C5F517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9DD05B5-2B91-4284-A2DD-4C1884B95738}" srcId="{ADFFB2F5-5905-405C-852D-B5E9B215A723}" destId="{DEDE7BCC-BA57-4FD4-8605-6DC74E11DF9D}" srcOrd="3" destOrd="0" parTransId="{E8C2F950-3BB7-4A17-BDB4-E1762896B3B0}" sibTransId="{1ABAD806-8A35-43FA-AD7D-4CA53879BBE1}"/>
    <dgm:cxn modelId="{76F3BC24-9140-4111-A8EB-85EB5DE0DC58}" type="presOf" srcId="{B64819F9-6D0F-4D04-A1BF-FB10AD506435}" destId="{B36DE777-8563-48B8-A0CF-2B8C93A0DB06}" srcOrd="0" destOrd="0" presId="urn:microsoft.com/office/officeart/2005/8/layout/radial6"/>
    <dgm:cxn modelId="{5A5C743D-4420-4C2E-82E2-FBC3C45BA84A}" type="presOf" srcId="{DEDE7BCC-BA57-4FD4-8605-6DC74E11DF9D}" destId="{7B5F9AAF-8EE2-4EC4-A64F-461F7C806A31}" srcOrd="0" destOrd="0" presId="urn:microsoft.com/office/officeart/2005/8/layout/radial6"/>
    <dgm:cxn modelId="{794DE9B2-EEF0-4143-8DEE-01FD766340C5}" type="presOf" srcId="{E5234147-5A8E-4DEB-93A2-2A0461566CF0}" destId="{8675041F-E770-493D-86C6-5C2D47A7C840}" srcOrd="0" destOrd="0" presId="urn:microsoft.com/office/officeart/2005/8/layout/radial6"/>
    <dgm:cxn modelId="{4EB27143-BC6D-4646-B132-424E77978786}" srcId="{ADFFB2F5-5905-405C-852D-B5E9B215A723}" destId="{9400EF4B-8E1D-4885-8AA5-464A23E1EC73}" srcOrd="0" destOrd="0" parTransId="{CE9DFA78-D8C9-4F43-BFAA-7373508CEB9E}" sibTransId="{47CC7353-D53A-48DC-B66D-DBDE04EA89EE}"/>
    <dgm:cxn modelId="{5D43F3B0-3087-4812-9EC7-6FF8DEEA6558}" type="presOf" srcId="{ADFFB2F5-5905-405C-852D-B5E9B215A723}" destId="{B8D65FB3-FA8B-4653-9A99-9A7EBD5D2408}" srcOrd="0" destOrd="0" presId="urn:microsoft.com/office/officeart/2005/8/layout/radial6"/>
    <dgm:cxn modelId="{FE0C2176-C495-4DE7-BF18-B528D62A93EA}" type="presOf" srcId="{9400EF4B-8E1D-4885-8AA5-464A23E1EC73}" destId="{C6AA0331-7F1C-4BCD-B83B-2007557B43C6}" srcOrd="0" destOrd="0" presId="urn:microsoft.com/office/officeart/2005/8/layout/radial6"/>
    <dgm:cxn modelId="{2C67B596-7BA6-4A64-BF32-EBA774557121}" type="presOf" srcId="{F71EA677-8A84-4369-938F-7E5963F332D9}" destId="{3F051DA7-A50B-4BCC-A80A-5CE353DCB3B7}" srcOrd="0" destOrd="0" presId="urn:microsoft.com/office/officeart/2005/8/layout/radial6"/>
    <dgm:cxn modelId="{303E23C5-1CBF-4E48-8FE3-5FF1058114FC}" srcId="{ADFFB2F5-5905-405C-852D-B5E9B215A723}" destId="{52587115-FDE3-4567-B351-EC3E8325CE44}" srcOrd="4" destOrd="0" parTransId="{DB3E6FF9-162B-45D1-8D8F-157BA99C8160}" sibTransId="{C46AABB1-6EBD-466C-BEE9-0BEA2C5F517E}"/>
    <dgm:cxn modelId="{9798E001-BE52-461E-8CD8-CA63E2BF17AB}" srcId="{B64819F9-6D0F-4D04-A1BF-FB10AD506435}" destId="{ADFFB2F5-5905-405C-852D-B5E9B215A723}" srcOrd="0" destOrd="0" parTransId="{16EA9337-DBE2-4BDC-B9F0-68DB1767A772}" sibTransId="{E9C4F122-3094-499C-B501-1516A8B54BE5}"/>
    <dgm:cxn modelId="{45EC3842-6ADC-4543-ABC6-C6A5D41CE4B7}" type="presOf" srcId="{C46AABB1-6EBD-466C-BEE9-0BEA2C5F517E}" destId="{407E9E5F-248B-45EF-A04D-B1E8BE2EF49A}" srcOrd="0" destOrd="0" presId="urn:microsoft.com/office/officeart/2005/8/layout/radial6"/>
    <dgm:cxn modelId="{B5328182-6188-4A60-A379-647638E06B49}" type="presOf" srcId="{6DFECDA4-478E-47E6-A1E8-1EE9ECEE86AB}" destId="{9972D4BC-61B4-4FBC-9C2E-E99C030A84CF}" srcOrd="0" destOrd="0" presId="urn:microsoft.com/office/officeart/2005/8/layout/radial6"/>
    <dgm:cxn modelId="{E0B4D974-06F4-4782-8ADA-B388E1BBCC98}" type="presOf" srcId="{33CA58F1-EFA1-41D5-96E2-A2AAB3244F72}" destId="{2EC20C3A-47FF-4D31-8046-AF6E9BF3860D}" srcOrd="0" destOrd="0" presId="urn:microsoft.com/office/officeart/2005/8/layout/radial6"/>
    <dgm:cxn modelId="{F40E5BFE-1E0C-44D7-A26A-AC6B8E13F77E}" type="presOf" srcId="{47CC7353-D53A-48DC-B66D-DBDE04EA89EE}" destId="{86E500B1-4C9D-4895-8638-B7217C0571E9}" srcOrd="0" destOrd="0" presId="urn:microsoft.com/office/officeart/2005/8/layout/radial6"/>
    <dgm:cxn modelId="{02C750F1-78E3-4A96-BE78-D45FF429C0FB}" srcId="{ADFFB2F5-5905-405C-852D-B5E9B215A723}" destId="{6DFECDA4-478E-47E6-A1E8-1EE9ECEE86AB}" srcOrd="1" destOrd="0" parTransId="{2772AE54-52BB-4E47-8CA1-4751C3150ECC}" sibTransId="{F71EA677-8A84-4369-938F-7E5963F332D9}"/>
    <dgm:cxn modelId="{718EFCF7-B968-46E1-8530-64A6CAAA3347}" srcId="{ADFFB2F5-5905-405C-852D-B5E9B215A723}" destId="{E5234147-5A8E-4DEB-93A2-2A0461566CF0}" srcOrd="2" destOrd="0" parTransId="{37F2EC00-DCE2-45AB-BECD-10287159C636}" sibTransId="{33CA58F1-EFA1-41D5-96E2-A2AAB3244F72}"/>
    <dgm:cxn modelId="{D8A11193-4107-4AD5-BCE9-DEA6351EEBFF}" type="presOf" srcId="{1ABAD806-8A35-43FA-AD7D-4CA53879BBE1}" destId="{E05BF3B9-0742-47AE-8266-19BCCA82A1CF}" srcOrd="0" destOrd="0" presId="urn:microsoft.com/office/officeart/2005/8/layout/radial6"/>
    <dgm:cxn modelId="{A5B4EA08-A6E5-46D9-9577-DBA12FA2C7C4}" type="presOf" srcId="{52587115-FDE3-4567-B351-EC3E8325CE44}" destId="{0B4D9985-5F2E-4494-93C2-6BF66E6F768E}" srcOrd="0" destOrd="0" presId="urn:microsoft.com/office/officeart/2005/8/layout/radial6"/>
    <dgm:cxn modelId="{991D9BEE-9BB7-4B14-9759-7352639F37F6}" type="presParOf" srcId="{B36DE777-8563-48B8-A0CF-2B8C93A0DB06}" destId="{B8D65FB3-FA8B-4653-9A99-9A7EBD5D2408}" srcOrd="0" destOrd="0" presId="urn:microsoft.com/office/officeart/2005/8/layout/radial6"/>
    <dgm:cxn modelId="{99DFB965-B845-4095-9E3C-15C4E0170A29}" type="presParOf" srcId="{B36DE777-8563-48B8-A0CF-2B8C93A0DB06}" destId="{C6AA0331-7F1C-4BCD-B83B-2007557B43C6}" srcOrd="1" destOrd="0" presId="urn:microsoft.com/office/officeart/2005/8/layout/radial6"/>
    <dgm:cxn modelId="{238E4606-42EC-47DC-9BFD-3842BBB91E87}" type="presParOf" srcId="{B36DE777-8563-48B8-A0CF-2B8C93A0DB06}" destId="{FC11F785-C020-427C-8E28-746880E38F35}" srcOrd="2" destOrd="0" presId="urn:microsoft.com/office/officeart/2005/8/layout/radial6"/>
    <dgm:cxn modelId="{CAFBC725-450C-42E8-B1C0-B0F26BC16696}" type="presParOf" srcId="{B36DE777-8563-48B8-A0CF-2B8C93A0DB06}" destId="{86E500B1-4C9D-4895-8638-B7217C0571E9}" srcOrd="3" destOrd="0" presId="urn:microsoft.com/office/officeart/2005/8/layout/radial6"/>
    <dgm:cxn modelId="{497ED31C-2BA1-4B68-A4BF-8EAD1D65A838}" type="presParOf" srcId="{B36DE777-8563-48B8-A0CF-2B8C93A0DB06}" destId="{9972D4BC-61B4-4FBC-9C2E-E99C030A84CF}" srcOrd="4" destOrd="0" presId="urn:microsoft.com/office/officeart/2005/8/layout/radial6"/>
    <dgm:cxn modelId="{B4B431DC-4D81-484E-94F4-2DCDA0859B55}" type="presParOf" srcId="{B36DE777-8563-48B8-A0CF-2B8C93A0DB06}" destId="{56F8F555-4943-4C5D-9650-8983D04E0FE1}" srcOrd="5" destOrd="0" presId="urn:microsoft.com/office/officeart/2005/8/layout/radial6"/>
    <dgm:cxn modelId="{68C3100B-9A45-416A-9F60-5DF1DDCAB4A9}" type="presParOf" srcId="{B36DE777-8563-48B8-A0CF-2B8C93A0DB06}" destId="{3F051DA7-A50B-4BCC-A80A-5CE353DCB3B7}" srcOrd="6" destOrd="0" presId="urn:microsoft.com/office/officeart/2005/8/layout/radial6"/>
    <dgm:cxn modelId="{D1588E48-5D2D-4B02-9AA6-4421EB735EC2}" type="presParOf" srcId="{B36DE777-8563-48B8-A0CF-2B8C93A0DB06}" destId="{8675041F-E770-493D-86C6-5C2D47A7C840}" srcOrd="7" destOrd="0" presId="urn:microsoft.com/office/officeart/2005/8/layout/radial6"/>
    <dgm:cxn modelId="{6BD04900-1198-49CB-9356-C3411355A550}" type="presParOf" srcId="{B36DE777-8563-48B8-A0CF-2B8C93A0DB06}" destId="{6F91922A-B0A6-4890-B321-A4562DD31271}" srcOrd="8" destOrd="0" presId="urn:microsoft.com/office/officeart/2005/8/layout/radial6"/>
    <dgm:cxn modelId="{401F2904-C698-4370-9C65-3A23F948EB65}" type="presParOf" srcId="{B36DE777-8563-48B8-A0CF-2B8C93A0DB06}" destId="{2EC20C3A-47FF-4D31-8046-AF6E9BF3860D}" srcOrd="9" destOrd="0" presId="urn:microsoft.com/office/officeart/2005/8/layout/radial6"/>
    <dgm:cxn modelId="{A4A1CD37-983D-4ECF-BD97-F9000C4B49B9}" type="presParOf" srcId="{B36DE777-8563-48B8-A0CF-2B8C93A0DB06}" destId="{7B5F9AAF-8EE2-4EC4-A64F-461F7C806A31}" srcOrd="10" destOrd="0" presId="urn:microsoft.com/office/officeart/2005/8/layout/radial6"/>
    <dgm:cxn modelId="{DC5D325F-C445-4B06-B2E7-F530D521EABC}" type="presParOf" srcId="{B36DE777-8563-48B8-A0CF-2B8C93A0DB06}" destId="{70C078F9-8186-4B8C-886C-949784697C74}" srcOrd="11" destOrd="0" presId="urn:microsoft.com/office/officeart/2005/8/layout/radial6"/>
    <dgm:cxn modelId="{E5D83FBA-4863-456B-AFE1-381966FC969E}" type="presParOf" srcId="{B36DE777-8563-48B8-A0CF-2B8C93A0DB06}" destId="{E05BF3B9-0742-47AE-8266-19BCCA82A1CF}" srcOrd="12" destOrd="0" presId="urn:microsoft.com/office/officeart/2005/8/layout/radial6"/>
    <dgm:cxn modelId="{EF1EDB4F-0E06-4601-BC86-56F54579B612}" type="presParOf" srcId="{B36DE777-8563-48B8-A0CF-2B8C93A0DB06}" destId="{0B4D9985-5F2E-4494-93C2-6BF66E6F768E}" srcOrd="13" destOrd="0" presId="urn:microsoft.com/office/officeart/2005/8/layout/radial6"/>
    <dgm:cxn modelId="{1503FD3E-6E32-4C5A-89AC-EE09B897E7FA}" type="presParOf" srcId="{B36DE777-8563-48B8-A0CF-2B8C93A0DB06}" destId="{7554C03F-7351-43AA-B508-5C20245D5D25}" srcOrd="14" destOrd="0" presId="urn:microsoft.com/office/officeart/2005/8/layout/radial6"/>
    <dgm:cxn modelId="{4E57090C-96F4-451F-9D13-0A05CCD782C0}" type="presParOf" srcId="{B36DE777-8563-48B8-A0CF-2B8C93A0DB06}" destId="{407E9E5F-248B-45EF-A04D-B1E8BE2EF49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9E5F-248B-45EF-A04D-B1E8BE2EF49A}">
      <dsp:nvSpPr>
        <dsp:cNvPr id="0" name=""/>
        <dsp:cNvSpPr/>
      </dsp:nvSpPr>
      <dsp:spPr>
        <a:xfrm>
          <a:off x="2896927" y="901282"/>
          <a:ext cx="6020267" cy="6020267"/>
        </a:xfrm>
        <a:prstGeom prst="blockArc">
          <a:avLst>
            <a:gd name="adj1" fmla="val 11841688"/>
            <a:gd name="adj2" fmla="val 1624272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BF3B9-0742-47AE-8266-19BCCA82A1CF}">
      <dsp:nvSpPr>
        <dsp:cNvPr id="0" name=""/>
        <dsp:cNvSpPr/>
      </dsp:nvSpPr>
      <dsp:spPr>
        <a:xfrm>
          <a:off x="2903488" y="880015"/>
          <a:ext cx="6020267" cy="6020267"/>
        </a:xfrm>
        <a:prstGeom prst="blockArc">
          <a:avLst>
            <a:gd name="adj1" fmla="val 7516873"/>
            <a:gd name="adj2" fmla="val 1181566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20C3A-47FF-4D31-8046-AF6E9BF3860D}">
      <dsp:nvSpPr>
        <dsp:cNvPr id="0" name=""/>
        <dsp:cNvSpPr/>
      </dsp:nvSpPr>
      <dsp:spPr>
        <a:xfrm>
          <a:off x="2933466" y="901509"/>
          <a:ext cx="6020267" cy="6020267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51DA7-A50B-4BCC-A80A-5CE353DCB3B7}">
      <dsp:nvSpPr>
        <dsp:cNvPr id="0" name=""/>
        <dsp:cNvSpPr/>
      </dsp:nvSpPr>
      <dsp:spPr>
        <a:xfrm>
          <a:off x="2933466" y="901509"/>
          <a:ext cx="6020267" cy="6020267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500B1-4C9D-4895-8638-B7217C0571E9}">
      <dsp:nvSpPr>
        <dsp:cNvPr id="0" name=""/>
        <dsp:cNvSpPr/>
      </dsp:nvSpPr>
      <dsp:spPr>
        <a:xfrm>
          <a:off x="2933466" y="901509"/>
          <a:ext cx="6020267" cy="6020267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65FB3-FA8B-4653-9A99-9A7EBD5D2408}">
      <dsp:nvSpPr>
        <dsp:cNvPr id="0" name=""/>
        <dsp:cNvSpPr/>
      </dsp:nvSpPr>
      <dsp:spPr>
        <a:xfrm>
          <a:off x="4559275" y="2527318"/>
          <a:ext cx="2768649" cy="2768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লেখক পরিচিতি</a:t>
          </a:r>
          <a:endParaRPr lang="en-US" sz="24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4964734" y="2932777"/>
        <a:ext cx="1957731" cy="1957731"/>
      </dsp:txXfrm>
    </dsp:sp>
    <dsp:sp modelId="{C6AA0331-7F1C-4BCD-B83B-2007557B43C6}">
      <dsp:nvSpPr>
        <dsp:cNvPr id="0" name=""/>
        <dsp:cNvSpPr/>
      </dsp:nvSpPr>
      <dsp:spPr>
        <a:xfrm>
          <a:off x="4974572" y="2251"/>
          <a:ext cx="1938054" cy="193805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জন্ম-</a:t>
          </a: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১৮৯৯ খৃষ্টাব্দের ২৪শে মে।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58393" y="286072"/>
        <a:ext cx="1370412" cy="1370412"/>
      </dsp:txXfrm>
    </dsp:sp>
    <dsp:sp modelId="{9972D4BC-61B4-4FBC-9C2E-E99C030A84CF}">
      <dsp:nvSpPr>
        <dsp:cNvPr id="0" name=""/>
        <dsp:cNvSpPr/>
      </dsp:nvSpPr>
      <dsp:spPr>
        <a:xfrm>
          <a:off x="7771025" y="2033993"/>
          <a:ext cx="1938054" cy="193805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-বর্ধমান জেলার চুরুলিয়া গ্রামে।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054846" y="2317814"/>
        <a:ext cx="1370412" cy="1370412"/>
      </dsp:txXfrm>
    </dsp:sp>
    <dsp:sp modelId="{8675041F-E770-493D-86C6-5C2D47A7C840}">
      <dsp:nvSpPr>
        <dsp:cNvPr id="0" name=""/>
        <dsp:cNvSpPr/>
      </dsp:nvSpPr>
      <dsp:spPr>
        <a:xfrm>
          <a:off x="6702875" y="5321420"/>
          <a:ext cx="1938054" cy="193805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১৯৭৬ সালে ২৯ শে আগষ্ট মৃত্যু বরন করেন।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86696" y="5605241"/>
        <a:ext cx="1370412" cy="1370412"/>
      </dsp:txXfrm>
    </dsp:sp>
    <dsp:sp modelId="{7B5F9AAF-8EE2-4EC4-A64F-461F7C806A31}">
      <dsp:nvSpPr>
        <dsp:cNvPr id="0" name=""/>
        <dsp:cNvSpPr/>
      </dsp:nvSpPr>
      <dsp:spPr>
        <a:xfrm>
          <a:off x="3246270" y="5321420"/>
          <a:ext cx="1938054" cy="1938054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১৯৭৪ সালে ডিলিট উপাধি লাভ করেন।</a:t>
          </a:r>
          <a:endParaRPr lang="en-US" sz="2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30091" y="5605241"/>
        <a:ext cx="1370412" cy="1370412"/>
      </dsp:txXfrm>
    </dsp:sp>
    <dsp:sp modelId="{0B4D9985-5F2E-4494-93C2-6BF66E6F768E}">
      <dsp:nvSpPr>
        <dsp:cNvPr id="0" name=""/>
        <dsp:cNvSpPr/>
      </dsp:nvSpPr>
      <dsp:spPr>
        <a:xfrm>
          <a:off x="2131629" y="2064987"/>
          <a:ext cx="1938054" cy="193805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উপাধি-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বিদ্রোহী কবি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15450" y="2348808"/>
        <a:ext cx="1370412" cy="1370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D803-7819-4782-B0BD-C616419DCF6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2889-7FCE-4CEA-8C3C-9063072B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323B6-6932-454C-8F30-91A2F6A5A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97187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81EAAAE-1F27-41B7-AE65-06AE9A5EF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7E1CA5-8718-4EB0-A82C-674BB79D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EE6EC5-CCCC-405A-9AAF-E57FB394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FE0309-C2F9-4C40-8EC9-60835B52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22F6A-1C68-4AD9-BCB3-4F73649B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E6FBFC-B86A-4331-AD19-F1B2B43D1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F8D6B-AEF8-404E-953C-8187EB46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CEF07-F3BD-47E4-99BC-47542A02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C38E31-536D-4C68-BC33-28FDB4D4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50C90E-552B-4392-A4EE-04EC46FA3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6777" y="389467"/>
            <a:ext cx="2563178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2A0100-6902-4F75-A8A8-4B60AA49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245" y="389467"/>
            <a:ext cx="7540943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5912DB-506A-4F2E-A7DA-35F30CAE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8560EA-1845-4CE9-B043-2D35170A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E1E9A1-5462-4536-B002-B77F066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2725C-3AD7-4EA5-900C-76B93585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377A36-8B1D-423D-9595-8D3BCD6D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606598-9E3F-477E-87CF-4AE00C3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4984A3-E3DC-462C-A6FB-D163A031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DE115A-024B-448E-9100-D7ABB532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386F80-D213-4865-8986-3B53FE99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4" y="1823721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EA78E8-B904-41DA-A6B5-6DD06743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54" y="4895428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C15F4-8FF0-4BB3-9F89-CA56C618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DE6F06-6C5D-435F-806F-1F2BE1BC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39F55A-B79A-42FE-A2CC-41308DB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C2D442-69F4-4CAC-A9E6-412C6126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E5E78A-A40A-4C91-A338-158C25D7E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24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BFF5E6-0E12-4F2B-8477-3256E254D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895" y="1947333"/>
            <a:ext cx="50520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B7CD1A-BD98-42FB-9698-31943092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1F2E61-CF8B-425A-A6EF-33B4798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054F2-BD8D-4762-89A8-C05C0E93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C6FC6-E726-4A08-94A9-963EE548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9EC16F-BD09-48F5-990E-90D08683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94" y="1793241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0DBEE1-EDB8-4133-9ED4-539CF629F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794" y="2672080"/>
            <a:ext cx="502884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AABE4B-0815-4ADA-A07F-D3B94318C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7895" y="1793241"/>
            <a:ext cx="505360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0BD398-BD07-48FB-9FE2-BFE1EA084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7895" y="2672080"/>
            <a:ext cx="50536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45852A-4FD3-4C7A-A6D9-51A4E9EA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8BAE5C-09BC-4F05-8C7F-B70AECB6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F120C8-F76D-4C3D-BDB7-92F62F3C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052C2-DB24-4556-A358-723906EC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9CA0FC-CBDE-4200-97AF-99CE884E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DD3252-8FDB-4749-A69E-AEED5A32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53B702-C417-49BD-ABCF-B3C0D595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92C34F6-D7C8-4B84-9E2C-0D5A364F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B609C8-5B76-4836-ACFD-900287ED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FBF3AD-7AB7-4211-B37B-926E78CD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7EDF99-7DE3-4F9D-8126-8151A810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CFCC9B-4EC1-404D-A750-1DBB0283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8" y="1053254"/>
            <a:ext cx="6017895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75F6E0-22E3-4137-905E-F55E48F06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E2F06-4D3E-45FE-BF8C-5E065EC5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380E5F-ECFC-4900-B4B9-84FFEA73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9FBAB-E80C-458E-9A7C-22515BF9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4FCFB-9338-4FF3-B0FD-F1AC7B34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87680"/>
            <a:ext cx="3833931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7059DA-D907-4FC9-93DA-DE6424776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3608" y="1053254"/>
            <a:ext cx="6017895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1115B1-8083-4F0B-B9D5-4B1414AA0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194560"/>
            <a:ext cx="3833931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5DDEDE-485A-4267-815B-722382D7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91E00D-1C97-4616-868A-66D7624A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A40895-BF9F-4CF7-A984-0A9B42C4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1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C3CAF2-3820-4122-8788-3BE35C3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3DBC33-BE92-4606-B3D9-A9023E68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23EDFC-8E11-4302-8B5B-9F0D9E68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47B5-093A-4554-86E9-CC55B60B9E48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383992-6C2D-4919-80A5-6BC0E5738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1749E-8AF2-4245-9B7E-22AF07FDB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2FEE-D871-4FD8-AFAD-02D63230A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16" y="4605579"/>
            <a:ext cx="266700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95" y="4574584"/>
            <a:ext cx="251460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32" y="2544305"/>
            <a:ext cx="2089690" cy="2042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6119" y="135610"/>
            <a:ext cx="5324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5" y="2510725"/>
            <a:ext cx="2089690" cy="20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2070" y="1354811"/>
            <a:ext cx="119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170" y="291884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844" y="2902058"/>
            <a:ext cx="2319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প্রতিশোধ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4190" y="4754105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ঋষি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4505" y="4489343"/>
            <a:ext cx="1540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যোগী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09642" y="293176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898756" y="484580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5109" y="136643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জমিন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729566" y="1410346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2070" y="1354811"/>
            <a:ext cx="1358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গুজব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870" y="2841357"/>
            <a:ext cx="246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লা-পরওয়া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844" y="2902058"/>
            <a:ext cx="3092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গ্রাহ্য না করা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4190" y="4754105"/>
            <a:ext cx="228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দস্তরমতো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4505" y="4489343"/>
            <a:ext cx="2751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রীতিমতো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09642" y="2931763"/>
            <a:ext cx="1823634" cy="6483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898756" y="4845803"/>
            <a:ext cx="1823634" cy="6483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5109" y="136643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হুজুগ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29566" y="1410346"/>
            <a:ext cx="1823634" cy="6483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2070" y="1354811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সোনা,স্বর্ণ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324" y="2841357"/>
            <a:ext cx="246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পুয়াল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844" y="2902058"/>
            <a:ext cx="97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4190" y="4754105"/>
            <a:ext cx="1952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প্ররোচনা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4505" y="4489343"/>
            <a:ext cx="22910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উসকানি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09642" y="293176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898756" y="484580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5109" y="136643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সুবর্ণ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29566" y="1410346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760817"/>
              </p:ext>
            </p:extLst>
          </p:nvPr>
        </p:nvGraphicFramePr>
        <p:xfrm>
          <a:off x="0" y="0"/>
          <a:ext cx="118872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471978" y="108488"/>
            <a:ext cx="4267200" cy="1219200"/>
          </a:xfrm>
          <a:prstGeom prst="wedgeRoundRectCallout">
            <a:avLst>
              <a:gd name="adj1" fmla="val 39226"/>
              <a:gd name="adj2" fmla="val 1004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91" y="1369669"/>
            <a:ext cx="2381573" cy="4173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871596-7BEA-45A9-B477-605A892DDA90}"/>
              </a:ext>
            </a:extLst>
          </p:cNvPr>
          <p:cNvSpPr txBox="1"/>
          <p:nvPr/>
        </p:nvSpPr>
        <p:spPr>
          <a:xfrm>
            <a:off x="1276755" y="2561573"/>
            <a:ext cx="5557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জন্ম গ্রহণ করেন ?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তাঁর লে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0428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881" y="906651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428AAA-E29E-4BFE-B779-BF274287ABCC}"/>
              </a:ext>
            </a:extLst>
          </p:cNvPr>
          <p:cNvSpPr/>
          <p:nvPr/>
        </p:nvSpPr>
        <p:spPr>
          <a:xfrm>
            <a:off x="2366757" y="2407202"/>
            <a:ext cx="7118205" cy="253675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latin typeface="NikoshBAN" panose="02000000000000000000" pitchFamily="2" charset="0"/>
              </a:rPr>
              <a:t>পুষ্পহীন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সৌরভ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এবং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সৌরভহীন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পুষ্প</a:t>
            </a:r>
            <a:r>
              <a:rPr lang="en-US" altLang="en-US" sz="3600" b="1" dirty="0">
                <a:latin typeface="NikoshBAN" panose="02000000000000000000" pitchFamily="2" charset="0"/>
              </a:rPr>
              <a:t> –</a:t>
            </a:r>
            <a:r>
              <a:rPr lang="en-US" altLang="en-US" sz="3600" b="1" dirty="0" err="1">
                <a:latin typeface="NikoshBAN" panose="02000000000000000000" pitchFamily="2" charset="0"/>
              </a:rPr>
              <a:t>এর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পার্থক্য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লিখ</a:t>
            </a:r>
            <a:r>
              <a:rPr lang="en-US" altLang="en-US" sz="3600" b="1" dirty="0">
                <a:latin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BBD723-FD72-43D2-B523-DA320E4C614D}"/>
              </a:ext>
            </a:extLst>
          </p:cNvPr>
          <p:cNvSpPr txBox="1"/>
          <p:nvPr/>
        </p:nvSpPr>
        <p:spPr>
          <a:xfrm>
            <a:off x="4495800" y="228600"/>
            <a:ext cx="190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272" y="2255374"/>
            <a:ext cx="7901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৩।নজরুল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20685" y="1017722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বাড়ির কাজ</a:t>
            </a:r>
            <a:endParaRPr lang="en-US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691180" y="3532322"/>
            <a:ext cx="4724400" cy="24384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আত্মার শক্তি বিষয়ে একটি গল্প রচনা করিও।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805130" y="791408"/>
            <a:ext cx="990600" cy="1089141"/>
          </a:xfrm>
          <a:prstGeom prst="rect">
            <a:avLst/>
          </a:prstGeom>
        </p:spPr>
      </p:pic>
      <p:pic>
        <p:nvPicPr>
          <p:cNvPr id="5" name="Picture 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855671" y="480539"/>
            <a:ext cx="933666" cy="1026543"/>
          </a:xfrm>
          <a:prstGeom prst="rect">
            <a:avLst/>
          </a:prstGeom>
        </p:spPr>
      </p:pic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843729" y="4104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291529" y="410408"/>
            <a:ext cx="990600" cy="1089141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8044562" y="791790"/>
            <a:ext cx="994184" cy="1093082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755614" y="896953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7816" y="2725752"/>
            <a:ext cx="990600" cy="1089141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7815" y="3944953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983214" y="39449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032898" y="3732815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966097" y="4875816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061098" y="4494815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137298" y="3199416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889898" y="3047016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2460899" y="2970815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899298" y="563781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763568" y="3584932"/>
            <a:ext cx="990600" cy="978167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928499" y="2361213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947297" y="4571015"/>
            <a:ext cx="990600" cy="1089141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9730856" y="4441841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10461898" y="3885216"/>
            <a:ext cx="990600" cy="1089141"/>
          </a:xfrm>
          <a:prstGeom prst="rect">
            <a:avLst/>
          </a:prstGeom>
        </p:spPr>
      </p:pic>
      <p:pic>
        <p:nvPicPr>
          <p:cNvPr id="25" name="Picture 2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556898" y="2361214"/>
            <a:ext cx="990600" cy="1089141"/>
          </a:xfrm>
          <a:prstGeom prst="rect">
            <a:avLst/>
          </a:prstGeom>
        </p:spPr>
      </p:pic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211815" y="5087953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11615" y="5087952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583415" y="5773753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60013" y="5926153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612614" y="5849953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0593815" y="5392753"/>
            <a:ext cx="990600" cy="108914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flipH="1">
            <a:off x="2209800" y="1676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 সকলকে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5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3400" y="228600"/>
            <a:ext cx="4170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733800"/>
            <a:ext cx="5410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োঃহাবিবুর রহমান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>
                <a:latin typeface="NikoshBAN" pitchFamily="2" charset="0"/>
                <a:cs typeface="NikoshBAN" pitchFamily="2" charset="0"/>
              </a:rPr>
              <a:t>বিজ্ঞান)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তিলসিন্দুর দাখিল মাদ্‌রাসা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বারহাট্টা, নেত্রকোনা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Email- habib523277@gmail.com</a:t>
            </a:r>
            <a:endParaRPr lang="en-US" sz="2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4038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/>
          </a:p>
        </p:txBody>
      </p:sp>
      <p:pic>
        <p:nvPicPr>
          <p:cNvPr id="7" name="Picture 6" descr="18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457200"/>
            <a:ext cx="232804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477000" y="1600200"/>
            <a:ext cx="762000" cy="47244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895600" cy="34289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" y="6346717"/>
            <a:ext cx="11546237" cy="7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997" y="258305"/>
            <a:ext cx="6479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01BF5B-965D-4908-B74B-5435D910E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255363"/>
            <a:ext cx="5191932" cy="3405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1" y="1224366"/>
            <a:ext cx="5625885" cy="5672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" y="4940326"/>
            <a:ext cx="5129939" cy="20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84" y="340964"/>
            <a:ext cx="5036950" cy="58273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309966"/>
            <a:ext cx="5858360" cy="29911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4" y="3487118"/>
            <a:ext cx="5842861" cy="26657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30505"/>
            <a:ext cx="1089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তোমরা কি বলতে পারবে ছবিগুলো তোমাদের পাঠ্য বইয়ের কোন পাঠের সাথে মিল আছে?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8955" y="228601"/>
            <a:ext cx="6792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আজকের পাঠ.......</a:t>
            </a:r>
            <a:endParaRPr lang="en-US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9626" y="1921791"/>
            <a:ext cx="46955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9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742" y="3874577"/>
            <a:ext cx="3437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A37F79-8C08-4330-8F8A-F0E3EB829607}"/>
              </a:ext>
            </a:extLst>
          </p:cNvPr>
          <p:cNvSpPr txBox="1"/>
          <p:nvPr/>
        </p:nvSpPr>
        <p:spPr>
          <a:xfrm>
            <a:off x="2016524" y="2211053"/>
            <a:ext cx="84913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 ,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লিখতে পারবে,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 মূলভাব বর্ণনা করতে পারবে । 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8" y="20527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9960" y="5007163"/>
            <a:ext cx="21145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77" y="4975360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5559" y="13552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312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 পাঠ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11353800" cy="4876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136" y="397790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নিরব 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5" y="1693190"/>
            <a:ext cx="9906000" cy="46482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0BA511-DDFA-4936-BFDC-14E1C59F90DB}"/>
              </a:ext>
            </a:extLst>
          </p:cNvPr>
          <p:cNvSpPr/>
          <p:nvPr/>
        </p:nvSpPr>
        <p:spPr>
          <a:xfrm>
            <a:off x="1246897" y="435930"/>
            <a:ext cx="8300059" cy="836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পাঠ-বিশ্লেষণ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8203CB-9C30-445B-987E-72AE21E0C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9109" y="-881930"/>
            <a:ext cx="5000716" cy="1018467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261</Words>
  <Application>Microsoft Office PowerPoint</Application>
  <PresentationFormat>Custom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75</cp:revision>
  <dcterms:created xsi:type="dcterms:W3CDTF">2020-11-21T12:17:58Z</dcterms:created>
  <dcterms:modified xsi:type="dcterms:W3CDTF">2021-08-23T07:56:37Z</dcterms:modified>
</cp:coreProperties>
</file>