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3" r:id="rId4"/>
    <p:sldId id="262" r:id="rId5"/>
    <p:sldId id="261" r:id="rId6"/>
    <p:sldId id="264" r:id="rId7"/>
    <p:sldId id="268" r:id="rId8"/>
    <p:sldId id="265" r:id="rId9"/>
    <p:sldId id="266" r:id="rId10"/>
    <p:sldId id="267" r:id="rId11"/>
    <p:sldId id="270" r:id="rId12"/>
    <p:sldId id="269" r:id="rId13"/>
    <p:sldId id="271" r:id="rId14"/>
    <p:sldId id="272" r:id="rId15"/>
    <p:sldId id="273" r:id="rId16"/>
    <p:sldId id="274" r:id="rId17"/>
    <p:sldId id="257" r:id="rId18"/>
    <p:sldId id="27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1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4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995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05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04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5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98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ECA7-2374-4ADD-A68A-833A8F651910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7C81-7D66-45BE-B2EE-9421BB592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jpeg"/><Relationship Id="rId7" Type="http://schemas.openxmlformats.org/officeDocument/2006/relationships/image" Target="../media/image6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jpe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g"/><Relationship Id="rId5" Type="http://schemas.openxmlformats.org/officeDocument/2006/relationships/image" Target="../media/image72.jpg"/><Relationship Id="rId4" Type="http://schemas.openxmlformats.org/officeDocument/2006/relationships/image" Target="../media/image7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jpg"/><Relationship Id="rId7" Type="http://schemas.openxmlformats.org/officeDocument/2006/relationships/image" Target="../media/image8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g"/><Relationship Id="rId5" Type="http://schemas.openxmlformats.org/officeDocument/2006/relationships/image" Target="../media/image78.jpg"/><Relationship Id="rId4" Type="http://schemas.openxmlformats.org/officeDocument/2006/relationships/image" Target="../media/image7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26" name="Picture 2" descr="বাংলাদেশে জঙ্গিবাদ কমেছে, বলছে যুক্তরাষ্ট্র – JoyNewsB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299" y="1519236"/>
            <a:ext cx="8763001" cy="442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66" y="604836"/>
            <a:ext cx="11684000" cy="8191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969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22" y="332184"/>
            <a:ext cx="4441577" cy="713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375" y="4506502"/>
            <a:ext cx="1536325" cy="8596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5655" y="4506502"/>
            <a:ext cx="2615411" cy="85961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586" y="4506502"/>
            <a:ext cx="3462828" cy="859611"/>
          </a:xfrm>
          <a:prstGeom prst="rect">
            <a:avLst/>
          </a:prstGeom>
        </p:spPr>
      </p:pic>
      <p:pic>
        <p:nvPicPr>
          <p:cNvPr id="1026" name="Picture 2" descr="তুই&amp;#39; দ্বন্দ্বে খুন হয় মেহেদী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003" y="1583284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একজন বেকার যুবকের আত্মকাহিনী। - Grathor.com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52" y="1583284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গেমসে আসক্ত শিক্ষার্থীরা,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655" y="1583284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4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৪ অক্টোবর থেকে একাদশ শ্রেণির ক্লাস শুরু">
            <a:extLst>
              <a:ext uri="{FF2B5EF4-FFF2-40B4-BE49-F238E27FC236}">
                <a16:creationId xmlns:a16="http://schemas.microsoft.com/office/drawing/2014/main" id="{795D0BE8-8BE1-41C0-8F43-407E6CFBC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59" y="1513503"/>
            <a:ext cx="3014882" cy="28093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293" y="246023"/>
            <a:ext cx="6742760" cy="1609483"/>
          </a:xfrm>
          <a:prstGeom prst="rect">
            <a:avLst/>
          </a:prstGeom>
        </p:spPr>
      </p:pic>
      <p:pic>
        <p:nvPicPr>
          <p:cNvPr id="15" name="Picture 2" descr="ঘাসফুল-Ghasful - Posts | Facebook">
            <a:extLst>
              <a:ext uri="{FF2B5EF4-FFF2-40B4-BE49-F238E27FC236}">
                <a16:creationId xmlns:a16="http://schemas.microsoft.com/office/drawing/2014/main" id="{C2BE32E8-9DFE-4986-920B-EED2515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391025"/>
            <a:ext cx="12592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5271" y="5006829"/>
            <a:ext cx="6014143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80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26" name="Picture 2" descr="আমেরিকার #টুইন #টাওয়ার #ধ্বংস... - ইসলাম - আত্মসমর্পণ | Facebook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24707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144" y="1524707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028" name="Picture 4" descr="বাংলাদেশে হঠাৎ করে জঙ্গি তৎপরতা বেড়ে যাওয়ার কারণ কী? - BBC News বাংলা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12" y="1524707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64190" y="4531035"/>
            <a:ext cx="4218798" cy="1871634"/>
            <a:chOff x="364190" y="4531035"/>
            <a:chExt cx="4218798" cy="187163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190" y="4531035"/>
              <a:ext cx="4218798" cy="1871634"/>
            </a:xfrm>
            <a:prstGeom prst="rect">
              <a:avLst/>
            </a:prstGeom>
          </p:spPr>
        </p:pic>
        <p:sp>
          <p:nvSpPr>
            <p:cNvPr id="15" name="Round Diagonal Corner Rectangle 14"/>
            <p:cNvSpPr/>
            <p:nvPr/>
          </p:nvSpPr>
          <p:spPr>
            <a:xfrm>
              <a:off x="631031" y="4584625"/>
              <a:ext cx="3643611" cy="1625676"/>
            </a:xfrm>
            <a:prstGeom prst="round2Diag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55441" y="4584624"/>
            <a:ext cx="3481118" cy="1835055"/>
            <a:chOff x="4355441" y="4584624"/>
            <a:chExt cx="3481118" cy="183505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5441" y="4584624"/>
              <a:ext cx="3481118" cy="1835055"/>
            </a:xfrm>
            <a:prstGeom prst="rect">
              <a:avLst/>
            </a:prstGeom>
          </p:spPr>
        </p:pic>
        <p:sp>
          <p:nvSpPr>
            <p:cNvPr id="17" name="Round Diagonal Corner Rectangle 16"/>
            <p:cNvSpPr/>
            <p:nvPr/>
          </p:nvSpPr>
          <p:spPr>
            <a:xfrm>
              <a:off x="4473526" y="4584624"/>
              <a:ext cx="3179299" cy="1625676"/>
            </a:xfrm>
            <a:prstGeom prst="round2Diag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703144" y="4505614"/>
            <a:ext cx="3011685" cy="1835055"/>
            <a:chOff x="8703144" y="4505614"/>
            <a:chExt cx="3011685" cy="183505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3144" y="4505614"/>
              <a:ext cx="3011685" cy="1835055"/>
            </a:xfrm>
            <a:prstGeom prst="rect">
              <a:avLst/>
            </a:prstGeom>
          </p:spPr>
        </p:pic>
        <p:sp>
          <p:nvSpPr>
            <p:cNvPr id="19" name="Round Diagonal Corner Rectangle 18"/>
            <p:cNvSpPr/>
            <p:nvPr/>
          </p:nvSpPr>
          <p:spPr>
            <a:xfrm>
              <a:off x="8862646" y="4584624"/>
              <a:ext cx="2698323" cy="1625676"/>
            </a:xfrm>
            <a:prstGeom prst="round2Diag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0130" y="418827"/>
            <a:ext cx="4833014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1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sp>
        <p:nvSpPr>
          <p:cNvPr id="2" name="AutoShape 2" descr="যশোরে উদীচী সম্মেলনে বোমা হামলার ১৮ বছরপূর্তিতে নিহতদের স্মরণ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355992"/>
            <a:ext cx="2286000" cy="13716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052" name="Picture 4" descr="১৯ বছরেও হয়নি রমনা বটমূলে বোমা হামলার বিচার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3049354"/>
            <a:ext cx="22860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130" y="418827"/>
            <a:ext cx="4833014" cy="719390"/>
          </a:xfrm>
          <a:prstGeom prst="rect">
            <a:avLst/>
          </a:prstGeom>
        </p:spPr>
      </p:pic>
      <p:pic>
        <p:nvPicPr>
          <p:cNvPr id="2054" name="Picture 6" descr="গুলশান হামলার তিন বছর: বিচার কতদূর?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838700"/>
            <a:ext cx="2286000" cy="13716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6049" y="1535601"/>
            <a:ext cx="8394920" cy="134733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8656" y="3207384"/>
            <a:ext cx="8248603" cy="134733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968" y="4790735"/>
            <a:ext cx="8461981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11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6" y="332184"/>
            <a:ext cx="4554107" cy="713294"/>
          </a:xfrm>
          <a:prstGeom prst="rect">
            <a:avLst/>
          </a:prstGeom>
        </p:spPr>
      </p:pic>
      <p:pic>
        <p:nvPicPr>
          <p:cNvPr id="2050" name="Picture 2" descr="জঙ্গিবাদের বিরুদ্ধে জেগে ওঠার আহ্বান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05" y="1377662"/>
            <a:ext cx="4114800" cy="164592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03" y="3980579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3981832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03" y="1335543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3552" y="3080102"/>
            <a:ext cx="11424894" cy="8596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850" y="5766724"/>
            <a:ext cx="1132125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4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946" y="332184"/>
            <a:ext cx="4554107" cy="713294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3923613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Picture 1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1247481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6" y="1293860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6" y="3968906"/>
            <a:ext cx="4114800" cy="164592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09" y="3038035"/>
            <a:ext cx="11315157" cy="859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3409" y="5763826"/>
            <a:ext cx="1122980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4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Group Work in the Classroom | How to Effectively Organize Group Rotations |  Teach Starter">
            <a:extLst>
              <a:ext uri="{FF2B5EF4-FFF2-40B4-BE49-F238E27FC236}">
                <a16:creationId xmlns:a16="http://schemas.microsoft.com/office/drawing/2014/main" id="{C7BD47E4-49A5-4ADD-B663-07A3A7B4C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105" y="1664223"/>
            <a:ext cx="3489092" cy="26168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ঘাসফুল-Ghasful - Posts | Facebook">
            <a:extLst>
              <a:ext uri="{FF2B5EF4-FFF2-40B4-BE49-F238E27FC236}">
                <a16:creationId xmlns:a16="http://schemas.microsoft.com/office/drawing/2014/main" id="{C2BE32E8-9DFE-4986-920B-EED2515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391025"/>
            <a:ext cx="12592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902" y="5070690"/>
            <a:ext cx="7748688" cy="1463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097" y="233734"/>
            <a:ext cx="8010838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7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7" name="Frame 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" name="Half Frame 1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495" y="200267"/>
            <a:ext cx="4316342" cy="1609483"/>
          </a:xfrm>
          <a:prstGeom prst="rect">
            <a:avLst/>
          </a:prstGeom>
        </p:spPr>
      </p:pic>
      <p:sp>
        <p:nvSpPr>
          <p:cNvPr id="33" name="Rectangle: Rounded Corners 1">
            <a:extLst>
              <a:ext uri="{FF2B5EF4-FFF2-40B4-BE49-F238E27FC236}">
                <a16:creationId xmlns:a16="http://schemas.microsoft.com/office/drawing/2014/main" id="{9E9F26B6-E410-4A1E-BC00-8C24BE9DFC85}"/>
              </a:ext>
            </a:extLst>
          </p:cNvPr>
          <p:cNvSpPr/>
          <p:nvPr/>
        </p:nvSpPr>
        <p:spPr>
          <a:xfrm>
            <a:off x="2660050" y="3711857"/>
            <a:ext cx="6838012" cy="728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860" y="3736504"/>
            <a:ext cx="4663844" cy="859611"/>
          </a:xfrm>
          <a:prstGeom prst="rect">
            <a:avLst/>
          </a:prstGeom>
        </p:spPr>
      </p:pic>
      <p:sp>
        <p:nvSpPr>
          <p:cNvPr id="43" name="Rectangle: Rounded Corners 1">
            <a:extLst>
              <a:ext uri="{FF2B5EF4-FFF2-40B4-BE49-F238E27FC236}">
                <a16:creationId xmlns:a16="http://schemas.microsoft.com/office/drawing/2014/main" id="{9E9F26B6-E410-4A1E-BC00-8C24BE9DFC85}"/>
              </a:ext>
            </a:extLst>
          </p:cNvPr>
          <p:cNvSpPr/>
          <p:nvPr/>
        </p:nvSpPr>
        <p:spPr>
          <a:xfrm>
            <a:off x="2660050" y="4658162"/>
            <a:ext cx="6838012" cy="72835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: Rounded Corners 1">
            <a:extLst>
              <a:ext uri="{FF2B5EF4-FFF2-40B4-BE49-F238E27FC236}">
                <a16:creationId xmlns:a16="http://schemas.microsoft.com/office/drawing/2014/main" id="{9E9F26B6-E410-4A1E-BC00-8C24BE9DFC85}"/>
              </a:ext>
            </a:extLst>
          </p:cNvPr>
          <p:cNvSpPr/>
          <p:nvPr/>
        </p:nvSpPr>
        <p:spPr>
          <a:xfrm>
            <a:off x="2660050" y="5590214"/>
            <a:ext cx="6838012" cy="72835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ectangle: Rounded Corners 1">
            <a:extLst>
              <a:ext uri="{FF2B5EF4-FFF2-40B4-BE49-F238E27FC236}">
                <a16:creationId xmlns:a16="http://schemas.microsoft.com/office/drawing/2014/main" id="{9E9F26B6-E410-4A1E-BC00-8C24BE9DFC85}"/>
              </a:ext>
            </a:extLst>
          </p:cNvPr>
          <p:cNvSpPr/>
          <p:nvPr/>
        </p:nvSpPr>
        <p:spPr>
          <a:xfrm>
            <a:off x="2660050" y="1768238"/>
            <a:ext cx="6838012" cy="728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694" y="5583150"/>
            <a:ext cx="6706181" cy="91779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860" y="1764278"/>
            <a:ext cx="3182388" cy="859611"/>
          </a:xfrm>
          <a:prstGeom prst="rect">
            <a:avLst/>
          </a:prstGeom>
        </p:spPr>
      </p:pic>
      <p:sp>
        <p:nvSpPr>
          <p:cNvPr id="45" name="Rectangle: Rounded Corners 1">
            <a:extLst>
              <a:ext uri="{FF2B5EF4-FFF2-40B4-BE49-F238E27FC236}">
                <a16:creationId xmlns:a16="http://schemas.microsoft.com/office/drawing/2014/main" id="{9E9F26B6-E410-4A1E-BC00-8C24BE9DFC85}"/>
              </a:ext>
            </a:extLst>
          </p:cNvPr>
          <p:cNvSpPr/>
          <p:nvPr/>
        </p:nvSpPr>
        <p:spPr>
          <a:xfrm>
            <a:off x="2592555" y="2765552"/>
            <a:ext cx="6838012" cy="728355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CD012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1860" y="2778031"/>
            <a:ext cx="3645724" cy="8596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860" y="4658162"/>
            <a:ext cx="5541744" cy="859611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683500" y="5705128"/>
            <a:ext cx="487050" cy="464119"/>
            <a:chOff x="2052794" y="3098800"/>
            <a:chExt cx="1490506" cy="15240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17" b="89655" l="9633" r="89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6512" r="9131" b="8365"/>
            <a:stretch/>
          </p:blipFill>
          <p:spPr>
            <a:xfrm>
              <a:off x="2052794" y="3098800"/>
              <a:ext cx="1490506" cy="1524000"/>
            </a:xfrm>
            <a:prstGeom prst="rect">
              <a:avLst/>
            </a:prstGeom>
          </p:spPr>
        </p:pic>
        <p:sp>
          <p:nvSpPr>
            <p:cNvPr id="30" name="Oval 29"/>
            <p:cNvSpPr/>
            <p:nvPr/>
          </p:nvSpPr>
          <p:spPr>
            <a:xfrm>
              <a:off x="2292838" y="3327720"/>
              <a:ext cx="1059962" cy="101568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91595" y="4766591"/>
            <a:ext cx="487050" cy="464119"/>
            <a:chOff x="2052794" y="3098800"/>
            <a:chExt cx="1490506" cy="152400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17" b="89655" l="9633" r="89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6512" r="9131" b="8365"/>
            <a:stretch/>
          </p:blipFill>
          <p:spPr>
            <a:xfrm>
              <a:off x="2052794" y="3098800"/>
              <a:ext cx="1490506" cy="1524000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292838" y="3327720"/>
              <a:ext cx="1059962" cy="101568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688395" y="3853689"/>
            <a:ext cx="487050" cy="464119"/>
            <a:chOff x="2052794" y="3098800"/>
            <a:chExt cx="1490506" cy="152400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17" b="89655" l="9633" r="89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6512" r="9131" b="8365"/>
            <a:stretch/>
          </p:blipFill>
          <p:spPr>
            <a:xfrm>
              <a:off x="2052794" y="3098800"/>
              <a:ext cx="1490506" cy="1524000"/>
            </a:xfrm>
            <a:prstGeom prst="rect">
              <a:avLst/>
            </a:prstGeom>
          </p:spPr>
        </p:pic>
        <p:sp>
          <p:nvSpPr>
            <p:cNvPr id="24" name="Oval 23"/>
            <p:cNvSpPr/>
            <p:nvPr/>
          </p:nvSpPr>
          <p:spPr>
            <a:xfrm>
              <a:off x="2292838" y="3327720"/>
              <a:ext cx="1059962" cy="101568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691595" y="1890814"/>
            <a:ext cx="487050" cy="464119"/>
            <a:chOff x="2052794" y="3098800"/>
            <a:chExt cx="1490506" cy="1524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17" b="89655" l="9633" r="89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6512" r="9131" b="8365"/>
            <a:stretch/>
          </p:blipFill>
          <p:spPr>
            <a:xfrm>
              <a:off x="2052794" y="3098800"/>
              <a:ext cx="1490506" cy="1524000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2292838" y="3327720"/>
              <a:ext cx="1059962" cy="101568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660050" y="2887816"/>
            <a:ext cx="487050" cy="464119"/>
            <a:chOff x="2052794" y="3098800"/>
            <a:chExt cx="1490506" cy="15240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017" b="89655" l="9633" r="8990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7" t="6512" r="9131" b="8365"/>
            <a:stretch/>
          </p:blipFill>
          <p:spPr>
            <a:xfrm>
              <a:off x="2052794" y="3098800"/>
              <a:ext cx="1490506" cy="15240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2292838" y="3327720"/>
              <a:ext cx="1059962" cy="101568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380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04800"/>
            <a:ext cx="4176122" cy="16033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640" y="5197887"/>
            <a:ext cx="8693649" cy="1355313"/>
          </a:xfrm>
          <a:prstGeom prst="rect">
            <a:avLst/>
          </a:prstGeom>
        </p:spPr>
      </p:pic>
      <p:pic>
        <p:nvPicPr>
          <p:cNvPr id="3074" name="Picture 2" descr="পুরো অঞ্চলে জঙ্গিবাদ ছড়াচ্ছে পাকিস্তান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5" y="1828800"/>
            <a:ext cx="7772400" cy="32004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91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0" y="647700"/>
            <a:ext cx="7249288" cy="1566808"/>
          </a:xfrm>
          <a:prstGeom prst="rect">
            <a:avLst/>
          </a:prstGeom>
        </p:spPr>
      </p:pic>
      <p:pic>
        <p:nvPicPr>
          <p:cNvPr id="1026" name="Picture 2" descr="জঙ্গি&amp;#39;ও সন্ত্রাস বিরোধী সামাজিক আন্দোলনে যোগ দিন - Página inicial | Facebook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54" y="1828800"/>
            <a:ext cx="6858000" cy="32004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4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80599 -0.05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99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sp>
        <p:nvSpPr>
          <p:cNvPr id="11" name="Flowchart: Decision 10"/>
          <p:cNvSpPr/>
          <p:nvPr/>
        </p:nvSpPr>
        <p:spPr>
          <a:xfrm>
            <a:off x="7526337" y="1755780"/>
            <a:ext cx="211182" cy="4546600"/>
          </a:xfrm>
          <a:prstGeom prst="flowChartDecision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624" tIns="43812" rIns="87624" bIns="43812"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45E2FE-7DC4-46BF-968E-F46859F2F6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8720" y="2260600"/>
            <a:ext cx="2591748" cy="3033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90" y="1200161"/>
            <a:ext cx="2317662" cy="23176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652" y="337979"/>
            <a:ext cx="4578048" cy="8621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82" y="3645801"/>
            <a:ext cx="6224555" cy="2127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869781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2050" name="Picture 2" descr="বদলেছে জঙ্গিবাদের ধরন, জড়ানোর কারণও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201743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জঙ্গীবাদ || ✍: সাজ্জাদ হোসেন || ক্যারিয়ার ক্লাব অফ আর্টস ফ্যাকাল্টি  (ক্যাফ) ||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201743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জঙ্গি কথোপকথনের ৩৪ হাজার পৃষ্ঠার নথি উদ্ধার | Dhaka Tribune Bangla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7" y="2017431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908" y="548430"/>
            <a:ext cx="7388992" cy="7742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7775" y="4901146"/>
            <a:ext cx="4109060" cy="1072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687" y="5437640"/>
            <a:ext cx="5749026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3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9578099-43B4-453E-8678-274011216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9" t="11516" r="14680" b="7619"/>
          <a:stretch/>
        </p:blipFill>
        <p:spPr>
          <a:xfrm>
            <a:off x="918851" y="879565"/>
            <a:ext cx="10930597" cy="5538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349" y="1381506"/>
            <a:ext cx="8229600" cy="132228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2280">
            <a:off x="4265888" y="2948058"/>
            <a:ext cx="2396983" cy="23969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7016" y="2087764"/>
            <a:ext cx="4797968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86 0.05509 L 0.222 0.06574 " pathEditMode="relative" rAng="0" ptsTypes="AA">
                                      <p:cBhvr>
                                        <p:cTn id="6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57" y="53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ঘাসফুল-Ghasful - Posts | Facebook">
            <a:extLst>
              <a:ext uri="{FF2B5EF4-FFF2-40B4-BE49-F238E27FC236}">
                <a16:creationId xmlns:a16="http://schemas.microsoft.com/office/drawing/2014/main" id="{C2BE32E8-9DFE-4986-920B-EED2515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624" y="5127637"/>
            <a:ext cx="1259285" cy="15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678651" y="2689621"/>
            <a:ext cx="8457521" cy="2377679"/>
          </a:xfrm>
          <a:prstGeom prst="rect">
            <a:avLst/>
          </a:prstGeom>
          <a:solidFill>
            <a:srgbClr val="FFFFFF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315636" y="1647498"/>
            <a:ext cx="1236920" cy="4304833"/>
            <a:chOff x="292358" y="461271"/>
            <a:chExt cx="1236920" cy="4304833"/>
          </a:xfrm>
        </p:grpSpPr>
        <p:sp>
          <p:nvSpPr>
            <p:cNvPr id="10" name="Chevron 6"/>
            <p:cNvSpPr/>
            <p:nvPr/>
          </p:nvSpPr>
          <p:spPr>
            <a:xfrm rot="16200000">
              <a:off x="-1241598" y="2245857"/>
              <a:ext cx="4304833" cy="735662"/>
            </a:xfrm>
            <a:custGeom>
              <a:avLst/>
              <a:gdLst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17831 w 3997234"/>
                <a:gd name="connsiteY5" fmla="*/ 453934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10200 w 3997234"/>
                <a:gd name="connsiteY5" fmla="*/ 468005 h 907867"/>
                <a:gd name="connsiteX6" fmla="*/ 0 w 3997234"/>
                <a:gd name="connsiteY6" fmla="*/ 0 h 907867"/>
                <a:gd name="connsiteX0" fmla="*/ 0 w 3997234"/>
                <a:gd name="connsiteY0" fmla="*/ 0 h 907867"/>
                <a:gd name="connsiteX1" fmla="*/ 3979403 w 3997234"/>
                <a:gd name="connsiteY1" fmla="*/ 0 h 907867"/>
                <a:gd name="connsiteX2" fmla="*/ 3997234 w 3997234"/>
                <a:gd name="connsiteY2" fmla="*/ 453934 h 907867"/>
                <a:gd name="connsiteX3" fmla="*/ 3979403 w 3997234"/>
                <a:gd name="connsiteY3" fmla="*/ 907867 h 907867"/>
                <a:gd name="connsiteX4" fmla="*/ 0 w 3997234"/>
                <a:gd name="connsiteY4" fmla="*/ 907867 h 907867"/>
                <a:gd name="connsiteX5" fmla="*/ 580538 w 3997234"/>
                <a:gd name="connsiteY5" fmla="*/ 468008 h 907867"/>
                <a:gd name="connsiteX6" fmla="*/ 0 w 3997234"/>
                <a:gd name="connsiteY6" fmla="*/ 0 h 907867"/>
                <a:gd name="connsiteX0" fmla="*/ 0 w 3979403"/>
                <a:gd name="connsiteY0" fmla="*/ 0 h 907867"/>
                <a:gd name="connsiteX1" fmla="*/ 3979403 w 3979403"/>
                <a:gd name="connsiteY1" fmla="*/ 0 h 907867"/>
                <a:gd name="connsiteX2" fmla="*/ 3342836 w 3979403"/>
                <a:gd name="connsiteY2" fmla="*/ 438368 h 907867"/>
                <a:gd name="connsiteX3" fmla="*/ 3979403 w 3979403"/>
                <a:gd name="connsiteY3" fmla="*/ 907867 h 907867"/>
                <a:gd name="connsiteX4" fmla="*/ 0 w 3979403"/>
                <a:gd name="connsiteY4" fmla="*/ 907867 h 907867"/>
                <a:gd name="connsiteX5" fmla="*/ 580538 w 3979403"/>
                <a:gd name="connsiteY5" fmla="*/ 468008 h 907867"/>
                <a:gd name="connsiteX6" fmla="*/ 0 w 3979403"/>
                <a:gd name="connsiteY6" fmla="*/ 0 h 90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79403" h="907867">
                  <a:moveTo>
                    <a:pt x="0" y="0"/>
                  </a:moveTo>
                  <a:lnTo>
                    <a:pt x="3979403" y="0"/>
                  </a:lnTo>
                  <a:lnTo>
                    <a:pt x="3342836" y="438368"/>
                  </a:lnTo>
                  <a:lnTo>
                    <a:pt x="3979403" y="907867"/>
                  </a:lnTo>
                  <a:lnTo>
                    <a:pt x="0" y="907867"/>
                  </a:lnTo>
                  <a:lnTo>
                    <a:pt x="580538" y="468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D050"/>
            </a:solidFill>
            <a:ln w="22225"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Donut 10"/>
            <p:cNvSpPr/>
            <p:nvPr/>
          </p:nvSpPr>
          <p:spPr>
            <a:xfrm>
              <a:off x="292358" y="1909495"/>
              <a:ext cx="1236920" cy="1243579"/>
            </a:xfrm>
            <a:prstGeom prst="donut">
              <a:avLst>
                <a:gd name="adj" fmla="val 17781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6"/>
              </a:solidFill>
            </a:ln>
            <a:effectLst>
              <a:innerShdw blurRad="63500" dist="50800" dir="189000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63410" y="2095924"/>
              <a:ext cx="894815" cy="8651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rgbClr val="009900"/>
              </a:solidFill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 prst="convex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rtlCol="0" anchor="ctr" anchorCtr="0">
              <a:noAutofit/>
            </a:bodyPr>
            <a:lstStyle/>
            <a:p>
              <a:pPr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kern="1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537" y="352877"/>
            <a:ext cx="2560542" cy="637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2921" y="1147267"/>
            <a:ext cx="4493141" cy="98633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2178" y="2772512"/>
            <a:ext cx="3993226" cy="585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2178" y="3553330"/>
            <a:ext cx="5139373" cy="5852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2178" y="4360361"/>
            <a:ext cx="8114479" cy="5852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301" y="3470957"/>
            <a:ext cx="566977" cy="5852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8651" y="2689622"/>
            <a:ext cx="591363" cy="646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7301" y="4300024"/>
            <a:ext cx="603556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6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7" y="1371600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132" y="323851"/>
            <a:ext cx="4151736" cy="78105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7" y="2976948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77" y="4595438"/>
            <a:ext cx="1828800" cy="13716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4651" y="1514167"/>
            <a:ext cx="9224047" cy="139000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4651" y="3011844"/>
            <a:ext cx="9224047" cy="14387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51977" y="4552703"/>
            <a:ext cx="9309399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0" name="Picture 2" descr="E:\Chaity Doc\images (5).jpeg"/>
          <p:cNvPicPr>
            <a:picLocks noChangeArrowheads="1"/>
          </p:cNvPicPr>
          <p:nvPr/>
        </p:nvPicPr>
        <p:blipFill>
          <a:blip r:embed="rId2"/>
          <a:srcRect t="48855"/>
          <a:stretch>
            <a:fillRect/>
          </a:stretch>
        </p:blipFill>
        <p:spPr bwMode="auto">
          <a:xfrm>
            <a:off x="1290493" y="175350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2" name="Picture 2" descr="E:\Chaity Doc\images (5).jpeg"/>
          <p:cNvPicPr>
            <a:picLocks noChangeArrowheads="1"/>
          </p:cNvPicPr>
          <p:nvPr/>
        </p:nvPicPr>
        <p:blipFill rotWithShape="1">
          <a:blip r:embed="rId3"/>
          <a:srcRect l="25811" b="17359"/>
          <a:stretch/>
        </p:blipFill>
        <p:spPr bwMode="auto">
          <a:xfrm>
            <a:off x="7936527" y="175350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3" name="Picture 2" descr="E:\Chaity Doc\images (5).jpeg"/>
          <p:cNvPicPr>
            <a:picLocks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24216" y="1753509"/>
            <a:ext cx="2743200" cy="274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132" y="323851"/>
            <a:ext cx="4151736" cy="781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337" y="4902885"/>
            <a:ext cx="9809314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45" y="197596"/>
            <a:ext cx="5779509" cy="1609483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D9A256-1A0E-4BB1-AE7B-9AFEEDA91CDA}"/>
              </a:ext>
            </a:extLst>
          </p:cNvPr>
          <p:cNvCxnSpPr/>
          <p:nvPr/>
        </p:nvCxnSpPr>
        <p:spPr>
          <a:xfrm>
            <a:off x="7058426" y="2805192"/>
            <a:ext cx="3161731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7B9001-2CDE-4762-B3E8-ABE5F4EE6E10}"/>
              </a:ext>
            </a:extLst>
          </p:cNvPr>
          <p:cNvCxnSpPr/>
          <p:nvPr/>
        </p:nvCxnSpPr>
        <p:spPr>
          <a:xfrm>
            <a:off x="1783470" y="2899718"/>
            <a:ext cx="316173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২০২০-২১ শিক্ষাবর্ষের নবম শ্রেণির শিক্ষার্থীদের পুনরায় রেজিস্ট্রেশনের সুযোগ  - Edu Icon">
            <a:extLst>
              <a:ext uri="{FF2B5EF4-FFF2-40B4-BE49-F238E27FC236}">
                <a16:creationId xmlns:a16="http://schemas.microsoft.com/office/drawing/2014/main" id="{AC3B910E-AF43-4DF2-A2E2-35D52949D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06" r="63877"/>
          <a:stretch/>
        </p:blipFill>
        <p:spPr bwMode="auto">
          <a:xfrm>
            <a:off x="4945201" y="1998545"/>
            <a:ext cx="2113225" cy="188156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ঘাসফুল-Ghasful - Posts | Facebook">
            <a:extLst>
              <a:ext uri="{FF2B5EF4-FFF2-40B4-BE49-F238E27FC236}">
                <a16:creationId xmlns:a16="http://schemas.microsoft.com/office/drawing/2014/main" id="{C2BE32E8-9DFE-4986-920B-EED2515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4391025"/>
            <a:ext cx="125928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425" y="5264509"/>
            <a:ext cx="6369555" cy="5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2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1" cy="6858000"/>
            <a:chOff x="0" y="0"/>
            <a:chExt cx="12192001" cy="6858000"/>
          </a:xfrm>
        </p:grpSpPr>
        <p:sp>
          <p:nvSpPr>
            <p:cNvPr id="5" name="Frame 4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129"/>
              </a:avLst>
            </a:prstGeom>
            <a:gradFill>
              <a:gsLst>
                <a:gs pos="100000">
                  <a:srgbClr val="FFC000"/>
                </a:gs>
                <a:gs pos="10000">
                  <a:schemeClr val="accent2">
                    <a:lumMod val="40000"/>
                    <a:lumOff val="60000"/>
                  </a:schemeClr>
                </a:gs>
                <a:gs pos="33000">
                  <a:srgbClr val="00B0F0"/>
                </a:gs>
              </a:gsLst>
              <a:lin ang="16200000" scaled="1"/>
            </a:gra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>
              <a:off x="0" y="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16200000">
              <a:off x="8334" y="6201966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5400000">
              <a:off x="11552634" y="8334"/>
              <a:ext cx="631032" cy="647700"/>
            </a:xfrm>
            <a:prstGeom prst="halfFram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0800000">
              <a:off x="11560969" y="6210300"/>
              <a:ext cx="631032" cy="647700"/>
            </a:xfrm>
            <a:prstGeom prst="halfFram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38100">
                  <a:solidFill>
                    <a:schemeClr val="tx1"/>
                  </a:solidFill>
                </a:ln>
                <a:solidFill>
                  <a:schemeClr val="accent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222" y="332184"/>
            <a:ext cx="4441577" cy="713294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22" y="170844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99192" y="170844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19" y="1708448"/>
            <a:ext cx="2743200" cy="2743200"/>
          </a:xfrm>
          <a:prstGeom prst="rect">
            <a:avLst/>
          </a:prstGeom>
          <a:ln w="28575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8845" y="4795211"/>
            <a:ext cx="1993565" cy="8596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2993" y="4795211"/>
            <a:ext cx="2085013" cy="8596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3230" y="4795212"/>
            <a:ext cx="2499577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fdhffg</dc:title>
  <dc:creator>Pc</dc:creator>
  <cp:lastModifiedBy>Nafis</cp:lastModifiedBy>
  <cp:revision>59</cp:revision>
  <dcterms:created xsi:type="dcterms:W3CDTF">2021-07-11T14:58:51Z</dcterms:created>
  <dcterms:modified xsi:type="dcterms:W3CDTF">2021-09-02T03:06:08Z</dcterms:modified>
</cp:coreProperties>
</file>