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63" r:id="rId5"/>
    <p:sldId id="265" r:id="rId6"/>
    <p:sldId id="268" r:id="rId7"/>
    <p:sldId id="270" r:id="rId8"/>
    <p:sldId id="271" r:id="rId9"/>
    <p:sldId id="266" r:id="rId10"/>
    <p:sldId id="269" r:id="rId11"/>
    <p:sldId id="267" r:id="rId12"/>
    <p:sldId id="260" r:id="rId13"/>
    <p:sldId id="264" r:id="rId14"/>
    <p:sldId id="261" r:id="rId15"/>
    <p:sldId id="262" r:id="rId16"/>
    <p:sldId id="258" r:id="rId17"/>
    <p:sldId id="259" r:id="rId18"/>
    <p:sldId id="274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3" autoAdjust="0"/>
    <p:restoredTop sz="94660"/>
  </p:normalViewPr>
  <p:slideViewPr>
    <p:cSldViewPr snapToGrid="0">
      <p:cViewPr varScale="1">
        <p:scale>
          <a:sx n="89" d="100"/>
          <a:sy n="89" d="100"/>
        </p:scale>
        <p:origin x="19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EA537-724E-442D-A7CB-F1D4C011D6B0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1283B-ABF0-4319-93AF-7E26FC15C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908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EA537-724E-442D-A7CB-F1D4C011D6B0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1283B-ABF0-4319-93AF-7E26FC15C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12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EA537-724E-442D-A7CB-F1D4C011D6B0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1283B-ABF0-4319-93AF-7E26FC15C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435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EA537-724E-442D-A7CB-F1D4C011D6B0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1283B-ABF0-4319-93AF-7E26FC15C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30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EA537-724E-442D-A7CB-F1D4C011D6B0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1283B-ABF0-4319-93AF-7E26FC15C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722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EA537-724E-442D-A7CB-F1D4C011D6B0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1283B-ABF0-4319-93AF-7E26FC15C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071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EA537-724E-442D-A7CB-F1D4C011D6B0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1283B-ABF0-4319-93AF-7E26FC15C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906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EA537-724E-442D-A7CB-F1D4C011D6B0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1283B-ABF0-4319-93AF-7E26FC15C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82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EA537-724E-442D-A7CB-F1D4C011D6B0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1283B-ABF0-4319-93AF-7E26FC15C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738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EA537-724E-442D-A7CB-F1D4C011D6B0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1283B-ABF0-4319-93AF-7E26FC15C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800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EA537-724E-442D-A7CB-F1D4C011D6B0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1283B-ABF0-4319-93AF-7E26FC15C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387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EA537-724E-442D-A7CB-F1D4C011D6B0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1283B-ABF0-4319-93AF-7E26FC15C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63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21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2.jp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gif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gif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1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24" y="0"/>
            <a:ext cx="12236425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31675" y="1772200"/>
            <a:ext cx="49975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36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76950" cy="7994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2EE6462-22DE-49FA-BB21-6222AB81DB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5" b="20120"/>
          <a:stretch/>
        </p:blipFill>
        <p:spPr>
          <a:xfrm>
            <a:off x="11108602" y="0"/>
            <a:ext cx="1081889" cy="799459"/>
          </a:xfrm>
          <a:prstGeom prst="rect">
            <a:avLst/>
          </a:prstGeom>
        </p:spPr>
      </p:pic>
      <p:pic>
        <p:nvPicPr>
          <p:cNvPr id="4" name="Picture 3" descr="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09" y="6096000"/>
            <a:ext cx="12192000" cy="762000"/>
          </a:xfrm>
          <a:prstGeom prst="rect">
            <a:avLst/>
          </a:prstGeom>
        </p:spPr>
      </p:pic>
      <p:pic>
        <p:nvPicPr>
          <p:cNvPr id="5" name="Picture 4" descr="777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5313" y="1284254"/>
            <a:ext cx="3880370" cy="38288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950" y="1152980"/>
            <a:ext cx="4266867" cy="40914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304516" y="76762"/>
            <a:ext cx="6527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খেয়াল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72824" y="498086"/>
            <a:ext cx="4182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78179" y="5347029"/>
            <a:ext cx="6056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সুইচ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ফ্রিজের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দরজা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356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176950" cy="7994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2EE6462-22DE-49FA-BB21-6222AB81DB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5" b="20120"/>
          <a:stretch/>
        </p:blipFill>
        <p:spPr>
          <a:xfrm>
            <a:off x="11108602" y="0"/>
            <a:ext cx="1081889" cy="799459"/>
          </a:xfrm>
          <a:prstGeom prst="rect">
            <a:avLst/>
          </a:prstGeom>
        </p:spPr>
      </p:pic>
      <p:pic>
        <p:nvPicPr>
          <p:cNvPr id="4" name="Picture 3" descr="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09" y="6096000"/>
            <a:ext cx="12192000" cy="76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5382" y="653358"/>
            <a:ext cx="6083929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জরুরী?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1652" y="1943631"/>
            <a:ext cx="11553914" cy="317009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প্রতিদিন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তেল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কয়লা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গ্যাসের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বায়ন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যোগ্য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উৎসের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উপরই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এসকল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নিঃশেষ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জরুরী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45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176950" cy="7994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2EE6462-22DE-49FA-BB21-6222AB81DB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5" b="20120"/>
          <a:stretch/>
        </p:blipFill>
        <p:spPr>
          <a:xfrm>
            <a:off x="11108602" y="0"/>
            <a:ext cx="1081889" cy="799459"/>
          </a:xfrm>
          <a:prstGeom prst="rect">
            <a:avLst/>
          </a:prstGeom>
        </p:spPr>
      </p:pic>
      <p:pic>
        <p:nvPicPr>
          <p:cNvPr id="4" name="Picture 3" descr="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09" y="6114107"/>
            <a:ext cx="12192000" cy="76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2954" y="245460"/>
            <a:ext cx="7088864" cy="110799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46592" y="1637598"/>
            <a:ext cx="92929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যন্ত্রপাতিসমূহ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রাখা।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80513" y="2278998"/>
            <a:ext cx="97113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য়ো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অতিরিক্ত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ফ্রিজের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দরজা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খোলা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রাখা।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1653" y="3258243"/>
            <a:ext cx="8996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ছায়া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লাগানো।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4235" y="4089708"/>
            <a:ext cx="9344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জ্বা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পর্দা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করা।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Diamond 9"/>
          <p:cNvSpPr/>
          <p:nvPr/>
        </p:nvSpPr>
        <p:spPr>
          <a:xfrm>
            <a:off x="967695" y="5168383"/>
            <a:ext cx="127937" cy="193274"/>
          </a:xfrm>
          <a:prstGeom prst="diamon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amond 10"/>
          <p:cNvSpPr/>
          <p:nvPr/>
        </p:nvSpPr>
        <p:spPr>
          <a:xfrm>
            <a:off x="967050" y="5463295"/>
            <a:ext cx="127937" cy="193274"/>
          </a:xfrm>
          <a:prstGeom prst="diamon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iamond 12"/>
          <p:cNvSpPr/>
          <p:nvPr/>
        </p:nvSpPr>
        <p:spPr>
          <a:xfrm>
            <a:off x="849670" y="1868462"/>
            <a:ext cx="128103" cy="193274"/>
          </a:xfrm>
          <a:prstGeom prst="diamon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iamond 13"/>
          <p:cNvSpPr/>
          <p:nvPr/>
        </p:nvSpPr>
        <p:spPr>
          <a:xfrm>
            <a:off x="1088806" y="3458391"/>
            <a:ext cx="127937" cy="193274"/>
          </a:xfrm>
          <a:prstGeom prst="diamon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amond 14"/>
          <p:cNvSpPr/>
          <p:nvPr/>
        </p:nvSpPr>
        <p:spPr>
          <a:xfrm>
            <a:off x="969273" y="2687796"/>
            <a:ext cx="126359" cy="196454"/>
          </a:xfrm>
          <a:prstGeom prst="diamon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amond 15"/>
          <p:cNvSpPr/>
          <p:nvPr/>
        </p:nvSpPr>
        <p:spPr>
          <a:xfrm>
            <a:off x="972715" y="2437186"/>
            <a:ext cx="127937" cy="193274"/>
          </a:xfrm>
          <a:prstGeom prst="diamon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iamond 16"/>
          <p:cNvSpPr/>
          <p:nvPr/>
        </p:nvSpPr>
        <p:spPr>
          <a:xfrm>
            <a:off x="1057722" y="2568865"/>
            <a:ext cx="127937" cy="193274"/>
          </a:xfrm>
          <a:prstGeom prst="diamon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iamond 18"/>
          <p:cNvSpPr/>
          <p:nvPr/>
        </p:nvSpPr>
        <p:spPr>
          <a:xfrm>
            <a:off x="876699" y="2558582"/>
            <a:ext cx="127937" cy="193274"/>
          </a:xfrm>
          <a:prstGeom prst="diamon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iamond 19"/>
          <p:cNvSpPr/>
          <p:nvPr/>
        </p:nvSpPr>
        <p:spPr>
          <a:xfrm>
            <a:off x="1004636" y="3581967"/>
            <a:ext cx="127937" cy="193274"/>
          </a:xfrm>
          <a:prstGeom prst="diamon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iamond 20"/>
          <p:cNvSpPr/>
          <p:nvPr/>
        </p:nvSpPr>
        <p:spPr>
          <a:xfrm>
            <a:off x="993754" y="3334815"/>
            <a:ext cx="127937" cy="193274"/>
          </a:xfrm>
          <a:prstGeom prst="diamon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iamond 22"/>
          <p:cNvSpPr/>
          <p:nvPr/>
        </p:nvSpPr>
        <p:spPr>
          <a:xfrm>
            <a:off x="914647" y="3470940"/>
            <a:ext cx="127937" cy="193274"/>
          </a:xfrm>
          <a:prstGeom prst="diamon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iamond 23"/>
          <p:cNvSpPr/>
          <p:nvPr/>
        </p:nvSpPr>
        <p:spPr>
          <a:xfrm>
            <a:off x="881064" y="4392780"/>
            <a:ext cx="127937" cy="193274"/>
          </a:xfrm>
          <a:prstGeom prst="diamon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iamond 24"/>
          <p:cNvSpPr/>
          <p:nvPr/>
        </p:nvSpPr>
        <p:spPr>
          <a:xfrm>
            <a:off x="967051" y="4539267"/>
            <a:ext cx="127937" cy="193274"/>
          </a:xfrm>
          <a:prstGeom prst="diamon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iamond 25"/>
          <p:cNvSpPr/>
          <p:nvPr/>
        </p:nvSpPr>
        <p:spPr>
          <a:xfrm>
            <a:off x="938794" y="1983304"/>
            <a:ext cx="127937" cy="193274"/>
          </a:xfrm>
          <a:prstGeom prst="diamon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iamond 26"/>
          <p:cNvSpPr/>
          <p:nvPr/>
        </p:nvSpPr>
        <p:spPr>
          <a:xfrm>
            <a:off x="1031663" y="1868462"/>
            <a:ext cx="127937" cy="193274"/>
          </a:xfrm>
          <a:prstGeom prst="diamon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iamond 27"/>
          <p:cNvSpPr/>
          <p:nvPr/>
        </p:nvSpPr>
        <p:spPr>
          <a:xfrm>
            <a:off x="980856" y="4256655"/>
            <a:ext cx="127937" cy="193274"/>
          </a:xfrm>
          <a:prstGeom prst="diamon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iamond 28"/>
          <p:cNvSpPr/>
          <p:nvPr/>
        </p:nvSpPr>
        <p:spPr>
          <a:xfrm>
            <a:off x="1066731" y="4392780"/>
            <a:ext cx="127937" cy="193274"/>
          </a:xfrm>
          <a:prstGeom prst="diamon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iamond 29"/>
          <p:cNvSpPr/>
          <p:nvPr/>
        </p:nvSpPr>
        <p:spPr>
          <a:xfrm>
            <a:off x="940667" y="1736244"/>
            <a:ext cx="127937" cy="193274"/>
          </a:xfrm>
          <a:prstGeom prst="diamon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940667" y="5151982"/>
            <a:ext cx="9864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গাড়ির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বদলে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যথাসম্ভব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হাঁটা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সাইকেল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করা।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Diamond 31"/>
          <p:cNvSpPr/>
          <p:nvPr/>
        </p:nvSpPr>
        <p:spPr>
          <a:xfrm>
            <a:off x="1057833" y="5303294"/>
            <a:ext cx="127937" cy="193274"/>
          </a:xfrm>
          <a:prstGeom prst="diamon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iamond 32"/>
          <p:cNvSpPr/>
          <p:nvPr/>
        </p:nvSpPr>
        <p:spPr>
          <a:xfrm>
            <a:off x="876699" y="5316808"/>
            <a:ext cx="127937" cy="193274"/>
          </a:xfrm>
          <a:prstGeom prst="diamon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67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1" y="-1"/>
            <a:ext cx="1176950" cy="7994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2EE6462-22DE-49FA-BB21-6222AB81DB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5" b="20120"/>
          <a:stretch/>
        </p:blipFill>
        <p:spPr>
          <a:xfrm>
            <a:off x="11108602" y="0"/>
            <a:ext cx="1081889" cy="799459"/>
          </a:xfrm>
          <a:prstGeom prst="rect">
            <a:avLst/>
          </a:prstGeom>
        </p:spPr>
      </p:pic>
      <p:pic>
        <p:nvPicPr>
          <p:cNvPr id="4" name="Picture 3" descr="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09" y="6096000"/>
            <a:ext cx="12192000" cy="76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537" y="1115752"/>
            <a:ext cx="4144710" cy="47475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222"/>
          <a:stretch/>
        </p:blipFill>
        <p:spPr>
          <a:xfrm>
            <a:off x="1418601" y="1032118"/>
            <a:ext cx="4262781" cy="48312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1743342" y="188007"/>
            <a:ext cx="8725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৩৭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খোলঃ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703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87" y="0"/>
            <a:ext cx="1176950" cy="7994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2EE6462-22DE-49FA-BB21-6222AB81DB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5" b="20120"/>
          <a:stretch/>
        </p:blipFill>
        <p:spPr>
          <a:xfrm>
            <a:off x="11108602" y="0"/>
            <a:ext cx="1081889" cy="799459"/>
          </a:xfrm>
          <a:prstGeom prst="rect">
            <a:avLst/>
          </a:prstGeom>
        </p:spPr>
      </p:pic>
      <p:pic>
        <p:nvPicPr>
          <p:cNvPr id="4" name="Picture 3" descr="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09" y="6096000"/>
            <a:ext cx="12192000" cy="7620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247718"/>
              </p:ext>
            </p:extLst>
          </p:nvPr>
        </p:nvGraphicFramePr>
        <p:xfrm>
          <a:off x="716662" y="2696909"/>
          <a:ext cx="10528417" cy="33107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8417"/>
              </a:tblGrid>
              <a:tr h="827696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শক্তি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সংরক্ষণের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উপায়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8276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276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276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753" y="-232512"/>
            <a:ext cx="1741918" cy="17419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93805" y="1451201"/>
            <a:ext cx="5597496" cy="76944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ছকটি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9263" y="278300"/>
            <a:ext cx="43412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66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176950" cy="7994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2EE6462-22DE-49FA-BB21-6222AB81DB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5" b="20120"/>
          <a:stretch/>
        </p:blipFill>
        <p:spPr>
          <a:xfrm>
            <a:off x="11108602" y="0"/>
            <a:ext cx="1081889" cy="799459"/>
          </a:xfrm>
          <a:prstGeom prst="rect">
            <a:avLst/>
          </a:prstGeom>
        </p:spPr>
      </p:pic>
      <p:pic>
        <p:nvPicPr>
          <p:cNvPr id="4" name="Picture 3" descr="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09" y="6096000"/>
            <a:ext cx="12192000" cy="7620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634471"/>
              </p:ext>
            </p:extLst>
          </p:nvPr>
        </p:nvGraphicFramePr>
        <p:xfrm>
          <a:off x="1392965" y="1924623"/>
          <a:ext cx="9878938" cy="37754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78938"/>
              </a:tblGrid>
              <a:tr h="94385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শক্তি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সংরক্ষণের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উপায়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94385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ব্যবহারের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বৈদ্যুতিক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বাতি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বন্ধ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রাখা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94385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4385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কাজ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শেষ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হওয়ার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সাথে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সাথে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চুলা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নিভিয়ে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ফেলা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65904" y="399728"/>
            <a:ext cx="64977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15528" y="3858971"/>
            <a:ext cx="9344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জ্বা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পর্দা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63357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176950" cy="7994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2EE6462-22DE-49FA-BB21-6222AB81DB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5" b="20120"/>
          <a:stretch/>
        </p:blipFill>
        <p:spPr>
          <a:xfrm>
            <a:off x="11108602" y="0"/>
            <a:ext cx="1081889" cy="799459"/>
          </a:xfrm>
          <a:prstGeom prst="rect">
            <a:avLst/>
          </a:prstGeom>
        </p:spPr>
      </p:pic>
      <p:pic>
        <p:nvPicPr>
          <p:cNvPr id="4" name="Picture 3" descr="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09" y="6096000"/>
            <a:ext cx="12192000" cy="76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979" y="117376"/>
            <a:ext cx="2384069" cy="18054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83236" y="799458"/>
            <a:ext cx="3614871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79035" y="3140092"/>
            <a:ext cx="7242456" cy="830997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সংরক্ষনের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798785" y="3140092"/>
            <a:ext cx="1162228" cy="57954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8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176950" cy="7994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2EE6462-22DE-49FA-BB21-6222AB81DB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5" b="20120"/>
          <a:stretch/>
        </p:blipFill>
        <p:spPr>
          <a:xfrm>
            <a:off x="11108602" y="0"/>
            <a:ext cx="1081889" cy="799459"/>
          </a:xfrm>
          <a:prstGeom prst="rect">
            <a:avLst/>
          </a:prstGeom>
        </p:spPr>
      </p:pic>
      <p:pic>
        <p:nvPicPr>
          <p:cNvPr id="4" name="Picture 3" descr="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09" y="6096000"/>
            <a:ext cx="12192000" cy="76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16829" y="2134826"/>
            <a:ext cx="7467600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শক্তি সংরক্ষণের একটি উপায় বলো?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4692" y="521293"/>
            <a:ext cx="3085031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576682" y="2134826"/>
            <a:ext cx="1051133" cy="598205"/>
          </a:xfrm>
          <a:prstGeom prst="homePlate">
            <a:avLst>
              <a:gd name="adj" fmla="val 78571"/>
            </a:avLst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574939" y="3186119"/>
            <a:ext cx="1051133" cy="598205"/>
          </a:xfrm>
          <a:prstGeom prst="homePlate">
            <a:avLst>
              <a:gd name="adj" fmla="val 78571"/>
            </a:avLst>
          </a:prstGeom>
          <a:noFill/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6161" y="3186119"/>
            <a:ext cx="7075919" cy="52322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বাতি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জ্বা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পর্দা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করা।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515437" y="4068399"/>
            <a:ext cx="1051133" cy="598205"/>
          </a:xfrm>
          <a:prstGeom prst="homePlate">
            <a:avLst>
              <a:gd name="adj" fmla="val 78571"/>
            </a:avLst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40607" y="4025507"/>
            <a:ext cx="6553200" cy="58477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আমরা কোন শক্তির উপর বেশি নির্ভরশীল?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502459" y="4988172"/>
            <a:ext cx="1051133" cy="598205"/>
          </a:xfrm>
          <a:prstGeom prst="homePlate">
            <a:avLst>
              <a:gd name="adj" fmla="val 78571"/>
            </a:avLst>
          </a:prstGeom>
          <a:noFill/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36161" y="5023118"/>
            <a:ext cx="7543800" cy="52322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শক্তির অনবায়নযোগ্য উৎসের উপর বেশি নির্ভরশীল ।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074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666"/>
            <a:ext cx="1176950" cy="7994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2EE6462-22DE-49FA-BB21-6222AB81DB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5" b="20120"/>
          <a:stretch/>
        </p:blipFill>
        <p:spPr>
          <a:xfrm>
            <a:off x="11108602" y="0"/>
            <a:ext cx="1081889" cy="799459"/>
          </a:xfrm>
          <a:prstGeom prst="rect">
            <a:avLst/>
          </a:prstGeom>
        </p:spPr>
      </p:pic>
      <p:pic>
        <p:nvPicPr>
          <p:cNvPr id="4" name="Picture 3" descr="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09" y="6096000"/>
            <a:ext cx="12192000" cy="762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94FFE42-E8AB-427E-84F1-D97E01B025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096" y="486396"/>
            <a:ext cx="2133600" cy="30367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22207" y="1924235"/>
            <a:ext cx="5144568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32793" y="3955561"/>
            <a:ext cx="84261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আশপাশে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বৃক্ষ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রোপন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1667979" y="4172934"/>
            <a:ext cx="1469877" cy="1273324"/>
          </a:xfrm>
          <a:prstGeom prst="star5">
            <a:avLst>
              <a:gd name="adj" fmla="val 16670"/>
              <a:gd name="hf" fmla="val 105146"/>
              <a:gd name="vf" fmla="val 11055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349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76950" cy="7994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2EE6462-22DE-49FA-BB21-6222AB81DB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5" b="20120"/>
          <a:stretch/>
        </p:blipFill>
        <p:spPr>
          <a:xfrm>
            <a:off x="11110110" y="0"/>
            <a:ext cx="1081889" cy="7994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19356" y="1230594"/>
            <a:ext cx="77510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990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7" y="146232"/>
            <a:ext cx="1176950" cy="7994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2EE6462-22DE-49FA-BB21-6222AB81DB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5" b="20120"/>
          <a:stretch/>
        </p:blipFill>
        <p:spPr>
          <a:xfrm>
            <a:off x="11108602" y="0"/>
            <a:ext cx="1081889" cy="799459"/>
          </a:xfrm>
          <a:prstGeom prst="rect">
            <a:avLst/>
          </a:prstGeom>
        </p:spPr>
      </p:pic>
      <p:pic>
        <p:nvPicPr>
          <p:cNvPr id="4" name="Picture 3" descr="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09" y="6096000"/>
            <a:ext cx="12192000" cy="76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04510" y="226336"/>
            <a:ext cx="3299989" cy="83099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9917" y="3171549"/>
            <a:ext cx="52781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প্রভাতী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মাটিরাঙ্গা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4" t="2904" r="7403" b="11420"/>
          <a:stretch/>
        </p:blipFill>
        <p:spPr>
          <a:xfrm>
            <a:off x="2204518" y="1439501"/>
            <a:ext cx="1348968" cy="15132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6398534" y="2952757"/>
            <a:ext cx="47621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পাঠপরিচিতি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পাঠঃপদার্থ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যথাযথ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সংরক্ষন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সময়ঃ৪০মিঃ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9"/>
          <a:stretch/>
        </p:blipFill>
        <p:spPr>
          <a:xfrm>
            <a:off x="8182066" y="1250793"/>
            <a:ext cx="1396500" cy="16057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347" y="1267485"/>
            <a:ext cx="875921" cy="439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538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3" y="89158"/>
            <a:ext cx="1176950" cy="7994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2EE6462-22DE-49FA-BB21-6222AB81DB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5" b="20120"/>
          <a:stretch/>
        </p:blipFill>
        <p:spPr>
          <a:xfrm>
            <a:off x="11108602" y="0"/>
            <a:ext cx="1081889" cy="799459"/>
          </a:xfrm>
          <a:prstGeom prst="rect">
            <a:avLst/>
          </a:prstGeom>
        </p:spPr>
      </p:pic>
      <p:pic>
        <p:nvPicPr>
          <p:cNvPr id="4" name="Picture 3" descr="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09" y="6096000"/>
            <a:ext cx="12192000" cy="76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68712" y="488888"/>
            <a:ext cx="4834551" cy="1323439"/>
          </a:xfrm>
          <a:prstGeom prst="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nut 4"/>
          <p:cNvSpPr/>
          <p:nvPr/>
        </p:nvSpPr>
        <p:spPr>
          <a:xfrm>
            <a:off x="63374" y="2736210"/>
            <a:ext cx="1702052" cy="1423038"/>
          </a:xfrm>
          <a:prstGeom prst="donut">
            <a:avLst>
              <a:gd name="adj" fmla="val 21431"/>
            </a:avLst>
          </a:prstGeom>
          <a:solidFill>
            <a:srgbClr val="92D05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১৬.৪.১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65426" y="2898485"/>
            <a:ext cx="9995025" cy="1187648"/>
          </a:xfrm>
          <a:prstGeom prst="roundRect">
            <a:avLst>
              <a:gd name="adj" fmla="val 50000"/>
            </a:avLst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যথাযথ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অপচয়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রোধ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615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09" y="6367114"/>
            <a:ext cx="12192000" cy="4908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6" t="-775" r="2145" b="775"/>
          <a:stretch/>
        </p:blipFill>
        <p:spPr>
          <a:xfrm>
            <a:off x="31250" y="0"/>
            <a:ext cx="12126482" cy="66125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2EE6462-22DE-49FA-BB21-6222AB81DB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5" b="20120"/>
          <a:stretch/>
        </p:blipFill>
        <p:spPr>
          <a:xfrm>
            <a:off x="10876441" y="231235"/>
            <a:ext cx="1081889" cy="7994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03" y="231235"/>
            <a:ext cx="1176950" cy="7994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35874" y="1760844"/>
            <a:ext cx="817403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as-IN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শক্তির যথাযথ ব্যবহার এবং সংরক্ষণ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339161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176950" cy="7994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2EE6462-22DE-49FA-BB21-6222AB81DB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5" b="20120"/>
          <a:stretch/>
        </p:blipFill>
        <p:spPr>
          <a:xfrm>
            <a:off x="11108602" y="0"/>
            <a:ext cx="1081889" cy="799459"/>
          </a:xfrm>
          <a:prstGeom prst="rect">
            <a:avLst/>
          </a:prstGeom>
        </p:spPr>
      </p:pic>
      <p:pic>
        <p:nvPicPr>
          <p:cNvPr id="4" name="Picture 3" descr="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09" y="6243624"/>
            <a:ext cx="12192000" cy="614375"/>
          </a:xfrm>
          <a:prstGeom prst="rect">
            <a:avLst/>
          </a:prstGeom>
        </p:spPr>
      </p:pic>
      <p:pic>
        <p:nvPicPr>
          <p:cNvPr id="5" name="Picture 4" descr="0064.jpg"/>
          <p:cNvPicPr>
            <a:picLocks noChangeAspect="1"/>
          </p:cNvPicPr>
          <p:nvPr/>
        </p:nvPicPr>
        <p:blipFill rotWithShape="1">
          <a:blip r:embed="rId5"/>
          <a:srcRect l="3336" t="2152" r="4483" b="1"/>
          <a:stretch/>
        </p:blipFill>
        <p:spPr>
          <a:xfrm>
            <a:off x="315742" y="2133335"/>
            <a:ext cx="3668970" cy="33175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398" y="2133334"/>
            <a:ext cx="3394571" cy="32538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862" y="2165206"/>
            <a:ext cx="3393386" cy="32538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189508" y="45785"/>
            <a:ext cx="6865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2087" y="690859"/>
            <a:ext cx="4780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পেলাম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12" y="5720404"/>
            <a:ext cx="5098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পর্দা সরিয়ে দিনের আলো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53354" y="5598551"/>
            <a:ext cx="4156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ব্যবহারের পর সুইচ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70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176950" cy="7994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2EE6462-22DE-49FA-BB21-6222AB81DB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5" b="20120"/>
          <a:stretch/>
        </p:blipFill>
        <p:spPr>
          <a:xfrm>
            <a:off x="11108602" y="0"/>
            <a:ext cx="1081889" cy="799459"/>
          </a:xfrm>
          <a:prstGeom prst="rect">
            <a:avLst/>
          </a:prstGeom>
        </p:spPr>
      </p:pic>
      <p:pic>
        <p:nvPicPr>
          <p:cNvPr id="4" name="Picture 3" descr="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09" y="6096000"/>
            <a:ext cx="12192000" cy="76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5212" y="1981200"/>
            <a:ext cx="10439400" cy="286232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কাজ শেষে সাথে সাথে  শক্তির ব্যবহার বন্ধ করা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অতিরিক্ত ব্যবহার না করাই হলো </a:t>
            </a:r>
            <a:r>
              <a:rPr lang="en-US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শক্তির যথাযথ ব্যবহার।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117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176950" cy="7994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2EE6462-22DE-49FA-BB21-6222AB81DB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5" b="20120"/>
          <a:stretch/>
        </p:blipFill>
        <p:spPr>
          <a:xfrm>
            <a:off x="11108602" y="0"/>
            <a:ext cx="1081889" cy="799459"/>
          </a:xfrm>
          <a:prstGeom prst="rect">
            <a:avLst/>
          </a:prstGeom>
        </p:spPr>
      </p:pic>
      <p:pic>
        <p:nvPicPr>
          <p:cNvPr id="4" name="Picture 3" descr="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09" y="6096000"/>
            <a:ext cx="12192000" cy="76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323" y="1566251"/>
            <a:ext cx="3918804" cy="263665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875" y="1566251"/>
            <a:ext cx="3974472" cy="263665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3730028" y="261363"/>
            <a:ext cx="4318503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83940" y="4503121"/>
            <a:ext cx="6210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লাগানোর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2954" y="5330338"/>
            <a:ext cx="6907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লাগানো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51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8" grpId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176950" cy="7994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2EE6462-22DE-49FA-BB21-6222AB81DB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5" b="20120"/>
          <a:stretch/>
        </p:blipFill>
        <p:spPr>
          <a:xfrm>
            <a:off x="11108602" y="0"/>
            <a:ext cx="1081889" cy="799459"/>
          </a:xfrm>
          <a:prstGeom prst="rect">
            <a:avLst/>
          </a:prstGeom>
        </p:spPr>
      </p:pic>
      <p:pic>
        <p:nvPicPr>
          <p:cNvPr id="4" name="Picture 3" descr="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09" y="6096000"/>
            <a:ext cx="12192000" cy="76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298" y="3025117"/>
            <a:ext cx="4182323" cy="278821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" t="-44" r="8702" b="13620"/>
          <a:stretch/>
        </p:blipFill>
        <p:spPr>
          <a:xfrm>
            <a:off x="1176950" y="3158027"/>
            <a:ext cx="4101219" cy="2655305"/>
          </a:xfrm>
          <a:prstGeom prst="roundRect">
            <a:avLst>
              <a:gd name="adj" fmla="val 14286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916" y="291087"/>
            <a:ext cx="3938252" cy="245136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5730844" y="1029678"/>
            <a:ext cx="5522614" cy="132343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গাড়ির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বদলে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যথাসম্ভব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হাঁটা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সাইকেল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45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176950" cy="7994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2EE6462-22DE-49FA-BB21-6222AB81DB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5" b="20120"/>
          <a:stretch/>
        </p:blipFill>
        <p:spPr>
          <a:xfrm>
            <a:off x="11108602" y="0"/>
            <a:ext cx="1081889" cy="799459"/>
          </a:xfrm>
          <a:prstGeom prst="rect">
            <a:avLst/>
          </a:prstGeom>
        </p:spPr>
      </p:pic>
      <p:pic>
        <p:nvPicPr>
          <p:cNvPr id="4" name="Picture 3" descr="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09" y="6096000"/>
            <a:ext cx="12192000" cy="76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875" y="3606744"/>
            <a:ext cx="4295422" cy="23232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246" y="3503691"/>
            <a:ext cx="4533560" cy="24263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" t="8640" r="4051" b="7191"/>
          <a:stretch/>
        </p:blipFill>
        <p:spPr>
          <a:xfrm>
            <a:off x="1360246" y="799458"/>
            <a:ext cx="4455888" cy="22645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6353208" y="314677"/>
            <a:ext cx="3666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14359" y="925573"/>
            <a:ext cx="3788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বাল্ব,পাখা,সুইচ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99301" y="1690105"/>
            <a:ext cx="5378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পাখা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যন্ত্রপাতিসমূহ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Diamond 14"/>
          <p:cNvSpPr/>
          <p:nvPr/>
        </p:nvSpPr>
        <p:spPr>
          <a:xfrm>
            <a:off x="6200693" y="518238"/>
            <a:ext cx="109778" cy="193274"/>
          </a:xfrm>
          <a:prstGeom prst="diamon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amond 15"/>
          <p:cNvSpPr/>
          <p:nvPr/>
        </p:nvSpPr>
        <p:spPr>
          <a:xfrm>
            <a:off x="6374183" y="1772181"/>
            <a:ext cx="127937" cy="193274"/>
          </a:xfrm>
          <a:prstGeom prst="diamon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77002" y="1880972"/>
            <a:ext cx="152413" cy="21337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59127" y="1880972"/>
            <a:ext cx="152413" cy="21337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61946" y="2000783"/>
            <a:ext cx="152413" cy="213378"/>
          </a:xfrm>
          <a:prstGeom prst="rect">
            <a:avLst/>
          </a:prstGeom>
        </p:spPr>
      </p:pic>
      <p:sp>
        <p:nvSpPr>
          <p:cNvPr id="20" name="Diamond 19"/>
          <p:cNvSpPr/>
          <p:nvPr/>
        </p:nvSpPr>
        <p:spPr>
          <a:xfrm>
            <a:off x="6361946" y="518238"/>
            <a:ext cx="127937" cy="193274"/>
          </a:xfrm>
          <a:prstGeom prst="diamon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iamond 20"/>
          <p:cNvSpPr/>
          <p:nvPr/>
        </p:nvSpPr>
        <p:spPr>
          <a:xfrm>
            <a:off x="6275866" y="403655"/>
            <a:ext cx="127937" cy="193274"/>
          </a:xfrm>
          <a:prstGeom prst="diamon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iamond 21"/>
          <p:cNvSpPr/>
          <p:nvPr/>
        </p:nvSpPr>
        <p:spPr>
          <a:xfrm>
            <a:off x="6272525" y="635896"/>
            <a:ext cx="127937" cy="193274"/>
          </a:xfrm>
          <a:prstGeom prst="diamon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iamond 22"/>
          <p:cNvSpPr/>
          <p:nvPr/>
        </p:nvSpPr>
        <p:spPr>
          <a:xfrm>
            <a:off x="6445876" y="1163839"/>
            <a:ext cx="127937" cy="193274"/>
          </a:xfrm>
          <a:prstGeom prst="diamon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iamond 23"/>
          <p:cNvSpPr/>
          <p:nvPr/>
        </p:nvSpPr>
        <p:spPr>
          <a:xfrm>
            <a:off x="6273895" y="1169075"/>
            <a:ext cx="127937" cy="193274"/>
          </a:xfrm>
          <a:prstGeom prst="diamon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iamond 24"/>
          <p:cNvSpPr/>
          <p:nvPr/>
        </p:nvSpPr>
        <p:spPr>
          <a:xfrm>
            <a:off x="6360382" y="1042136"/>
            <a:ext cx="127937" cy="193274"/>
          </a:xfrm>
          <a:prstGeom prst="diamon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iamond 25"/>
          <p:cNvSpPr/>
          <p:nvPr/>
        </p:nvSpPr>
        <p:spPr>
          <a:xfrm>
            <a:off x="6360382" y="1289979"/>
            <a:ext cx="127937" cy="193274"/>
          </a:xfrm>
          <a:prstGeom prst="diamon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39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5" grpId="0" animBg="1"/>
      <p:bldP spid="16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381</Words>
  <Application>Microsoft Office PowerPoint</Application>
  <PresentationFormat>Widescreen</PresentationFormat>
  <Paragraphs>66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52</cp:revision>
  <dcterms:created xsi:type="dcterms:W3CDTF">2021-08-25T11:35:34Z</dcterms:created>
  <dcterms:modified xsi:type="dcterms:W3CDTF">2021-09-01T14:26:53Z</dcterms:modified>
</cp:coreProperties>
</file>