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86" r:id="rId2"/>
    <p:sldId id="507" r:id="rId3"/>
    <p:sldId id="278" r:id="rId4"/>
    <p:sldId id="261" r:id="rId5"/>
    <p:sldId id="262" r:id="rId6"/>
    <p:sldId id="263" r:id="rId7"/>
    <p:sldId id="264" r:id="rId8"/>
    <p:sldId id="266" r:id="rId9"/>
    <p:sldId id="268" r:id="rId10"/>
    <p:sldId id="269" r:id="rId11"/>
    <p:sldId id="270" r:id="rId12"/>
    <p:sldId id="275" r:id="rId13"/>
    <p:sldId id="276" r:id="rId14"/>
    <p:sldId id="281" r:id="rId15"/>
    <p:sldId id="271" r:id="rId16"/>
    <p:sldId id="272" r:id="rId17"/>
    <p:sldId id="273" r:id="rId18"/>
    <p:sldId id="34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91" autoAdjust="0"/>
  </p:normalViewPr>
  <p:slideViewPr>
    <p:cSldViewPr snapToGrid="0">
      <p:cViewPr varScale="1">
        <p:scale>
          <a:sx n="66" d="100"/>
          <a:sy n="66" d="100"/>
        </p:scale>
        <p:origin x="61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22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6D693-1FFE-42EA-9061-28C0991F7E1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13F26-035B-498B-B8E1-E7FC2FEDA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09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13F26-035B-498B-B8E1-E7FC2FEDAB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7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6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8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09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9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9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3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8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05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2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7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3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BEA67-4D6C-4E4E-89C4-41FD3BC3DEC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EFB88748-FABA-43D1-8846-10AA8207C2D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976"/>
            </a:avLst>
          </a:prstGeom>
          <a:gradFill flip="none" rotWithShape="1">
            <a:gsLst>
              <a:gs pos="0">
                <a:srgbClr val="7030A0"/>
              </a:gs>
              <a:gs pos="74000">
                <a:srgbClr val="00B050"/>
              </a:gs>
              <a:gs pos="92027">
                <a:schemeClr val="accent3"/>
              </a:gs>
              <a:gs pos="83000">
                <a:srgbClr val="0070C0"/>
              </a:gs>
              <a:gs pos="100000">
                <a:srgbClr val="0070C0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9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3654D5-378A-425A-AA0C-5CA385468A56}"/>
              </a:ext>
            </a:extLst>
          </p:cNvPr>
          <p:cNvSpPr txBox="1"/>
          <p:nvPr/>
        </p:nvSpPr>
        <p:spPr>
          <a:xfrm>
            <a:off x="2477986" y="1395311"/>
            <a:ext cx="385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F2727B-D06F-4225-A8FD-E72ECFF294E4}"/>
              </a:ext>
            </a:extLst>
          </p:cNvPr>
          <p:cNvSpPr txBox="1"/>
          <p:nvPr/>
        </p:nvSpPr>
        <p:spPr>
          <a:xfrm>
            <a:off x="2424407" y="2904917"/>
            <a:ext cx="4102298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4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24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8" descr="Image result for গোলাপ ফুল png&quot;">
            <a:extLst>
              <a:ext uri="{FF2B5EF4-FFF2-40B4-BE49-F238E27FC236}">
                <a16:creationId xmlns:a16="http://schemas.microsoft.com/office/drawing/2014/main" id="{D3D27E76-7185-4988-ABDD-83EA346A0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24" y="2096960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গোলাপ ফুল png&quot;">
            <a:extLst>
              <a:ext uri="{FF2B5EF4-FFF2-40B4-BE49-F238E27FC236}">
                <a16:creationId xmlns:a16="http://schemas.microsoft.com/office/drawing/2014/main" id="{6387A79F-BB57-4168-A7D3-603743E74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260" y="2096960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CEDF51-A7D3-4E13-A992-5ABA4A0186D4}"/>
              </a:ext>
            </a:extLst>
          </p:cNvPr>
          <p:cNvSpPr txBox="1"/>
          <p:nvPr/>
        </p:nvSpPr>
        <p:spPr>
          <a:xfrm>
            <a:off x="2222695" y="2281670"/>
            <a:ext cx="4684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947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1449171"/>
            <a:ext cx="3954483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প্রয়োগ করে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সরকারী বিভিন্ন তথ্যাদি 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প্রকাশ।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23" y="1151907"/>
            <a:ext cx="3939667" cy="2541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942356" y="229505"/>
            <a:ext cx="7456056" cy="769441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</a:t>
            </a: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bn-BD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bn-IN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ighlight>
                <a:srgbClr val="000000"/>
              </a:highligh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25557" y="4288613"/>
            <a:ext cx="391420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বিশেষ দিবস বা </a:t>
            </a:r>
          </a:p>
          <a:p>
            <a:pPr algn="ctr"/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 প্রচারে আইসিটি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4084">
            <a:off x="1499422" y="4409856"/>
            <a:ext cx="1445466" cy="1882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0946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81489" y="4628556"/>
            <a:ext cx="386724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দোরগোড়ায় সরকারী সেবা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51" y="4018460"/>
            <a:ext cx="3754698" cy="2204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239820" y="281387"/>
            <a:ext cx="6906058" cy="707886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bn-BD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bn-IN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 descr="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51" y="1266579"/>
            <a:ext cx="3754698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5134708" y="1898482"/>
            <a:ext cx="279946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আউটসোর্সিং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902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5905" y="1569961"/>
            <a:ext cx="163607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ই-পর্চা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2298" y="4703264"/>
            <a:ext cx="122329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ই-বুক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C:\Users\RAFI\Desktop\New folder\full_1561057702_1404884855.thumbnail.jpg">
            <a:extLst>
              <a:ext uri="{FF2B5EF4-FFF2-40B4-BE49-F238E27FC236}">
                <a16:creationId xmlns:a16="http://schemas.microsoft.com/office/drawing/2014/main" id="{36C505AF-026D-4A5A-866F-2324099A3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1" y="1127951"/>
            <a:ext cx="4393800" cy="273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30" y="4172476"/>
            <a:ext cx="4393801" cy="20501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13034" y="281388"/>
            <a:ext cx="6906058" cy="707886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bn-BD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bn-IN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7285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2537" y="1958667"/>
            <a:ext cx="173156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ই-পুর্জি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1341" y="4650301"/>
            <a:ext cx="253894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ই-স্বাস্থ্যসেবা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CE2F40-EED6-4B75-BB0C-F97E04F60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54" y="1223158"/>
            <a:ext cx="3962545" cy="2509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5C48DE-010E-423C-B8A6-ED8A0271D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55" y="4112416"/>
            <a:ext cx="3962544" cy="2170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113034" y="300407"/>
            <a:ext cx="6906058" cy="707886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bn-BD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bn-IN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396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39286" y="2857449"/>
            <a:ext cx="322150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ক্ষার ফলাফল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5" descr="E:\MOTIAR\D,contennt Picture 2\result 2.jpg">
            <a:extLst>
              <a:ext uri="{FF2B5EF4-FFF2-40B4-BE49-F238E27FC236}">
                <a16:creationId xmlns:a16="http://schemas.microsoft.com/office/drawing/2014/main" id="{060FE3C5-1184-45B8-91AE-182349607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4" y="3734613"/>
            <a:ext cx="3886200" cy="20656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MOTIAR\D,contennt Picture 2\result 1.jpg">
            <a:extLst>
              <a:ext uri="{FF2B5EF4-FFF2-40B4-BE49-F238E27FC236}">
                <a16:creationId xmlns:a16="http://schemas.microsoft.com/office/drawing/2014/main" id="{0FB58B13-F030-485C-8FFA-10721CEC6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4" y="1183015"/>
            <a:ext cx="3886200" cy="2183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86257" y="231560"/>
            <a:ext cx="6906058" cy="707886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bn-BD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bn-IN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6433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08220" y="503750"/>
            <a:ext cx="3016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u="sng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b="1" u="sng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3724" y="2330984"/>
            <a:ext cx="763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 গঠ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উদ্দেশ্য বর্ণনা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E52CC5BF-ED5A-440E-A787-64F31FD7943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51439914"/>
                  </p:ext>
                </p:extLst>
              </p:nvPr>
            </p:nvGraphicFramePr>
            <p:xfrm>
              <a:off x="-2493498" y="4187877"/>
              <a:ext cx="2286000" cy="1714500"/>
            </p:xfrm>
            <a:graphic>
              <a:graphicData uri="http://schemas.microsoft.com/office/powerpoint/2016/slidezoom">
                <pslz:sldZm>
                  <pslz:sldZmObj sldId="272" cId="2824555498">
                    <pslz:zmPr id="{7482C726-EF7D-40FB-A56B-4B7715D88C94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Slide Zoom 7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E52CC5BF-ED5A-440E-A787-64F31FD7943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493498" y="4187877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464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0464" y="723394"/>
            <a:ext cx="2997181" cy="55889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2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b="1" dirty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333" y="2151727"/>
            <a:ext cx="76714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ই-পর্চা কী?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পাবলিক পরিক্ষার ফলাফল কোন ওয়েবসাই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পাওয়া যায়?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দোরগোড়ায় দুটি সরকারী সেবার নাম বল?</a:t>
            </a:r>
          </a:p>
        </p:txBody>
      </p:sp>
    </p:spTree>
    <p:extLst>
      <p:ext uri="{BB962C8B-B14F-4D97-AF65-F5344CB8AC3E}">
        <p14:creationId xmlns:p14="http://schemas.microsoft.com/office/powerpoint/2010/main" val="2824555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2342380" y="947633"/>
            <a:ext cx="4459239" cy="107929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893789" tIns="247650" rIns="462280" bIns="247650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5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2705725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023663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Image result for গোলাপ ফুল png&quot;">
            <a:extLst>
              <a:ext uri="{FF2B5EF4-FFF2-40B4-BE49-F238E27FC236}">
                <a16:creationId xmlns:a16="http://schemas.microsoft.com/office/drawing/2014/main" id="{938D66DE-24D6-44B3-809C-035B42504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620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id="{144E0BC3-02FF-447F-BA4C-5E45F3176EC8}"/>
              </a:ext>
            </a:extLst>
          </p:cNvPr>
          <p:cNvSpPr txBox="1"/>
          <p:nvPr/>
        </p:nvSpPr>
        <p:spPr>
          <a:xfrm>
            <a:off x="779135" y="3014752"/>
            <a:ext cx="7585731" cy="1862048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perspectiveRelaxedModerately"/>
              <a:lightRig rig="threePt" dir="t"/>
            </a:scene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115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15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58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A6D121F-F640-455B-BC41-EB4528F8055F}"/>
              </a:ext>
            </a:extLst>
          </p:cNvPr>
          <p:cNvSpPr txBox="1"/>
          <p:nvPr/>
        </p:nvSpPr>
        <p:spPr>
          <a:xfrm>
            <a:off x="3629027" y="397490"/>
            <a:ext cx="2171700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4A84F96-DE00-40D9-817C-FA00E9A6DAA6}"/>
              </a:ext>
            </a:extLst>
          </p:cNvPr>
          <p:cNvSpPr txBox="1">
            <a:spLocks/>
          </p:cNvSpPr>
          <p:nvPr/>
        </p:nvSpPr>
        <p:spPr>
          <a:xfrm>
            <a:off x="375165" y="2614624"/>
            <a:ext cx="4339712" cy="3729905"/>
          </a:xfrm>
          <a:prstGeom prst="round2DiagRect">
            <a:avLst>
              <a:gd name="adj1" fmla="val 5213"/>
              <a:gd name="adj2" fmla="val 0"/>
            </a:avLst>
          </a:prstGeom>
          <a:ln w="57150" cap="flat" cmpd="sng" algn="ctr">
            <a:solidFill>
              <a:srgbClr val="00B05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মোহাম্মদ সাহাব উদ্দিন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spc="-75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শিক্ষক (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1800" dirty="0">
                <a:latin typeface="Nikoshban" pitchFamily="2" charset="0"/>
                <a:cs typeface="Nikoshban" pitchFamily="2" charset="0"/>
              </a:rPr>
              <a:t>কামালপুর মো. হাশেম উচ্চ বিদ্যালয়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1800" dirty="0">
                <a:latin typeface="Nikoshban" pitchFamily="2" charset="0"/>
                <a:cs typeface="Nikoshban" pitchFamily="2" charset="0"/>
              </a:rPr>
              <a:t>চাটখিল, নোয়াখালী।</a:t>
            </a:r>
            <a:endParaRPr lang="bn-IN" sz="18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spc="-75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</a:t>
            </a:r>
            <a:r>
              <a:rPr lang="en-US" sz="2000" spc="-75" dirty="0">
                <a:latin typeface="Times New Roman" pitchFamily="18" charset="0"/>
                <a:cs typeface="Times New Roman" pitchFamily="18" charset="0"/>
              </a:rPr>
              <a:t> ICT4E  </a:t>
            </a:r>
            <a:r>
              <a:rPr lang="en-US" sz="2000" spc="-75" dirty="0" err="1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2000" spc="-7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75" dirty="0" err="1"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bn-BD" sz="2000" spc="-75" dirty="0">
                <a:latin typeface="Nikoshban" pitchFamily="2" charset="0"/>
                <a:cs typeface="Nikoshban" pitchFamily="2" charset="0"/>
              </a:rPr>
              <a:t>, নোয়াখালী।</a:t>
            </a:r>
            <a:endParaRPr lang="en-US" sz="2000" spc="-75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pc="-75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 </a:t>
            </a:r>
            <a:r>
              <a:rPr lang="bn-IN" spc="-75" dirty="0">
                <a:latin typeface="Nikoshban" pitchFamily="2" charset="0"/>
                <a:cs typeface="Nikoshban" pitchFamily="2" charset="0"/>
              </a:rPr>
              <a:t>মাস্টার ট্রেইনার</a:t>
            </a:r>
            <a:r>
              <a:rPr lang="en-US" spc="-7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-75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pc="-75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pc="-75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n-IN" sz="2800" spc="-75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pc="-75" dirty="0">
                <a:latin typeface="Nikoshban" pitchFamily="2" charset="0"/>
                <a:cs typeface="Nikoshban" pitchFamily="2" charset="0"/>
              </a:rPr>
              <a:t> </a:t>
            </a:r>
            <a:endParaRPr lang="en-GB" spc="-75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pc="-75" dirty="0">
                <a:latin typeface="Nikoshban" pitchFamily="2" charset="0"/>
                <a:cs typeface="Nikoshban" pitchFamily="2" charset="0"/>
              </a:rPr>
              <a:t>    ই</a:t>
            </a:r>
            <a:r>
              <a:rPr lang="as-IN" spc="-75" dirty="0">
                <a:latin typeface="Nikoshban" pitchFamily="2" charset="0"/>
                <a:cs typeface="Nikoshban" pitchFamily="2" charset="0"/>
              </a:rPr>
              <a:t>উ</a:t>
            </a:r>
            <a:r>
              <a:rPr lang="en-US" spc="-75" dirty="0" err="1">
                <a:latin typeface="Nikoshban" pitchFamily="2" charset="0"/>
                <a:cs typeface="Nikoshban" pitchFamily="2" charset="0"/>
              </a:rPr>
              <a:t>আইটি</a:t>
            </a:r>
            <a:r>
              <a:rPr lang="as-IN" spc="-75" dirty="0">
                <a:latin typeface="Nikoshban" pitchFamily="2" charset="0"/>
                <a:cs typeface="Nikoshban" pitchFamily="2" charset="0"/>
              </a:rPr>
              <a:t>আ</a:t>
            </a:r>
            <a:r>
              <a:rPr lang="en-US" spc="-75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pc="-75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pc="-75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pc="-75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spc="-75" dirty="0">
                <a:latin typeface="Nikoshban" pitchFamily="2" charset="0"/>
                <a:cs typeface="Nikoshban" pitchFamily="2" charset="0"/>
              </a:rPr>
              <a:t>, </a:t>
            </a:r>
            <a:r>
              <a:rPr lang="as-IN" spc="-75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pc="-75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pc="-75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pc="-75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pc="-75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pc="-75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pc="-75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pc="-75" dirty="0">
                <a:latin typeface="Nikoshban" pitchFamily="2" charset="0"/>
                <a:cs typeface="Nikoshban" pitchFamily="2" charset="0"/>
              </a:rPr>
              <a:t>ই</a:t>
            </a:r>
            <a:r>
              <a:rPr lang="as-IN" spc="-75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pc="-75" dirty="0">
                <a:latin typeface="Nikoshban" pitchFamily="2" charset="0"/>
                <a:cs typeface="Nikoshban" pitchFamily="2" charset="0"/>
              </a:rPr>
              <a:t>, </a:t>
            </a:r>
            <a:r>
              <a:rPr lang="as-IN" spc="-75" dirty="0">
                <a:latin typeface="Nikoshban" pitchFamily="2" charset="0"/>
                <a:cs typeface="Nikoshban" pitchFamily="2" charset="0"/>
              </a:rPr>
              <a:t>চ</a:t>
            </a:r>
            <a:r>
              <a:rPr lang="en-US" spc="-75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pc="-75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pc="-75" dirty="0" err="1">
                <a:latin typeface="Nikoshban" pitchFamily="2" charset="0"/>
                <a:cs typeface="Nikoshban" pitchFamily="2" charset="0"/>
              </a:rPr>
              <a:t>খিল</a:t>
            </a:r>
            <a:endParaRPr lang="en-GB" spc="-75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pc="-75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 </a:t>
            </a:r>
            <a:r>
              <a:rPr lang="en-US" spc="-75" dirty="0" err="1">
                <a:latin typeface="Nikoshban" pitchFamily="2" charset="0"/>
                <a:cs typeface="Nikoshban" pitchFamily="2" charset="0"/>
              </a:rPr>
              <a:t>মাস্টার</a:t>
            </a:r>
            <a:r>
              <a:rPr lang="en-US" spc="-7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-75" dirty="0" err="1">
                <a:latin typeface="Nikoshban" pitchFamily="2" charset="0"/>
                <a:cs typeface="Nikoshban" pitchFamily="2" charset="0"/>
              </a:rPr>
              <a:t>ট্রেইনার</a:t>
            </a:r>
            <a:r>
              <a:rPr lang="en-US" spc="-75" dirty="0">
                <a:latin typeface="Nikoshban" pitchFamily="2" charset="0"/>
                <a:cs typeface="Nikoshban" pitchFamily="2" charset="0"/>
              </a:rPr>
              <a:t> (</a:t>
            </a:r>
            <a:r>
              <a:rPr lang="as-IN" spc="-75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spc="-75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pc="-75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pc="-75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pc="-75" dirty="0">
                <a:latin typeface="Nikoshban" pitchFamily="2" charset="0"/>
                <a:cs typeface="Nikoshban" pitchFamily="2" charset="0"/>
              </a:rPr>
              <a:t>উ</a:t>
            </a:r>
            <a:r>
              <a:rPr lang="en-US" spc="-75" dirty="0">
                <a:latin typeface="Nikoshban" pitchFamily="2" charset="0"/>
                <a:cs typeface="Nikoshban" pitchFamily="2" charset="0"/>
              </a:rPr>
              <a:t>জ)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1800" dirty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BD" sz="1800" dirty="0">
                <a:latin typeface="Times New Roman" pitchFamily="18" charset="0"/>
                <a:cs typeface="Times New Roman" pitchFamily="18" charset="0"/>
              </a:rPr>
              <a:t>01913210518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bn-BD" sz="1800" dirty="0">
                <a:latin typeface="Times New Roman" pitchFamily="18" charset="0"/>
                <a:cs typeface="Times New Roman" pitchFamily="18" charset="0"/>
              </a:rPr>
              <a:t>Email : mdsahab66@yahoo.com,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spc="-75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Youtube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Channel Name</a:t>
            </a:r>
            <a:r>
              <a:rPr lang="bn-BD" sz="1800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Sahab IT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5A59C9A-C590-465A-9439-EF3230704165}"/>
              </a:ext>
            </a:extLst>
          </p:cNvPr>
          <p:cNvSpPr/>
          <p:nvPr/>
        </p:nvSpPr>
        <p:spPr>
          <a:xfrm>
            <a:off x="5029084" y="2614624"/>
            <a:ext cx="3771900" cy="3729905"/>
          </a:xfrm>
          <a:prstGeom prst="round2DiagRect">
            <a:avLst>
              <a:gd name="adj1" fmla="val 4736"/>
              <a:gd name="adj2" fmla="val 0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bn-BD" sz="2700" dirty="0">
                <a:ln w="3175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700" dirty="0" err="1">
                <a:ln w="3175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নবম-দশম</a:t>
            </a:r>
            <a:r>
              <a:rPr lang="en-US" sz="2700" dirty="0">
                <a:ln w="3175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bn-BD" sz="2700" dirty="0">
                <a:ln w="3175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>
              <a:lnSpc>
                <a:spcPct val="150000"/>
              </a:lnSpc>
            </a:pPr>
            <a:r>
              <a:rPr lang="en-US" sz="2700" dirty="0" err="1">
                <a:ln w="3175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700" dirty="0">
                <a:ln w="3175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n w="3175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700" dirty="0">
                <a:ln w="3175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en-US" sz="2700" dirty="0" err="1">
                <a:ln w="3175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700" dirty="0">
                <a:ln w="3175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০১/০৯/২০২১ </a:t>
            </a:r>
            <a:r>
              <a:rPr lang="en-US" sz="2700" dirty="0" err="1">
                <a:ln w="3175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2700" dirty="0">
                <a:ln w="3175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bn-BD" sz="2700" dirty="0">
                <a:ln w="3175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700" dirty="0">
                <a:ln w="3175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700" dirty="0">
                <a:ln w="3175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 মিনিট</a:t>
            </a:r>
          </a:p>
        </p:txBody>
      </p:sp>
      <p:pic>
        <p:nvPicPr>
          <p:cNvPr id="17" name="Picture 8" descr="Image result for গোলাপ ফুল png&quot;">
            <a:extLst>
              <a:ext uri="{FF2B5EF4-FFF2-40B4-BE49-F238E27FC236}">
                <a16:creationId xmlns:a16="http://schemas.microsoft.com/office/drawing/2014/main" id="{965D8870-CAC0-42F8-9ED9-2D83FE160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795" y="1158440"/>
            <a:ext cx="1619619" cy="161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ACA9C9-607D-4001-B07D-BADBDF4FA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7" y="287469"/>
            <a:ext cx="2286000" cy="2286000"/>
          </a:xfrm>
          <a:prstGeom prst="rect">
            <a:avLst/>
          </a:prstGeom>
        </p:spPr>
      </p:pic>
      <p:pic>
        <p:nvPicPr>
          <p:cNvPr id="13" name="Picture 12" descr="ICT (IX,X).PNG">
            <a:extLst>
              <a:ext uri="{FF2B5EF4-FFF2-40B4-BE49-F238E27FC236}">
                <a16:creationId xmlns:a16="http://schemas.microsoft.com/office/drawing/2014/main" id="{844EFDEA-8647-4A08-93F9-E61DDC426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316" y="468238"/>
            <a:ext cx="1619619" cy="21123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013902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v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6270" y="1033153"/>
            <a:ext cx="7457704" cy="3872840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D0A440-8536-41E7-97A9-D85989CE1640}"/>
              </a:ext>
            </a:extLst>
          </p:cNvPr>
          <p:cNvSpPr/>
          <p:nvPr/>
        </p:nvSpPr>
        <p:spPr>
          <a:xfrm>
            <a:off x="2027362" y="267646"/>
            <a:ext cx="5429692" cy="727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1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1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1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1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1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1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r>
              <a:rPr lang="en-US" sz="41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12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3AABAE-422E-4019-9251-7B1B7A909599}"/>
              </a:ext>
            </a:extLst>
          </p:cNvPr>
          <p:cNvSpPr txBox="1"/>
          <p:nvPr/>
        </p:nvSpPr>
        <p:spPr>
          <a:xfrm>
            <a:off x="735265" y="5313936"/>
            <a:ext cx="7709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</a:p>
          <a:p>
            <a:pPr algn="ct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576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78774" y="88949"/>
            <a:ext cx="7336758" cy="90271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91A757-DF52-42D2-BE18-F89C59BC48D4}"/>
              </a:ext>
            </a:extLst>
          </p:cNvPr>
          <p:cNvGrpSpPr/>
          <p:nvPr/>
        </p:nvGrpSpPr>
        <p:grpSpPr>
          <a:xfrm>
            <a:off x="2282994" y="1561507"/>
            <a:ext cx="4578012" cy="5022173"/>
            <a:chOff x="2487396" y="1561507"/>
            <a:chExt cx="4377638" cy="48023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16B9879-7857-4397-8C9D-45B35BCA63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27"/>
            <a:stretch/>
          </p:blipFill>
          <p:spPr>
            <a:xfrm>
              <a:off x="2487396" y="1561507"/>
              <a:ext cx="4377638" cy="480235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C159ED-7D3A-4439-A4C7-A7CD2371D07D}"/>
                </a:ext>
              </a:extLst>
            </p:cNvPr>
            <p:cNvSpPr/>
            <p:nvPr/>
          </p:nvSpPr>
          <p:spPr>
            <a:xfrm>
              <a:off x="3193367" y="1589643"/>
              <a:ext cx="2729132" cy="285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745482" y="598623"/>
            <a:ext cx="78614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600" b="1" dirty="0">
                <a:ln w="13462">
                  <a:noFill/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</a:t>
            </a:r>
            <a:endParaRPr lang="en-US" sz="9600" b="1" dirty="0">
              <a:ln w="13462">
                <a:noFill/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93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10338" y="360584"/>
            <a:ext cx="306526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8000" b="1" u="sng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33824" y="2003309"/>
            <a:ext cx="8766629" cy="34540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4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</a:t>
            </a:r>
            <a:endParaRPr lang="bn-BD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াংলাদেশ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বাংলাদেশের এর উদ্দেশ্য 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বাংলাদেশের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প্রাপ্ত সুবিধা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সমূহ 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্যাখ্যা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04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5188" y="288659"/>
            <a:ext cx="3421129" cy="70788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000" b="1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াংলাদেশ</a:t>
            </a:r>
            <a:endParaRPr lang="en-US" sz="4000" b="1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191" y="1087624"/>
            <a:ext cx="4654220" cy="5016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ডিজিট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‘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কিছুকেই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আসলে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বুঝানোর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বোঝানো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pic>
        <p:nvPicPr>
          <p:cNvPr id="5" name="Picture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212" y="1361645"/>
            <a:ext cx="3383989" cy="4338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40495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5188" y="401203"/>
            <a:ext cx="309251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600" b="1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াংলাদেশ</a:t>
            </a:r>
            <a:endParaRPr lang="en-US" sz="3600" b="1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900" y="1429835"/>
            <a:ext cx="4215740" cy="452431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 আধুনিক 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শ্বে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 সাথে তাল মিলি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এগি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যেতে ডিজিটাল বাংলাদেশ প্রকল্প ২০২১ ঘোষণা করে বাংলাদেশ সরকার।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বিগত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বছরে সমাজ ও অর্থন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ীতি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তে ঘটে গেছে ব্যাপক পরিবর্তন।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486" y="1291944"/>
            <a:ext cx="3782291" cy="4800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2838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2584" y="772904"/>
            <a:ext cx="3016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u="sng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u="sng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636" y="2653426"/>
            <a:ext cx="78497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48749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953" y="1263111"/>
            <a:ext cx="4868883" cy="5078313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কর্মসংস্থান,এবং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দারিদ্র্য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মোচনের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অঙ্গীকার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বাস্তবায়ন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পৌছানোর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পুরাতন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মানসিকতার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ইতিবাচক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বাস্তবতা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উদ্ভাবনী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জরুরি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877519" y="270347"/>
            <a:ext cx="5400837" cy="646331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াংলাদে</a:t>
            </a:r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 গঠনের উদ্দ্যেশ্য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0000"/>
              </a:highligh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490" y="3958910"/>
            <a:ext cx="3376160" cy="2287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033" y="1409094"/>
            <a:ext cx="3335617" cy="2355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308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1137</TotalTime>
  <Words>439</Words>
  <Application>Microsoft Office PowerPoint</Application>
  <PresentationFormat>On-screen Show (4:3)</PresentationFormat>
  <Paragraphs>64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Mohammed Sahab Uddin</cp:lastModifiedBy>
  <cp:revision>98</cp:revision>
  <dcterms:created xsi:type="dcterms:W3CDTF">2021-06-15T12:50:23Z</dcterms:created>
  <dcterms:modified xsi:type="dcterms:W3CDTF">2021-09-01T15:29:50Z</dcterms:modified>
</cp:coreProperties>
</file>