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5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5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5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5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5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2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/>
              <a:t>Click icon to add picture</a:t>
            </a:r>
            <a:endParaRPr dirty="0" lang="en-US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/>
          <p:nvPr/>
        </p:nvSpPr>
        <p:spPr>
          <a:xfrm>
            <a:off x="204061" y="0"/>
            <a:ext cx="8478326" cy="1205304"/>
          </a:xfrm>
          <a:prstGeom prst="roundRect"/>
          <a:solidFill>
            <a:srgbClr val="000000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7900" lang="en-US">
                <a:solidFill>
                  <a:srgbClr val="FFFFFF"/>
                </a:solidFill>
              </a:rPr>
              <a:t>স</a:t>
            </a:r>
            <a:r>
              <a:rPr sz="7900" lang="en-US">
                <a:solidFill>
                  <a:srgbClr val="FFFFFF"/>
                </a:solidFill>
              </a:rPr>
              <a:t>ব</a:t>
            </a:r>
            <a:r>
              <a:rPr sz="7900" lang="en-US">
                <a:solidFill>
                  <a:srgbClr val="FFFFFF"/>
                </a:solidFill>
              </a:rPr>
              <a:t>া</a:t>
            </a:r>
            <a:r>
              <a:rPr sz="7900" lang="en-US">
                <a:solidFill>
                  <a:srgbClr val="FFFFFF"/>
                </a:solidFill>
              </a:rPr>
              <a:t>ই</a:t>
            </a:r>
            <a:r>
              <a:rPr sz="7900" lang="en-US">
                <a:solidFill>
                  <a:srgbClr val="FFFFFF"/>
                </a:solidFill>
              </a:rPr>
              <a:t>ক</a:t>
            </a:r>
            <a:r>
              <a:rPr sz="7900" lang="en-US">
                <a:solidFill>
                  <a:srgbClr val="FFFFFF"/>
                </a:solidFill>
              </a:rPr>
              <a:t>ে</a:t>
            </a:r>
            <a:r>
              <a:rPr sz="7900" lang="en-US">
                <a:solidFill>
                  <a:srgbClr val="FFFFFF"/>
                </a:solidFill>
              </a:rPr>
              <a:t> </a:t>
            </a:r>
            <a:r>
              <a:rPr sz="7900" lang="en-US">
                <a:solidFill>
                  <a:srgbClr val="FFFFFF"/>
                </a:solidFill>
              </a:rPr>
              <a:t>স</a:t>
            </a:r>
            <a:r>
              <a:rPr sz="7900" lang="en-US">
                <a:solidFill>
                  <a:srgbClr val="FFFFFF"/>
                </a:solidFill>
              </a:rPr>
              <a:t>্</a:t>
            </a:r>
            <a:r>
              <a:rPr sz="7900" lang="en-US">
                <a:solidFill>
                  <a:srgbClr val="FFFFFF"/>
                </a:solidFill>
              </a:rPr>
              <a:t>ব</a:t>
            </a:r>
            <a:r>
              <a:rPr sz="7900" lang="en-US">
                <a:solidFill>
                  <a:srgbClr val="FFFFFF"/>
                </a:solidFill>
              </a:rPr>
              <a:t>া</a:t>
            </a:r>
            <a:r>
              <a:rPr sz="7900" lang="en-US">
                <a:solidFill>
                  <a:srgbClr val="FFFFFF"/>
                </a:solidFill>
              </a:rPr>
              <a:t>গ</a:t>
            </a:r>
            <a:r>
              <a:rPr sz="7900" lang="en-US">
                <a:solidFill>
                  <a:srgbClr val="FFFFFF"/>
                </a:solidFill>
              </a:rPr>
              <a:t>ত</a:t>
            </a:r>
            <a:r>
              <a:rPr sz="7900" lang="en-US">
                <a:solidFill>
                  <a:srgbClr val="FFFFFF"/>
                </a:solidFill>
              </a:rPr>
              <a:t>ম</a:t>
            </a:r>
            <a:endParaRPr sz="7900" lang="en-US">
              <a:solidFill>
                <a:srgbClr val="FFFFFF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-131653" y="3146379"/>
            <a:ext cx="9407306" cy="424551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/>
          <p:nvPr/>
        </p:nvSpPr>
        <p:spPr>
          <a:xfrm>
            <a:off x="882614" y="416059"/>
            <a:ext cx="6792103" cy="1599703"/>
          </a:xfrm>
          <a:prstGeom prst="wedgeRound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5100" lang="en-US"/>
              <a:t>ا</a:t>
            </a:r>
            <a:r>
              <a:rPr b="1" sz="5100" lang="en-US"/>
              <a:t>ل</a:t>
            </a:r>
            <a:r>
              <a:rPr b="1" sz="5100" lang="en-US"/>
              <a:t>ذ</a:t>
            </a:r>
            <a:r>
              <a:rPr b="1" sz="5100" lang="en-US"/>
              <a:t>ب</a:t>
            </a:r>
            <a:r>
              <a:rPr b="1" sz="5100" lang="en-US"/>
              <a:t>ح</a:t>
            </a:r>
            <a:r>
              <a:rPr b="1" sz="5100" lang="en-US"/>
              <a:t> </a:t>
            </a:r>
            <a:r>
              <a:rPr b="1" sz="5100" lang="en-US"/>
              <a:t>ا</a:t>
            </a:r>
            <a:r>
              <a:rPr b="1" sz="5100" lang="en-US"/>
              <a:t>ل</a:t>
            </a:r>
            <a:r>
              <a:rPr b="1" sz="5100" lang="en-US"/>
              <a:t>ا</a:t>
            </a:r>
            <a:r>
              <a:rPr b="1" sz="5100" lang="en-US"/>
              <a:t> </a:t>
            </a:r>
            <a:r>
              <a:rPr b="1" sz="5100" lang="en-US"/>
              <a:t>ض</a:t>
            </a:r>
            <a:r>
              <a:rPr b="1" sz="5100" lang="en-US"/>
              <a:t>ط</a:t>
            </a:r>
            <a:r>
              <a:rPr b="1" sz="5100" lang="en-US"/>
              <a:t>ر</a:t>
            </a:r>
            <a:r>
              <a:rPr b="1" sz="5100" lang="en-US"/>
              <a:t>ا</a:t>
            </a:r>
            <a:r>
              <a:rPr b="1" sz="5100" lang="en-US"/>
              <a:t>ر</a:t>
            </a:r>
            <a:r>
              <a:rPr b="1" sz="5100" lang="en-US"/>
              <a:t>ى</a:t>
            </a:r>
            <a:endParaRPr b="1" sz="5100" lang="en-US"/>
          </a:p>
        </p:txBody>
      </p:sp>
      <p:sp>
        <p:nvSpPr>
          <p:cNvPr id="1048593" name=""/>
          <p:cNvSpPr/>
          <p:nvPr/>
        </p:nvSpPr>
        <p:spPr>
          <a:xfrm>
            <a:off x="598147" y="2438768"/>
            <a:ext cx="7947704" cy="3861600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l"/>
            <a:r>
              <a:rPr sz="3500" lang="en-US">
                <a:solidFill>
                  <a:srgbClr val="0000FF"/>
                </a:solidFill>
              </a:rPr>
              <a:t>ব</a:t>
            </a:r>
            <a:r>
              <a:rPr sz="3500" lang="en-US">
                <a:solidFill>
                  <a:srgbClr val="0000FF"/>
                </a:solidFill>
              </a:rPr>
              <a:t>জ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ুরি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অবস্থা</a:t>
            </a:r>
            <a:r>
              <a:rPr sz="3500" lang="en-US">
                <a:solidFill>
                  <a:srgbClr val="0000FF"/>
                </a:solidFill>
              </a:rPr>
              <a:t>য়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শ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ী</a:t>
            </a:r>
            <a:r>
              <a:rPr sz="3500" lang="en-US">
                <a:solidFill>
                  <a:srgbClr val="0000FF"/>
                </a:solidFill>
              </a:rPr>
              <a:t>য়</a:t>
            </a:r>
            <a:r>
              <a:rPr sz="3500" lang="en-US">
                <a:solidFill>
                  <a:srgbClr val="0000FF"/>
                </a:solidFill>
              </a:rPr>
              <a:t>ত</a:t>
            </a:r>
            <a:r>
              <a:rPr sz="3500" lang="en-US">
                <a:solidFill>
                  <a:srgbClr val="0000FF"/>
                </a:solidFill>
              </a:rPr>
              <a:t> সম্মত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উ</a:t>
            </a:r>
            <a:r>
              <a:rPr sz="3500" lang="en-US">
                <a:solidFill>
                  <a:srgbClr val="0000FF"/>
                </a:solidFill>
              </a:rPr>
              <a:t>প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য়ে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জ</a:t>
            </a:r>
            <a:r>
              <a:rPr sz="3500" lang="en-US">
                <a:solidFill>
                  <a:srgbClr val="0000FF"/>
                </a:solidFill>
              </a:rPr>
              <a:t>ব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ক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ত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ন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প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ল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জ</a:t>
            </a:r>
            <a:r>
              <a:rPr sz="3500" lang="en-US">
                <a:solidFill>
                  <a:srgbClr val="0000FF"/>
                </a:solidFill>
              </a:rPr>
              <a:t>ব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ই</a:t>
            </a:r>
            <a:r>
              <a:rPr sz="3500" lang="en-US">
                <a:solidFill>
                  <a:srgbClr val="0000FF"/>
                </a:solidFill>
              </a:rPr>
              <a:t>ক</a:t>
            </a:r>
            <a:r>
              <a:rPr sz="3500" lang="en-US">
                <a:solidFill>
                  <a:srgbClr val="0000FF"/>
                </a:solidFill>
              </a:rPr>
              <a:t>ৃ</a:t>
            </a:r>
            <a:r>
              <a:rPr sz="3500" lang="en-US">
                <a:solidFill>
                  <a:srgbClr val="0000FF"/>
                </a:solidFill>
              </a:rPr>
              <a:t>ত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প</a:t>
            </a:r>
            <a:r>
              <a:rPr sz="3500" lang="en-US">
                <a:solidFill>
                  <a:srgbClr val="0000FF"/>
                </a:solidFill>
              </a:rPr>
              <a:t>্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ণ</a:t>
            </a:r>
            <a:r>
              <a:rPr sz="3500" lang="en-US">
                <a:solidFill>
                  <a:srgbClr val="0000FF"/>
                </a:solidFill>
              </a:rPr>
              <a:t>ী</a:t>
            </a:r>
            <a:r>
              <a:rPr sz="3500" lang="en-US">
                <a:solidFill>
                  <a:srgbClr val="0000FF"/>
                </a:solidFill>
              </a:rPr>
              <a:t>ট</a:t>
            </a:r>
            <a:r>
              <a:rPr sz="3500" lang="en-US">
                <a:solidFill>
                  <a:srgbClr val="0000FF"/>
                </a:solidFill>
              </a:rPr>
              <a:t>ি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য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ক</a:t>
            </a:r>
            <a:r>
              <a:rPr sz="3500" lang="en-US">
                <a:solidFill>
                  <a:srgbClr val="0000FF"/>
                </a:solidFill>
              </a:rPr>
              <a:t>ো</a:t>
            </a:r>
            <a:r>
              <a:rPr sz="3500" lang="en-US">
                <a:solidFill>
                  <a:srgbClr val="0000FF"/>
                </a:solidFill>
              </a:rPr>
              <a:t>ন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স</a:t>
            </a:r>
            <a:r>
              <a:rPr sz="3500" lang="en-US">
                <a:solidFill>
                  <a:srgbClr val="0000FF"/>
                </a:solidFill>
              </a:rPr>
              <a:t>্</a:t>
            </a:r>
            <a:r>
              <a:rPr sz="3500" lang="en-US">
                <a:solidFill>
                  <a:srgbClr val="0000FF"/>
                </a:solidFill>
              </a:rPr>
              <a:t>থ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ন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হ</a:t>
            </a:r>
            <a:r>
              <a:rPr sz="3500" lang="en-US">
                <a:solidFill>
                  <a:srgbClr val="0000FF"/>
                </a:solidFill>
              </a:rPr>
              <a:t>ত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ক</a:t>
            </a:r>
            <a:r>
              <a:rPr sz="3500" lang="en-US">
                <a:solidFill>
                  <a:srgbClr val="0000FF"/>
                </a:solidFill>
              </a:rPr>
              <a:t>্</a:t>
            </a:r>
            <a:r>
              <a:rPr sz="3500" lang="en-US">
                <a:solidFill>
                  <a:srgbClr val="0000FF"/>
                </a:solidFill>
              </a:rPr>
              <a:t>ত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প</a:t>
            </a:r>
            <a:r>
              <a:rPr sz="3500" lang="en-US">
                <a:solidFill>
                  <a:srgbClr val="0000FF"/>
                </a:solidFill>
              </a:rPr>
              <a:t>্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ব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হ</a:t>
            </a:r>
            <a:r>
              <a:rPr sz="3500" lang="en-US">
                <a:solidFill>
                  <a:srgbClr val="0000FF"/>
                </a:solidFill>
              </a:rPr>
              <a:t>িত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ক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দ</a:t>
            </a:r>
            <a:r>
              <a:rPr sz="3500" lang="en-US">
                <a:solidFill>
                  <a:srgbClr val="0000FF"/>
                </a:solidFill>
              </a:rPr>
              <a:t>ি</a:t>
            </a:r>
            <a:r>
              <a:rPr sz="3500" lang="en-US">
                <a:solidFill>
                  <a:srgbClr val="0000FF"/>
                </a:solidFill>
              </a:rPr>
              <a:t>ল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প</a:t>
            </a:r>
            <a:r>
              <a:rPr sz="3500" lang="en-US">
                <a:solidFill>
                  <a:srgbClr val="0000FF"/>
                </a:solidFill>
              </a:rPr>
              <a:t>্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ণ</a:t>
            </a:r>
            <a:r>
              <a:rPr sz="3500" lang="en-US">
                <a:solidFill>
                  <a:srgbClr val="0000FF"/>
                </a:solidFill>
              </a:rPr>
              <a:t>ী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হ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ল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ল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হ</a:t>
            </a:r>
            <a:r>
              <a:rPr sz="3500" lang="en-US">
                <a:solidFill>
                  <a:srgbClr val="0000FF"/>
                </a:solidFill>
              </a:rPr>
              <a:t>য়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য</a:t>
            </a:r>
            <a:r>
              <a:rPr sz="3500" lang="en-US">
                <a:solidFill>
                  <a:srgbClr val="0000FF"/>
                </a:solidFill>
              </a:rPr>
              <a:t>া</a:t>
            </a:r>
            <a:r>
              <a:rPr sz="3500" lang="en-US">
                <a:solidFill>
                  <a:srgbClr val="0000FF"/>
                </a:solidFill>
              </a:rPr>
              <a:t>ব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।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 </a:t>
            </a:r>
            <a:endParaRPr sz="35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/>
          <p:nvPr/>
        </p:nvSpPr>
        <p:spPr>
          <a:xfrm>
            <a:off x="1055360" y="298104"/>
            <a:ext cx="7154201" cy="2567958"/>
          </a:xfrm>
          <a:prstGeom prst="parallelogram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5200" lang="en-US">
                <a:solidFill>
                  <a:srgbClr val="0000FF"/>
                </a:solidFill>
              </a:rPr>
              <a:t>ا</a:t>
            </a:r>
            <a:r>
              <a:rPr sz="5200" lang="en-US">
                <a:solidFill>
                  <a:srgbClr val="0000FF"/>
                </a:solidFill>
              </a:rPr>
              <a:t>ل</a:t>
            </a:r>
            <a:r>
              <a:rPr sz="5200" lang="en-US">
                <a:solidFill>
                  <a:srgbClr val="0000FF"/>
                </a:solidFill>
              </a:rPr>
              <a:t>ذ</a:t>
            </a:r>
            <a:r>
              <a:rPr sz="5200" lang="en-US">
                <a:solidFill>
                  <a:srgbClr val="0000FF"/>
                </a:solidFill>
              </a:rPr>
              <a:t>ب</a:t>
            </a:r>
            <a:r>
              <a:rPr sz="5200" lang="en-US">
                <a:solidFill>
                  <a:srgbClr val="0000FF"/>
                </a:solidFill>
              </a:rPr>
              <a:t>ح</a:t>
            </a:r>
            <a:r>
              <a:rPr sz="5200" lang="en-US">
                <a:solidFill>
                  <a:srgbClr val="0000FF"/>
                </a:solidFill>
              </a:rPr>
              <a:t> </a:t>
            </a:r>
            <a:r>
              <a:rPr sz="5200" lang="en-US">
                <a:solidFill>
                  <a:srgbClr val="0000FF"/>
                </a:solidFill>
              </a:rPr>
              <a:t>ا</a:t>
            </a:r>
            <a:r>
              <a:rPr sz="5200" lang="en-US">
                <a:solidFill>
                  <a:srgbClr val="0000FF"/>
                </a:solidFill>
              </a:rPr>
              <a:t>ل</a:t>
            </a:r>
            <a:r>
              <a:rPr sz="5200" lang="en-US">
                <a:solidFill>
                  <a:srgbClr val="0000FF"/>
                </a:solidFill>
              </a:rPr>
              <a:t>ا</a:t>
            </a:r>
            <a:r>
              <a:rPr sz="5200" lang="en-US">
                <a:solidFill>
                  <a:srgbClr val="0000FF"/>
                </a:solidFill>
              </a:rPr>
              <a:t>خ</a:t>
            </a:r>
            <a:r>
              <a:rPr sz="5200" lang="en-US">
                <a:solidFill>
                  <a:srgbClr val="0000FF"/>
                </a:solidFill>
              </a:rPr>
              <a:t>ت</a:t>
            </a:r>
            <a:r>
              <a:rPr sz="5200" lang="en-US">
                <a:solidFill>
                  <a:srgbClr val="0000FF"/>
                </a:solidFill>
              </a:rPr>
              <a:t>ي</a:t>
            </a:r>
            <a:r>
              <a:rPr sz="5200" lang="en-US">
                <a:solidFill>
                  <a:srgbClr val="0000FF"/>
                </a:solidFill>
              </a:rPr>
              <a:t>ا</a:t>
            </a:r>
            <a:r>
              <a:rPr sz="5200" lang="en-US">
                <a:solidFill>
                  <a:srgbClr val="0000FF"/>
                </a:solidFill>
              </a:rPr>
              <a:t>ر</a:t>
            </a:r>
            <a:r>
              <a:rPr sz="5200" lang="en-US">
                <a:solidFill>
                  <a:srgbClr val="0000FF"/>
                </a:solidFill>
              </a:rPr>
              <a:t>ى</a:t>
            </a:r>
            <a:endParaRPr sz="5200" lang="en-US">
              <a:solidFill>
                <a:srgbClr val="0000FF"/>
              </a:solidFill>
            </a:endParaRPr>
          </a:p>
        </p:txBody>
      </p:sp>
      <p:sp>
        <p:nvSpPr>
          <p:cNvPr id="1048597" name=""/>
          <p:cNvSpPr/>
          <p:nvPr/>
        </p:nvSpPr>
        <p:spPr>
          <a:xfrm>
            <a:off x="416943" y="3007095"/>
            <a:ext cx="8068500" cy="3659539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000" lang="en-US"/>
              <a:t>স</a:t>
            </a:r>
            <a:r>
              <a:rPr b="1" sz="3000" lang="en-US"/>
              <a:t>্</a:t>
            </a:r>
            <a:r>
              <a:rPr b="1" sz="3000" lang="en-US"/>
              <a:t>ব</a:t>
            </a:r>
            <a:r>
              <a:rPr b="1" sz="3000" lang="en-US"/>
              <a:t>া</a:t>
            </a:r>
            <a:r>
              <a:rPr b="1" sz="3000" lang="en-US"/>
              <a:t>ভ</a:t>
            </a:r>
            <a:r>
              <a:rPr b="1" sz="3000" lang="en-US"/>
              <a:t>া</a:t>
            </a:r>
            <a:r>
              <a:rPr b="1" sz="3000" lang="en-US"/>
              <a:t>বিক</a:t>
            </a:r>
            <a:r>
              <a:rPr b="1" sz="3000" lang="en-US"/>
              <a:t>জ</a:t>
            </a:r>
            <a:r>
              <a:rPr b="1" sz="3000" lang="en-US"/>
              <a:t>ব</a:t>
            </a:r>
            <a:r>
              <a:rPr b="1" sz="3000" lang="en-US"/>
              <a:t>া</a:t>
            </a:r>
            <a:r>
              <a:rPr b="1" sz="3000" lang="en-US"/>
              <a:t>ই</a:t>
            </a:r>
            <a:r>
              <a:rPr b="1" sz="3000" lang="en-US"/>
              <a:t> </a:t>
            </a:r>
            <a:r>
              <a:rPr b="1" sz="3000" lang="en-US"/>
              <a:t>হ</a:t>
            </a:r>
            <a:r>
              <a:rPr b="1" sz="3000" lang="en-US"/>
              <a:t>ল</a:t>
            </a:r>
            <a:r>
              <a:rPr b="1" sz="3000" lang="en-US"/>
              <a:t>ো</a:t>
            </a:r>
            <a:r>
              <a:rPr b="1" sz="3000" lang="en-US"/>
              <a:t> </a:t>
            </a:r>
            <a:r>
              <a:rPr b="1" sz="3000" lang="en-US"/>
              <a:t>প</a:t>
            </a:r>
            <a:r>
              <a:rPr b="1" sz="3000" lang="en-US"/>
              <a:t>্</a:t>
            </a:r>
            <a:r>
              <a:rPr b="1" sz="3000" lang="en-US"/>
              <a:t>র</a:t>
            </a:r>
            <a:r>
              <a:rPr b="1" sz="3000" lang="en-US"/>
              <a:t>া</a:t>
            </a:r>
            <a:r>
              <a:rPr b="1" sz="3000" lang="en-US"/>
              <a:t>ণ</a:t>
            </a:r>
            <a:r>
              <a:rPr b="1" sz="3000" lang="en-US"/>
              <a:t>ী</a:t>
            </a:r>
            <a:r>
              <a:rPr b="1" sz="3000" lang="en-US"/>
              <a:t>র</a:t>
            </a:r>
            <a:r>
              <a:rPr b="1" sz="3000" lang="en-US"/>
              <a:t> </a:t>
            </a:r>
            <a:r>
              <a:rPr b="1" sz="3000" lang="en-US"/>
              <a:t>ক</a:t>
            </a:r>
            <a:r>
              <a:rPr b="1" sz="3000" lang="en-US"/>
              <a:t>ন</a:t>
            </a:r>
            <a:r>
              <a:rPr b="1" sz="3000" lang="en-US"/>
              <a:t>্</a:t>
            </a:r>
            <a:r>
              <a:rPr b="1" sz="3000" lang="en-US"/>
              <a:t>ঠ</a:t>
            </a:r>
            <a:r>
              <a:rPr b="1" sz="3000" lang="en-US"/>
              <a:t>ন</a:t>
            </a:r>
            <a:r>
              <a:rPr b="1" sz="3000" lang="en-US"/>
              <a:t>া</a:t>
            </a:r>
            <a:r>
              <a:rPr b="1" sz="3000" lang="en-US"/>
              <a:t>ল</a:t>
            </a:r>
            <a:r>
              <a:rPr b="1" sz="3000" lang="en-US"/>
              <a:t>ী</a:t>
            </a:r>
            <a:r>
              <a:rPr b="1" sz="3000" lang="en-US"/>
              <a:t> </a:t>
            </a:r>
            <a:r>
              <a:rPr b="1" sz="3000" lang="en-US"/>
              <a:t>ও</a:t>
            </a:r>
            <a:r>
              <a:rPr b="1" sz="3000" lang="en-US"/>
              <a:t> </a:t>
            </a:r>
            <a:r>
              <a:rPr b="1" sz="3000" lang="en-US"/>
              <a:t>ল</a:t>
            </a:r>
            <a:r>
              <a:rPr b="1" sz="3000" lang="en-US"/>
              <a:t>া</a:t>
            </a:r>
            <a:r>
              <a:rPr b="1" sz="3000" lang="en-US"/>
              <a:t>ব</a:t>
            </a:r>
            <a:r>
              <a:rPr b="1" sz="3000" lang="en-US"/>
              <a:t>্</a:t>
            </a:r>
            <a:r>
              <a:rPr b="1" sz="3000" lang="en-US"/>
              <a:t>ব</a:t>
            </a:r>
            <a:r>
              <a:rPr b="1" sz="3000" lang="en-US"/>
              <a:t>া</a:t>
            </a:r>
            <a:r>
              <a:rPr b="1" sz="3000" lang="en-US"/>
              <a:t>র</a:t>
            </a:r>
            <a:r>
              <a:rPr b="1" sz="3000" lang="en-US"/>
              <a:t> </a:t>
            </a:r>
            <a:r>
              <a:rPr b="1" sz="3000" lang="en-US"/>
              <a:t>ম</a:t>
            </a:r>
            <a:r>
              <a:rPr b="1" sz="3000" lang="en-US"/>
              <a:t>ধ</a:t>
            </a:r>
            <a:r>
              <a:rPr b="1" sz="3000" lang="en-US"/>
              <a:t>্য</a:t>
            </a:r>
            <a:r>
              <a:rPr b="1" sz="3000" lang="en-US"/>
              <a:t>খ</a:t>
            </a:r>
            <a:r>
              <a:rPr b="1" sz="3000" lang="en-US"/>
              <a:t>া</a:t>
            </a:r>
            <a:r>
              <a:rPr b="1" sz="3000" lang="en-US"/>
              <a:t>ন</a:t>
            </a:r>
            <a:r>
              <a:rPr b="1" sz="3000" lang="en-US"/>
              <a:t>ে</a:t>
            </a:r>
            <a:r>
              <a:rPr b="1" sz="3000" lang="en-US"/>
              <a:t> </a:t>
            </a:r>
            <a:r>
              <a:rPr b="1" sz="3000" lang="en-US"/>
              <a:t>জ</a:t>
            </a:r>
            <a:r>
              <a:rPr b="1" sz="3000" lang="en-US"/>
              <a:t>ব</a:t>
            </a:r>
            <a:r>
              <a:rPr b="1" sz="3000" lang="en-US"/>
              <a:t>া</a:t>
            </a:r>
            <a:r>
              <a:rPr b="1" sz="3000" lang="en-US"/>
              <a:t>ই</a:t>
            </a:r>
            <a:r>
              <a:rPr b="1" sz="3000" lang="en-US"/>
              <a:t> </a:t>
            </a:r>
            <a:r>
              <a:rPr b="1" sz="3000" lang="en-US"/>
              <a:t>ক</a:t>
            </a:r>
            <a:r>
              <a:rPr b="1" sz="3000" lang="en-US"/>
              <a:t>র</a:t>
            </a:r>
            <a:r>
              <a:rPr b="1" sz="3000" lang="en-US"/>
              <a:t>া</a:t>
            </a:r>
            <a:r>
              <a:rPr b="1" sz="3000" lang="en-US"/>
              <a:t>।</a:t>
            </a:r>
            <a:endParaRPr b="1" sz="30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split dir="out" orient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/>
        </p:nvSpPr>
        <p:spPr>
          <a:xfrm>
            <a:off x="1747568" y="320713"/>
            <a:ext cx="5648864" cy="2100623"/>
          </a:xfrm>
          <a:prstGeom prst="flowChartMultidocument"/>
          <a:solidFill>
            <a:srgbClr val="FFFFFF"/>
          </a:solidFill>
          <a:ln w="381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b="1" sz="6100" lang="en-US">
                <a:solidFill>
                  <a:srgbClr val="0000FF"/>
                </a:solidFill>
              </a:rPr>
              <a:t>দ</a:t>
            </a:r>
            <a:r>
              <a:rPr b="1" sz="6100" lang="en-US">
                <a:solidFill>
                  <a:srgbClr val="0000FF"/>
                </a:solidFill>
              </a:rPr>
              <a:t>ল</a:t>
            </a:r>
            <a:r>
              <a:rPr b="1" sz="6100" lang="en-US">
                <a:solidFill>
                  <a:srgbClr val="0000FF"/>
                </a:solidFill>
              </a:rPr>
              <a:t>ী</a:t>
            </a:r>
            <a:r>
              <a:rPr b="1" sz="6100" lang="en-US">
                <a:solidFill>
                  <a:srgbClr val="0000FF"/>
                </a:solidFill>
              </a:rPr>
              <a:t>য়</a:t>
            </a:r>
            <a:r>
              <a:rPr b="1" sz="6100" lang="en-US">
                <a:solidFill>
                  <a:srgbClr val="0000FF"/>
                </a:solidFill>
              </a:rPr>
              <a:t> </a:t>
            </a:r>
            <a:r>
              <a:rPr b="1" sz="6100" lang="en-US">
                <a:solidFill>
                  <a:srgbClr val="0000FF"/>
                </a:solidFill>
              </a:rPr>
              <a:t>ক</a:t>
            </a:r>
            <a:r>
              <a:rPr b="1" sz="6100" lang="en-US">
                <a:solidFill>
                  <a:srgbClr val="0000FF"/>
                </a:solidFill>
              </a:rPr>
              <a:t>া</a:t>
            </a:r>
            <a:r>
              <a:rPr b="1" sz="6100" lang="en-US">
                <a:solidFill>
                  <a:srgbClr val="0000FF"/>
                </a:solidFill>
              </a:rPr>
              <a:t>জ</a:t>
            </a:r>
            <a:endParaRPr b="1" sz="6100" lang="en-US">
              <a:solidFill>
                <a:srgbClr val="0000FF"/>
              </a:solidFill>
            </a:endParaRPr>
          </a:p>
        </p:txBody>
      </p:sp>
      <p:sp>
        <p:nvSpPr>
          <p:cNvPr id="1048607" name=""/>
          <p:cNvSpPr/>
          <p:nvPr/>
        </p:nvSpPr>
        <p:spPr>
          <a:xfrm>
            <a:off x="320094" y="3076143"/>
            <a:ext cx="8503811" cy="2643273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l"/>
            <a:endParaRPr b="1" sz="48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switch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"/>
          <p:cNvSpPr/>
          <p:nvPr/>
        </p:nvSpPr>
        <p:spPr>
          <a:xfrm>
            <a:off x="2340951" y="854109"/>
            <a:ext cx="3910641" cy="3910641"/>
          </a:xfrm>
          <a:prstGeom prst="star3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4600" lang="en-US"/>
              <a:t>ম</a:t>
            </a:r>
            <a:r>
              <a:rPr b="1" sz="4600" lang="en-US"/>
              <a:t>ূ</a:t>
            </a:r>
            <a:r>
              <a:rPr b="1" sz="4600" lang="en-US"/>
              <a:t>ল</a:t>
            </a:r>
            <a:r>
              <a:rPr b="1" sz="4600" lang="en-US"/>
              <a:t>্য</a:t>
            </a:r>
            <a:r>
              <a:rPr b="1" sz="4600" lang="en-US"/>
              <a:t>া</a:t>
            </a:r>
            <a:r>
              <a:rPr b="1" sz="4600" lang="en-US"/>
              <a:t>য়</a:t>
            </a:r>
            <a:r>
              <a:rPr b="1" sz="4600" lang="en-US"/>
              <a:t>ণ</a:t>
            </a:r>
            <a:endParaRPr b="1" sz="46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split dir="out" orient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ibbon: Curved and Tilted Up 1048677"/>
          <p:cNvSpPr/>
          <p:nvPr/>
        </p:nvSpPr>
        <p:spPr>
          <a:xfrm>
            <a:off x="917273" y="574468"/>
            <a:ext cx="7076350" cy="1524000"/>
          </a:xfrm>
          <a:prstGeom prst="ellipseRibbon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900" lang="en-US">
                <a:solidFill>
                  <a:srgbClr val="FF9900"/>
                </a:solidFill>
              </a:rPr>
              <a:t>বাড়ির কাজ</a:t>
            </a:r>
          </a:p>
        </p:txBody>
      </p:sp>
      <p:sp>
        <p:nvSpPr>
          <p:cNvPr id="1048609" name=""/>
          <p:cNvSpPr/>
          <p:nvPr/>
        </p:nvSpPr>
        <p:spPr>
          <a:xfrm>
            <a:off x="891476" y="3041684"/>
            <a:ext cx="7292223" cy="3172863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ع</a:t>
            </a:r>
            <a:r>
              <a:rPr b="1" sz="3600" lang="en-US">
                <a:solidFill>
                  <a:srgbClr val="330066"/>
                </a:solidFill>
              </a:rPr>
              <a:t>ن</a:t>
            </a:r>
            <a:r>
              <a:rPr b="1" sz="3600" lang="en-US">
                <a:solidFill>
                  <a:srgbClr val="330066"/>
                </a:solidFill>
              </a:rPr>
              <a:t>ى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ذ</a:t>
            </a:r>
            <a:r>
              <a:rPr b="1" sz="3600" lang="en-US">
                <a:solidFill>
                  <a:srgbClr val="330066"/>
                </a:solidFill>
              </a:rPr>
              <a:t>ب</a:t>
            </a:r>
            <a:r>
              <a:rPr b="1" sz="3600" lang="en-US">
                <a:solidFill>
                  <a:srgbClr val="330066"/>
                </a:solidFill>
              </a:rPr>
              <a:t>ي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ة</a:t>
            </a:r>
            <a:r>
              <a:rPr b="1" sz="3600" lang="en-US">
                <a:solidFill>
                  <a:srgbClr val="330066"/>
                </a:solidFill>
              </a:rPr>
              <a:t>؟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ت</a:t>
            </a:r>
            <a:r>
              <a:rPr b="1" sz="3600" lang="en-US">
                <a:solidFill>
                  <a:srgbClr val="330066"/>
                </a:solidFill>
              </a:rPr>
              <a:t>ى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حر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ذ</a:t>
            </a:r>
            <a:r>
              <a:rPr b="1" sz="3600" lang="en-US">
                <a:solidFill>
                  <a:srgbClr val="330066"/>
                </a:solidFill>
              </a:rPr>
              <a:t>ب</a:t>
            </a:r>
            <a:r>
              <a:rPr b="1" sz="3600" lang="en-US">
                <a:solidFill>
                  <a:srgbClr val="330066"/>
                </a:solidFill>
              </a:rPr>
              <a:t>ي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ة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و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ك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ق</a:t>
            </a:r>
            <a:r>
              <a:rPr b="1" sz="3600" lang="en-US">
                <a:solidFill>
                  <a:srgbClr val="330066"/>
                </a:solidFill>
              </a:rPr>
              <a:t>س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الذبح </a:t>
            </a:r>
            <a:r>
              <a:rPr b="1" sz="3600" lang="en-US">
                <a:solidFill>
                  <a:srgbClr val="330066"/>
                </a:solidFill>
              </a:rPr>
              <a:t>و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ص</a:t>
            </a:r>
            <a:r>
              <a:rPr b="1" sz="3600" lang="en-US">
                <a:solidFill>
                  <a:srgbClr val="330066"/>
                </a:solidFill>
              </a:rPr>
              <a:t>و</a:t>
            </a:r>
            <a:r>
              <a:rPr b="1" sz="3600" lang="en-US">
                <a:solidFill>
                  <a:srgbClr val="330066"/>
                </a:solidFill>
              </a:rPr>
              <a:t>ر</a:t>
            </a:r>
            <a:r>
              <a:rPr b="1" sz="3600" lang="en-US">
                <a:solidFill>
                  <a:srgbClr val="330066"/>
                </a:solidFill>
              </a:rPr>
              <a:t>ت</a:t>
            </a:r>
            <a:r>
              <a:rPr b="1" sz="3600" lang="en-US">
                <a:solidFill>
                  <a:srgbClr val="330066"/>
                </a:solidFill>
              </a:rPr>
              <a:t>ه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؟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و</a:t>
            </a:r>
            <a:r>
              <a:rPr b="1" sz="3600" lang="en-US">
                <a:solidFill>
                  <a:srgbClr val="330066"/>
                </a:solidFill>
              </a:rPr>
              <a:t>ض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ي</a:t>
            </a:r>
            <a:r>
              <a:rPr b="1" sz="3600" lang="en-US">
                <a:solidFill>
                  <a:srgbClr val="330066"/>
                </a:solidFill>
              </a:rPr>
              <a:t>ض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-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endParaRPr b="1" sz="3600" lang="en-US">
              <a:solidFill>
                <a:srgbClr val="33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500">
        <p:checker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Speech Bubble: Oval 1048681"/>
          <p:cNvSpPr/>
          <p:nvPr/>
        </p:nvSpPr>
        <p:spPr>
          <a:xfrm>
            <a:off x="2384032" y="1735513"/>
            <a:ext cx="4100422" cy="2870296"/>
          </a:xfrm>
          <a:prstGeom prst="wedgeEllipseCallout"/>
          <a:solidFill>
            <a:srgbClr val="FFFFFF"/>
          </a:solidFill>
          <a:ln w="50800">
            <a:solidFill>
              <a:srgbClr val="02A5E3"/>
            </a:solidFill>
          </a:ln>
        </p:spPr>
        <p:txBody>
          <a:bodyPr anchor="ctr"/>
          <a:p>
            <a:pPr algn="ctr"/>
            <a:r>
              <a:rPr b="1" sz="6500" lang="en-US">
                <a:solidFill>
                  <a:srgbClr val="008000"/>
                </a:solidFill>
              </a:rPr>
              <a:t>সবাইকে ধন্যবাদ</a:t>
            </a:r>
            <a:endParaRPr b="1" sz="65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5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2779715"/>
            <a:ext cx="3272618" cy="3811337"/>
          </a:xfrm>
          <a:prstGeom prst="rect"/>
        </p:spPr>
      </p:pic>
      <p:sp>
        <p:nvSpPr>
          <p:cNvPr id="1048601" name=""/>
          <p:cNvSpPr/>
          <p:nvPr/>
        </p:nvSpPr>
        <p:spPr>
          <a:xfrm>
            <a:off x="3167091" y="2779715"/>
            <a:ext cx="5976909" cy="3000226"/>
          </a:xfrm>
          <a:prstGeom prst="wedgeRoundRectCallout"/>
          <a:solidFill>
            <a:srgbClr val="FFFFFF"/>
          </a:solidFill>
          <a:ln w="38100">
            <a:solidFill>
              <a:srgbClr val="D04617"/>
            </a:solidFill>
            <a:prstDash val="dash"/>
          </a:ln>
        </p:spPr>
        <p:txBody>
          <a:bodyPr anchor="ctr"/>
          <a:p>
            <a:pPr algn="ctr"/>
            <a:r>
              <a:rPr b="1" sz="3100" lang="en-US">
                <a:solidFill>
                  <a:srgbClr val="0000FF"/>
                </a:solidFill>
              </a:rPr>
              <a:t>মোবাশ্বির আহমদ</a:t>
            </a:r>
            <a:endParaRPr b="1" sz="3100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অধ্যক্ষ</a:t>
            </a:r>
            <a:endParaRPr b="1" sz="3100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বিএসডি বালিকা আলিম মাদ্রাসা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ম</a:t>
            </a:r>
            <a:r>
              <a:rPr b="1" sz="3100" lang="en-US">
                <a:solidFill>
                  <a:srgbClr val="0000FF"/>
                </a:solidFill>
              </a:rPr>
              <a:t>ো</a:t>
            </a:r>
            <a:r>
              <a:rPr b="1" sz="3100" lang="en-US">
                <a:solidFill>
                  <a:srgbClr val="0000FF"/>
                </a:solidFill>
              </a:rPr>
              <a:t>ব</a:t>
            </a:r>
            <a:r>
              <a:rPr b="1" sz="3100" lang="en-US">
                <a:solidFill>
                  <a:srgbClr val="0000FF"/>
                </a:solidFill>
              </a:rPr>
              <a:t>াইল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: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০</a:t>
            </a:r>
            <a:r>
              <a:rPr b="1" sz="3100" lang="en-US">
                <a:solidFill>
                  <a:srgbClr val="0000FF"/>
                </a:solidFill>
              </a:rPr>
              <a:t>১</a:t>
            </a:r>
            <a:r>
              <a:rPr b="1" sz="3100" lang="en-US">
                <a:solidFill>
                  <a:srgbClr val="0000FF"/>
                </a:solidFill>
              </a:rPr>
              <a:t>৭</a:t>
            </a:r>
            <a:r>
              <a:rPr b="1" sz="3100" lang="en-US">
                <a:solidFill>
                  <a:srgbClr val="0000FF"/>
                </a:solidFill>
              </a:rPr>
              <a:t>১</a:t>
            </a:r>
            <a:r>
              <a:rPr b="1" sz="3100" lang="en-US">
                <a:solidFill>
                  <a:srgbClr val="0000FF"/>
                </a:solidFill>
              </a:rPr>
              <a:t>৫</a:t>
            </a:r>
            <a:r>
              <a:rPr b="1" sz="3100" lang="en-US">
                <a:solidFill>
                  <a:srgbClr val="0000FF"/>
                </a:solidFill>
              </a:rPr>
              <a:t>৬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৪</a:t>
            </a:r>
            <a:r>
              <a:rPr b="1" sz="3100" lang="en-US">
                <a:solidFill>
                  <a:srgbClr val="0000FF"/>
                </a:solidFill>
              </a:rPr>
              <a:t>৮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ই</a:t>
            </a:r>
            <a:r>
              <a:rPr b="1" sz="3100" lang="en-US">
                <a:solidFill>
                  <a:srgbClr val="0000FF"/>
                </a:solidFill>
              </a:rPr>
              <a:t>-</a:t>
            </a:r>
            <a:r>
              <a:rPr b="1" sz="3100" lang="en-US">
                <a:solidFill>
                  <a:srgbClr val="0000FF"/>
                </a:solidFill>
              </a:rPr>
              <a:t>ম</a:t>
            </a:r>
            <a:r>
              <a:rPr b="1" sz="3100" lang="en-US">
                <a:solidFill>
                  <a:srgbClr val="0000FF"/>
                </a:solidFill>
              </a:rPr>
              <a:t>ে</a:t>
            </a:r>
            <a:r>
              <a:rPr b="1" sz="3100" lang="en-US">
                <a:solidFill>
                  <a:srgbClr val="0000FF"/>
                </a:solidFill>
              </a:rPr>
              <a:t>ই</a:t>
            </a:r>
            <a:r>
              <a:rPr b="1" sz="3100" lang="en-US">
                <a:solidFill>
                  <a:srgbClr val="0000FF"/>
                </a:solidFill>
              </a:rPr>
              <a:t>ল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: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m</a:t>
            </a:r>
            <a:r>
              <a:rPr b="1" sz="3100" lang="en-US">
                <a:solidFill>
                  <a:srgbClr val="0000FF"/>
                </a:solidFill>
              </a:rPr>
              <a:t>1</a:t>
            </a:r>
            <a:r>
              <a:rPr b="1" sz="3100" lang="en-US">
                <a:solidFill>
                  <a:srgbClr val="0000FF"/>
                </a:solidFill>
              </a:rPr>
              <a:t>2</a:t>
            </a:r>
            <a:r>
              <a:rPr b="1" sz="3100" lang="en-US">
                <a:solidFill>
                  <a:srgbClr val="0000FF"/>
                </a:solidFill>
              </a:rPr>
              <a:t>9366@gmail.com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endParaRPr b="1" sz="3100" lang="en-US">
              <a:solidFill>
                <a:srgbClr val="0000FF"/>
              </a:solidFill>
            </a:endParaRPr>
          </a:p>
        </p:txBody>
      </p:sp>
      <p:sp>
        <p:nvSpPr>
          <p:cNvPr id="1048602" name=""/>
          <p:cNvSpPr/>
          <p:nvPr/>
        </p:nvSpPr>
        <p:spPr>
          <a:xfrm>
            <a:off x="702645" y="379048"/>
            <a:ext cx="7900167" cy="1807981"/>
          </a:xfrm>
          <a:prstGeom prst="star32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r>
              <a:rPr b="1" sz="4300" lang="en-US">
                <a:solidFill>
                  <a:srgbClr val="000000"/>
                </a:solidFill>
              </a:rPr>
              <a:t>শ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ক</a:t>
            </a:r>
            <a:r>
              <a:rPr b="1" sz="4300" lang="en-US">
                <a:solidFill>
                  <a:srgbClr val="000000"/>
                </a:solidFill>
              </a:rPr>
              <a:t>্ষক</a:t>
            </a:r>
            <a:r>
              <a:rPr b="1" sz="4300" lang="en-US">
                <a:solidFill>
                  <a:srgbClr val="000000"/>
                </a:solidFill>
              </a:rPr>
              <a:t> </a:t>
            </a:r>
            <a:r>
              <a:rPr b="1" sz="4300" lang="en-US">
                <a:solidFill>
                  <a:srgbClr val="000000"/>
                </a:solidFill>
              </a:rPr>
              <a:t>প</a:t>
            </a:r>
            <a:r>
              <a:rPr b="1" sz="4300" lang="en-US">
                <a:solidFill>
                  <a:srgbClr val="000000"/>
                </a:solidFill>
              </a:rPr>
              <a:t>র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চ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তি</a:t>
            </a:r>
            <a:endParaRPr b="1" sz="43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wheel spokes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6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500" id="37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Speech Bubble: Rectangle with Corners Rounded 1048596"/>
          <p:cNvSpPr/>
          <p:nvPr/>
        </p:nvSpPr>
        <p:spPr>
          <a:xfrm>
            <a:off x="512175" y="2448312"/>
            <a:ext cx="8421570" cy="3232778"/>
          </a:xfrm>
          <a:prstGeom prst="wedgeRoundRectCallout"/>
          <a:solidFill>
            <a:srgbClr val="FFE5E5"/>
          </a:solidFill>
          <a:ln w="50800">
            <a:solidFill>
              <a:srgbClr val="02A5E3"/>
            </a:solidFill>
            <a:prstDash val="dash"/>
          </a:ln>
        </p:spPr>
        <p:txBody>
          <a:bodyPr anchor="ctr"/>
          <a:p>
            <a:pPr algn="l"/>
            <a:r>
              <a:rPr b="0" sz="4200" lang="en-US">
                <a:solidFill>
                  <a:srgbClr val="000000"/>
                </a:solidFill>
              </a:rPr>
              <a:t> শ্রেণি : </a:t>
            </a:r>
            <a:r>
              <a:rPr b="0" sz="4200" lang="en-US">
                <a:solidFill>
                  <a:srgbClr val="000000"/>
                </a:solidFill>
              </a:rPr>
              <a:t>আ</a:t>
            </a:r>
            <a:r>
              <a:rPr b="0" sz="4200" lang="en-US">
                <a:solidFill>
                  <a:srgbClr val="000000"/>
                </a:solidFill>
              </a:rPr>
              <a:t>ল</a:t>
            </a:r>
            <a:r>
              <a:rPr b="0" sz="4200" lang="en-US">
                <a:solidFill>
                  <a:srgbClr val="000000"/>
                </a:solidFill>
              </a:rPr>
              <a:t>ি</a:t>
            </a:r>
            <a:r>
              <a:rPr b="0" sz="4200" lang="en-US">
                <a:solidFill>
                  <a:srgbClr val="000000"/>
                </a:solidFill>
              </a:rPr>
              <a:t>ম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২</a:t>
            </a:r>
            <a:r>
              <a:rPr b="0" sz="4200" lang="en-US">
                <a:solidFill>
                  <a:srgbClr val="000000"/>
                </a:solidFill>
              </a:rPr>
              <a:t>য়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ব</a:t>
            </a:r>
            <a:r>
              <a:rPr b="0" sz="4200" lang="en-US">
                <a:solidFill>
                  <a:srgbClr val="000000"/>
                </a:solidFill>
              </a:rPr>
              <a:t>র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ষ</a:t>
            </a:r>
            <a:r>
              <a:rPr b="0" sz="4200" lang="en-US">
                <a:solidFill>
                  <a:srgbClr val="000000"/>
                </a:solidFill>
              </a:rPr>
              <a:t>।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b="0" sz="4200" lang="en-US">
                <a:solidFill>
                  <a:srgbClr val="000000"/>
                </a:solidFill>
              </a:rPr>
              <a:t>বিষয়: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ফ</a:t>
            </a:r>
            <a:r>
              <a:rPr b="0" sz="4200" lang="en-US">
                <a:solidFill>
                  <a:srgbClr val="000000"/>
                </a:solidFill>
              </a:rPr>
              <a:t>ি</a:t>
            </a:r>
            <a:r>
              <a:rPr b="0" sz="4200" lang="en-US">
                <a:solidFill>
                  <a:srgbClr val="000000"/>
                </a:solidFill>
              </a:rPr>
              <a:t>ক</a:t>
            </a:r>
            <a:r>
              <a:rPr b="0" sz="4200" lang="en-US">
                <a:solidFill>
                  <a:srgbClr val="000000"/>
                </a:solidFill>
              </a:rPr>
              <a:t>হ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১</a:t>
            </a:r>
            <a:r>
              <a:rPr b="0" sz="4200" lang="en-US">
                <a:solidFill>
                  <a:srgbClr val="000000"/>
                </a:solidFill>
              </a:rPr>
              <a:t>ম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প</a:t>
            </a:r>
            <a:r>
              <a:rPr b="0" sz="4200" lang="en-US">
                <a:solidFill>
                  <a:srgbClr val="000000"/>
                </a:solidFill>
              </a:rPr>
              <a:t>ত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র</a:t>
            </a:r>
            <a:r>
              <a:rPr b="0" sz="4200" lang="en-US">
                <a:solidFill>
                  <a:srgbClr val="000000"/>
                </a:solidFill>
              </a:rPr>
              <a:t>।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b="0" sz="4200" lang="en-US">
                <a:solidFill>
                  <a:srgbClr val="000000"/>
                </a:solidFill>
              </a:rPr>
              <a:t>অধ্যায়: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জ</a:t>
            </a:r>
            <a:r>
              <a:rPr b="0" sz="4200" lang="en-US">
                <a:solidFill>
                  <a:srgbClr val="000000"/>
                </a:solidFill>
              </a:rPr>
              <a:t>ব</a:t>
            </a:r>
            <a:r>
              <a:rPr b="0" sz="4200" lang="en-US">
                <a:solidFill>
                  <a:srgbClr val="000000"/>
                </a:solidFill>
              </a:rPr>
              <a:t>া</a:t>
            </a:r>
            <a:r>
              <a:rPr b="0" sz="4200" lang="en-US">
                <a:solidFill>
                  <a:srgbClr val="000000"/>
                </a:solidFill>
              </a:rPr>
              <a:t>ই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প</a:t>
            </a:r>
            <a:r>
              <a:rPr b="0" sz="4200" lang="en-US">
                <a:solidFill>
                  <a:srgbClr val="000000"/>
                </a:solidFill>
              </a:rPr>
              <a:t>র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ব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ك</a:t>
            </a:r>
            <a:r>
              <a:rPr b="0" sz="4200" lang="en-US">
                <a:solidFill>
                  <a:srgbClr val="000000"/>
                </a:solidFill>
              </a:rPr>
              <a:t>ت</a:t>
            </a:r>
            <a:r>
              <a:rPr b="0" sz="4200" lang="en-US">
                <a:solidFill>
                  <a:srgbClr val="000000"/>
                </a:solidFill>
              </a:rPr>
              <a:t>ا</a:t>
            </a:r>
            <a:r>
              <a:rPr b="0" sz="4200" lang="en-US">
                <a:solidFill>
                  <a:srgbClr val="000000"/>
                </a:solidFill>
              </a:rPr>
              <a:t>ب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ا</a:t>
            </a:r>
            <a:r>
              <a:rPr b="0" sz="4200" lang="en-US">
                <a:solidFill>
                  <a:srgbClr val="000000"/>
                </a:solidFill>
              </a:rPr>
              <a:t>ل</a:t>
            </a:r>
            <a:r>
              <a:rPr b="0" sz="4200" lang="en-US">
                <a:solidFill>
                  <a:srgbClr val="000000"/>
                </a:solidFill>
              </a:rPr>
              <a:t>ذ</a:t>
            </a:r>
            <a:r>
              <a:rPr b="0" sz="4200" lang="en-US">
                <a:solidFill>
                  <a:srgbClr val="000000"/>
                </a:solidFill>
              </a:rPr>
              <a:t>ب</a:t>
            </a:r>
            <a:r>
              <a:rPr b="0" sz="4200" lang="en-US">
                <a:solidFill>
                  <a:srgbClr val="000000"/>
                </a:solidFill>
              </a:rPr>
              <a:t>ا</a:t>
            </a:r>
            <a:r>
              <a:rPr b="0" sz="4200" lang="en-US">
                <a:solidFill>
                  <a:srgbClr val="000000"/>
                </a:solidFill>
              </a:rPr>
              <a:t>ي</a:t>
            </a:r>
            <a:r>
              <a:rPr b="0" sz="4200" lang="en-US">
                <a:solidFill>
                  <a:srgbClr val="000000"/>
                </a:solidFill>
              </a:rPr>
              <a:t>ح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altLang="en-US" b="0" sz="4200" lang="en-US">
                <a:solidFill>
                  <a:srgbClr val="000000"/>
                </a:solidFill>
              </a:rPr>
              <a:t>স</a:t>
            </a:r>
            <a:r>
              <a:rPr altLang="en-US" b="0" sz="4200" lang="en-US">
                <a:solidFill>
                  <a:srgbClr val="000000"/>
                </a:solidFill>
              </a:rPr>
              <a:t>ম</a:t>
            </a:r>
            <a:r>
              <a:rPr altLang="en-US" b="0" sz="4200" lang="en-US">
                <a:solidFill>
                  <a:srgbClr val="000000"/>
                </a:solidFill>
              </a:rPr>
              <a:t>য়</a:t>
            </a:r>
            <a:r>
              <a:rPr altLang="en-US" b="0" sz="4200" lang="en-US">
                <a:solidFill>
                  <a:srgbClr val="000000"/>
                </a:solidFill>
              </a:rPr>
              <a:t>: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৩</a:t>
            </a:r>
            <a:r>
              <a:rPr altLang="en-US" b="0" sz="4200" lang="en-US">
                <a:solidFill>
                  <a:srgbClr val="000000"/>
                </a:solidFill>
              </a:rPr>
              <a:t>৫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ম</a:t>
            </a:r>
            <a:r>
              <a:rPr altLang="en-US" b="0" sz="4200" lang="en-US">
                <a:solidFill>
                  <a:srgbClr val="000000"/>
                </a:solidFill>
              </a:rPr>
              <a:t>ি</a:t>
            </a:r>
            <a:r>
              <a:rPr altLang="en-US" b="0" sz="4200" lang="en-US">
                <a:solidFill>
                  <a:srgbClr val="000000"/>
                </a:solidFill>
              </a:rPr>
              <a:t>নিট</a:t>
            </a:r>
            <a:endParaRPr altLang="en-US" b="0" sz="4200" lang="zh-CN">
              <a:solidFill>
                <a:srgbClr val="000000"/>
              </a:solidFill>
            </a:endParaRPr>
          </a:p>
          <a:p>
            <a:pPr algn="l"/>
            <a:r>
              <a:rPr altLang="en-US" b="0" sz="4200" lang="en-US">
                <a:solidFill>
                  <a:srgbClr val="000000"/>
                </a:solidFill>
              </a:rPr>
              <a:t>ত</a:t>
            </a:r>
            <a:r>
              <a:rPr altLang="en-US" b="0" sz="4200" lang="en-US">
                <a:solidFill>
                  <a:srgbClr val="000000"/>
                </a:solidFill>
              </a:rPr>
              <a:t>া</a:t>
            </a:r>
            <a:r>
              <a:rPr altLang="en-US" b="0" sz="4200" lang="en-US">
                <a:solidFill>
                  <a:srgbClr val="000000"/>
                </a:solidFill>
              </a:rPr>
              <a:t>র</a:t>
            </a:r>
            <a:r>
              <a:rPr altLang="en-US" b="0" sz="4200" lang="en-US">
                <a:solidFill>
                  <a:srgbClr val="000000"/>
                </a:solidFill>
              </a:rPr>
              <a:t>ি</a:t>
            </a:r>
            <a:r>
              <a:rPr altLang="en-US" b="0" sz="4200" lang="en-US">
                <a:solidFill>
                  <a:srgbClr val="000000"/>
                </a:solidFill>
              </a:rPr>
              <a:t>খ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: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০</a:t>
            </a:r>
            <a:r>
              <a:rPr altLang="en-US" b="0" sz="4200" lang="en-US">
                <a:solidFill>
                  <a:srgbClr val="000000"/>
                </a:solidFill>
              </a:rPr>
              <a:t>১</a:t>
            </a:r>
            <a:r>
              <a:rPr altLang="en-US" b="0" sz="4200" lang="en-US">
                <a:solidFill>
                  <a:srgbClr val="000000"/>
                </a:solidFill>
              </a:rPr>
              <a:t>/</a:t>
            </a:r>
            <a:r>
              <a:rPr altLang="en-US" b="0" sz="4200" lang="en-US">
                <a:solidFill>
                  <a:srgbClr val="000000"/>
                </a:solidFill>
              </a:rPr>
              <a:t>৯</a:t>
            </a:r>
            <a:r>
              <a:rPr altLang="en-US" b="0" sz="4200" lang="en-US">
                <a:solidFill>
                  <a:srgbClr val="000000"/>
                </a:solidFill>
              </a:rPr>
              <a:t>/</a:t>
            </a:r>
            <a:r>
              <a:rPr altLang="en-US" b="0" sz="4200" lang="en-US">
                <a:solidFill>
                  <a:srgbClr val="000000"/>
                </a:solidFill>
              </a:rPr>
              <a:t>২</a:t>
            </a:r>
            <a:r>
              <a:rPr altLang="en-US" b="0" sz="4200" lang="en-US">
                <a:solidFill>
                  <a:srgbClr val="000000"/>
                </a:solidFill>
              </a:rPr>
              <a:t>০</a:t>
            </a:r>
            <a:r>
              <a:rPr altLang="en-US" b="0" sz="4200" lang="en-US">
                <a:solidFill>
                  <a:srgbClr val="000000"/>
                </a:solidFill>
              </a:rPr>
              <a:t>২</a:t>
            </a:r>
            <a:r>
              <a:rPr altLang="en-US" b="0" sz="4200" lang="en-US">
                <a:solidFill>
                  <a:srgbClr val="000000"/>
                </a:solidFill>
              </a:rPr>
              <a:t>১</a:t>
            </a:r>
            <a:endParaRPr altLang="en-US" b="0" sz="4200" lang="zh-CN">
              <a:solidFill>
                <a:srgbClr val="000000"/>
              </a:solidFill>
            </a:endParaRPr>
          </a:p>
        </p:txBody>
      </p:sp>
      <p:sp>
        <p:nvSpPr>
          <p:cNvPr id="1048604" name=""/>
          <p:cNvSpPr/>
          <p:nvPr/>
        </p:nvSpPr>
        <p:spPr>
          <a:xfrm>
            <a:off x="1378788" y="146391"/>
            <a:ext cx="6386422" cy="1730480"/>
          </a:xfrm>
          <a:prstGeom prst="roundRect"/>
          <a:solidFill>
            <a:srgbClr val="FFFFFF"/>
          </a:solidFill>
          <a:ln w="50800">
            <a:solidFill>
              <a:srgbClr val="D04617"/>
            </a:solidFill>
          </a:ln>
        </p:spPr>
        <p:txBody>
          <a:bodyPr anchor="ctr"/>
          <a:p>
            <a:pPr algn="ctr"/>
            <a:r>
              <a:rPr b="1" sz="6000" lang="en-US">
                <a:solidFill>
                  <a:srgbClr val="0000FF"/>
                </a:solidFill>
              </a:rPr>
              <a:t>শ</a:t>
            </a:r>
            <a:r>
              <a:rPr b="1" sz="6000" lang="en-US">
                <a:solidFill>
                  <a:srgbClr val="0000FF"/>
                </a:solidFill>
              </a:rPr>
              <a:t>্</a:t>
            </a:r>
            <a:r>
              <a:rPr b="1" sz="6000" lang="en-US">
                <a:solidFill>
                  <a:srgbClr val="0000FF"/>
                </a:solidFill>
              </a:rPr>
              <a:t>র</a:t>
            </a:r>
            <a:r>
              <a:rPr b="1" sz="6000" lang="en-US">
                <a:solidFill>
                  <a:srgbClr val="0000FF"/>
                </a:solidFill>
              </a:rPr>
              <a:t>ে</a:t>
            </a:r>
            <a:r>
              <a:rPr b="1" sz="6000" lang="en-US">
                <a:solidFill>
                  <a:srgbClr val="0000FF"/>
                </a:solidFill>
              </a:rPr>
              <a:t>ণ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 </a:t>
            </a:r>
            <a:r>
              <a:rPr b="1" sz="6000" lang="en-US">
                <a:solidFill>
                  <a:srgbClr val="0000FF"/>
                </a:solidFill>
              </a:rPr>
              <a:t>প</a:t>
            </a:r>
            <a:r>
              <a:rPr b="1" sz="6000" lang="en-US">
                <a:solidFill>
                  <a:srgbClr val="0000FF"/>
                </a:solidFill>
              </a:rPr>
              <a:t>র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চ</a:t>
            </a:r>
            <a:r>
              <a:rPr b="1" sz="6000" lang="en-US">
                <a:solidFill>
                  <a:srgbClr val="0000FF"/>
                </a:solidFill>
              </a:rPr>
              <a:t>িতি</a:t>
            </a:r>
            <a:endParaRPr b="1" sz="60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mph" presetID="1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dur="500" fill="hold" id="10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 txBox="1"/>
          <p:nvPr/>
        </p:nvSpPr>
        <p:spPr>
          <a:xfrm>
            <a:off x="2222827" y="2562860"/>
            <a:ext cx="4405090" cy="866140"/>
          </a:xfrm>
          <a:prstGeom prst="rect"/>
          <a:solidFill>
            <a:srgbClr val="330066"/>
          </a:solidFill>
          <a:ln w="50800">
            <a:solidFill>
              <a:srgbClr val="D04617"/>
            </a:solidFill>
            <a:prstDash val="dash"/>
          </a:ln>
        </p:spPr>
        <p:txBody>
          <a:bodyPr rtlCol="0" wrap="square">
            <a:spAutoFit/>
          </a:bodyPr>
          <a:p>
            <a:r>
              <a:rPr b="1" sz="5200" lang="en-US">
                <a:solidFill>
                  <a:srgbClr val="FFFFFF"/>
                </a:solidFill>
              </a:rPr>
              <a:t>পূর্ব জ্ঞান</a:t>
            </a:r>
            <a:r>
              <a:rPr b="1" sz="5200" lang="en-US">
                <a:solidFill>
                  <a:srgbClr val="FFFFFF"/>
                </a:solidFill>
              </a:rPr>
              <a:t> যাচাই</a:t>
            </a:r>
            <a:endParaRPr b="1" sz="52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Speech Bubble: Oval 1048589"/>
          <p:cNvSpPr/>
          <p:nvPr/>
        </p:nvSpPr>
        <p:spPr>
          <a:xfrm>
            <a:off x="2556295" y="243835"/>
            <a:ext cx="4031411" cy="2133600"/>
          </a:xfrm>
          <a:prstGeom prst="wedgeEllipseCallout"/>
          <a:solidFill>
            <a:srgbClr val="FFFFFF"/>
          </a:solidFill>
          <a:ln w="50800">
            <a:solidFill>
              <a:srgbClr val="D04617"/>
            </a:solidFill>
            <a:prstDash val="sysDash"/>
          </a:ln>
        </p:spPr>
        <p:txBody>
          <a:bodyPr anchor="ctr"/>
          <a:p>
            <a:pPr algn="ctr"/>
            <a:r>
              <a:rPr b="1" sz="5100" lang="en-US">
                <a:solidFill>
                  <a:srgbClr val="330066"/>
                </a:solidFill>
              </a:rPr>
              <a:t>আজকের</a:t>
            </a:r>
            <a:endParaRPr b="1" sz="5100" lang="en-US">
              <a:solidFill>
                <a:srgbClr val="330066"/>
              </a:solidFill>
            </a:endParaRPr>
          </a:p>
          <a:p>
            <a:pPr algn="ctr"/>
            <a:r>
              <a:rPr b="1" sz="5100" lang="en-US">
                <a:solidFill>
                  <a:srgbClr val="330066"/>
                </a:solidFill>
              </a:rPr>
              <a:t>পাঠ</a:t>
            </a:r>
            <a:endParaRPr b="1" sz="5100" lang="en-US">
              <a:solidFill>
                <a:srgbClr val="330066"/>
              </a:solidFill>
            </a:endParaRPr>
          </a:p>
        </p:txBody>
      </p:sp>
      <p:sp>
        <p:nvSpPr>
          <p:cNvPr id="1048599" name="Speech Bubble: Rectangle with Corners Rounded 1048590"/>
          <p:cNvSpPr/>
          <p:nvPr/>
        </p:nvSpPr>
        <p:spPr>
          <a:xfrm>
            <a:off x="1272270" y="3029651"/>
            <a:ext cx="6166820" cy="2133600"/>
          </a:xfrm>
          <a:prstGeom prst="wedgeRoundRectCallout"/>
          <a:solidFill>
            <a:srgbClr val="FFFFFF"/>
          </a:solidFill>
          <a:ln w="508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altLang="en-US" b="0" sz="7100" lang="zh-CN">
                <a:solidFill>
                  <a:srgbClr val="0000FF"/>
                </a:solidFill>
              </a:rPr>
              <a:t>প</a:t>
            </a:r>
            <a:r>
              <a:rPr altLang="en-US" b="0" sz="7100" lang="zh-CN">
                <a:solidFill>
                  <a:srgbClr val="0000FF"/>
                </a:solidFill>
              </a:rPr>
              <a:t>শ</a:t>
            </a:r>
            <a:r>
              <a:rPr altLang="en-US" b="0" sz="7100" lang="zh-CN">
                <a:solidFill>
                  <a:srgbClr val="0000FF"/>
                </a:solidFill>
              </a:rPr>
              <a:t>ু</a:t>
            </a:r>
            <a:r>
              <a:rPr altLang="en-US" b="0" sz="7100" lang="en-US">
                <a:solidFill>
                  <a:srgbClr val="0000FF"/>
                </a:solidFill>
              </a:rPr>
              <a:t> </a:t>
            </a:r>
            <a:r>
              <a:rPr altLang="en-US" b="0" sz="7100" lang="en-US">
                <a:solidFill>
                  <a:srgbClr val="0000FF"/>
                </a:solidFill>
              </a:rPr>
              <a:t>জ</a:t>
            </a:r>
            <a:r>
              <a:rPr altLang="en-US" b="0" sz="7100" lang="en-US">
                <a:solidFill>
                  <a:srgbClr val="0000FF"/>
                </a:solidFill>
              </a:rPr>
              <a:t>ব</a:t>
            </a:r>
            <a:r>
              <a:rPr altLang="en-US" b="0" sz="7100" lang="en-US">
                <a:solidFill>
                  <a:srgbClr val="0000FF"/>
                </a:solidFill>
              </a:rPr>
              <a:t>া</a:t>
            </a:r>
            <a:r>
              <a:rPr altLang="en-US" b="0" sz="7100" lang="en-US">
                <a:solidFill>
                  <a:srgbClr val="0000FF"/>
                </a:solidFill>
              </a:rPr>
              <a:t>ই</a:t>
            </a:r>
            <a:r>
              <a:rPr altLang="en-US" b="0" sz="7100" lang="en-US">
                <a:solidFill>
                  <a:srgbClr val="0000FF"/>
                </a:solidFill>
              </a:rPr>
              <a:t>র</a:t>
            </a:r>
            <a:endParaRPr altLang="en-US" b="1" sz="7100" lang="zh-CN">
              <a:solidFill>
                <a:srgbClr val="0000FF"/>
              </a:solidFill>
            </a:endParaRPr>
          </a:p>
          <a:p>
            <a:pPr algn="ctr"/>
            <a:r>
              <a:rPr altLang="en-US" b="0" sz="7100" lang="en-US">
                <a:solidFill>
                  <a:srgbClr val="0000FF"/>
                </a:solidFill>
              </a:rPr>
              <a:t>ই</a:t>
            </a:r>
            <a:r>
              <a:rPr altLang="en-US" b="0" sz="7100" lang="en-US">
                <a:solidFill>
                  <a:srgbClr val="0000FF"/>
                </a:solidFill>
              </a:rPr>
              <a:t>স</a:t>
            </a:r>
            <a:r>
              <a:rPr altLang="en-US" b="0" sz="7100" lang="en-US">
                <a:solidFill>
                  <a:srgbClr val="0000FF"/>
                </a:solidFill>
              </a:rPr>
              <a:t>ল</a:t>
            </a:r>
            <a:r>
              <a:rPr altLang="en-US" b="0" sz="7100" lang="en-US">
                <a:solidFill>
                  <a:srgbClr val="0000FF"/>
                </a:solidFill>
              </a:rPr>
              <a:t>া</a:t>
            </a:r>
            <a:r>
              <a:rPr altLang="en-US" b="0" sz="7100" lang="en-US">
                <a:solidFill>
                  <a:srgbClr val="0000FF"/>
                </a:solidFill>
              </a:rPr>
              <a:t>মী</a:t>
            </a:r>
            <a:r>
              <a:rPr altLang="en-US" b="0" sz="7100" lang="en-US">
                <a:solidFill>
                  <a:srgbClr val="0000FF"/>
                </a:solidFill>
              </a:rPr>
              <a:t> </a:t>
            </a:r>
            <a:r>
              <a:rPr altLang="en-US" b="0" sz="7100" lang="en-US">
                <a:solidFill>
                  <a:srgbClr val="0000FF"/>
                </a:solidFill>
              </a:rPr>
              <a:t>ন</a:t>
            </a:r>
            <a:r>
              <a:rPr altLang="en-US" b="0" sz="7100" lang="en-US">
                <a:solidFill>
                  <a:srgbClr val="0000FF"/>
                </a:solidFill>
              </a:rPr>
              <a:t>ি</a:t>
            </a:r>
            <a:r>
              <a:rPr altLang="en-US" b="0" sz="7100" lang="en-US">
                <a:solidFill>
                  <a:srgbClr val="0000FF"/>
                </a:solidFill>
              </a:rPr>
              <a:t>য়</a:t>
            </a:r>
            <a:r>
              <a:rPr altLang="en-US" b="0" sz="7100" lang="en-US">
                <a:solidFill>
                  <a:srgbClr val="0000FF"/>
                </a:solidFill>
              </a:rPr>
              <a:t>ম</a:t>
            </a:r>
            <a:endParaRPr altLang="en-US" b="1" sz="7100" 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 animBg="1"/>
      <p:bldP spid="10485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: Rounded Corners 1048588"/>
          <p:cNvSpPr/>
          <p:nvPr/>
        </p:nvSpPr>
        <p:spPr>
          <a:xfrm rot="21600000">
            <a:off x="1102756" y="1879740"/>
            <a:ext cx="7576845" cy="4649118"/>
          </a:xfrm>
          <a:prstGeom prst="roundRect"/>
          <a:solidFill>
            <a:srgbClr val="FFE5E5"/>
          </a:solidFill>
          <a:ln w="50800">
            <a:solidFill>
              <a:srgbClr val="D04617"/>
            </a:solidFill>
            <a:prstDash val="dash"/>
          </a:ln>
        </p:spPr>
        <p:txBody>
          <a:bodyPr anchor="ctr"/>
          <a:p>
            <a:pPr algn="l"/>
            <a:r>
              <a:rPr b="1" sz="3200" lang="en-US">
                <a:solidFill>
                  <a:srgbClr val="000000"/>
                </a:solidFill>
              </a:rPr>
              <a:t>প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ঠ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শ</a:t>
            </a:r>
            <a:r>
              <a:rPr b="1" sz="3200" lang="en-US">
                <a:solidFill>
                  <a:srgbClr val="000000"/>
                </a:solidFill>
              </a:rPr>
              <a:t>েষে</a:t>
            </a:r>
            <a:r>
              <a:rPr b="1" sz="3200" lang="en-US">
                <a:solidFill>
                  <a:srgbClr val="000000"/>
                </a:solidFill>
              </a:rPr>
              <a:t> শিক্ষার্থীরা</a:t>
            </a:r>
            <a:r>
              <a:rPr b="1" sz="3200" lang="en-US">
                <a:solidFill>
                  <a:srgbClr val="000000"/>
                </a:solidFill>
              </a:rPr>
              <a:t>-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১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ই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স</a:t>
            </a:r>
            <a:r>
              <a:rPr b="1" sz="3200" lang="en-US">
                <a:solidFill>
                  <a:srgbClr val="000000"/>
                </a:solidFill>
              </a:rPr>
              <a:t>ং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্</a:t>
            </a:r>
            <a:r>
              <a:rPr b="1" sz="3200" lang="en-US">
                <a:solidFill>
                  <a:srgbClr val="000000"/>
                </a:solidFill>
              </a:rPr>
              <a:t>ঞ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ল</a:t>
            </a:r>
            <a:r>
              <a:rPr b="1" sz="3200" lang="en-US">
                <a:solidFill>
                  <a:srgbClr val="000000"/>
                </a:solidFill>
              </a:rPr>
              <a:t>ত</a:t>
            </a:r>
            <a:r>
              <a:rPr b="1" sz="3200" lang="en-US">
                <a:solidFill>
                  <a:srgbClr val="000000"/>
                </a:solidFill>
              </a:rPr>
              <a:t>ে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প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২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ই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প</a:t>
            </a:r>
            <a:r>
              <a:rPr b="1" sz="3200" lang="en-US">
                <a:solidFill>
                  <a:srgbClr val="000000"/>
                </a:solidFill>
              </a:rPr>
              <a:t>্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ক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ন</a:t>
            </a:r>
            <a:r>
              <a:rPr b="1" sz="3200" lang="en-US">
                <a:solidFill>
                  <a:srgbClr val="000000"/>
                </a:solidFill>
              </a:rPr>
              <a:t>ত</a:t>
            </a:r>
            <a:r>
              <a:rPr b="1" sz="3200" lang="en-US">
                <a:solidFill>
                  <a:srgbClr val="000000"/>
                </a:solidFill>
              </a:rPr>
              <a:t>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৩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ই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অ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স</a:t>
            </a:r>
            <a:r>
              <a:rPr b="1" sz="3200" lang="en-US">
                <a:solidFill>
                  <a:srgbClr val="000000"/>
                </a:solidFill>
              </a:rPr>
              <a:t>্থা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ন</a:t>
            </a:r>
            <a:r>
              <a:rPr b="1" sz="3200" lang="en-US">
                <a:solidFill>
                  <a:srgbClr val="000000"/>
                </a:solidFill>
              </a:rPr>
              <a:t>তে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endParaRPr b="1" sz="3200" lang="en-US">
              <a:solidFill>
                <a:srgbClr val="000000"/>
              </a:solidFill>
            </a:endParaRPr>
          </a:p>
          <a:p>
            <a:pPr algn="ctr"/>
            <a:endParaRPr b="1" sz="3200" lang="en-US">
              <a:solidFill>
                <a:srgbClr val="000000"/>
              </a:solidFill>
            </a:endParaRPr>
          </a:p>
        </p:txBody>
      </p:sp>
      <p:sp>
        <p:nvSpPr>
          <p:cNvPr id="1048595" name=""/>
          <p:cNvSpPr/>
          <p:nvPr/>
        </p:nvSpPr>
        <p:spPr>
          <a:xfrm>
            <a:off x="2280306" y="189190"/>
            <a:ext cx="4583388" cy="1479033"/>
          </a:xfrm>
          <a:prstGeom prst="hexagon"/>
          <a:solidFill>
            <a:srgbClr val="000000"/>
          </a:solidFill>
          <a:ln w="381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b="1" sz="6500" lang="en-US">
                <a:solidFill>
                  <a:srgbClr val="FFFFFF"/>
                </a:solidFill>
              </a:rPr>
              <a:t>শ</a:t>
            </a:r>
            <a:r>
              <a:rPr b="1" sz="6500" lang="en-US">
                <a:solidFill>
                  <a:srgbClr val="FFFFFF"/>
                </a:solidFill>
              </a:rPr>
              <a:t>ি</a:t>
            </a:r>
            <a:r>
              <a:rPr b="1" sz="6500" lang="en-US">
                <a:solidFill>
                  <a:srgbClr val="FFFFFF"/>
                </a:solidFill>
              </a:rPr>
              <a:t>খ</a:t>
            </a:r>
            <a:r>
              <a:rPr b="1" sz="6500" lang="en-US">
                <a:solidFill>
                  <a:srgbClr val="FFFFFF"/>
                </a:solidFill>
              </a:rPr>
              <a:t>ন</a:t>
            </a:r>
            <a:r>
              <a:rPr b="1" sz="6500" lang="en-US">
                <a:solidFill>
                  <a:srgbClr val="FFFFFF"/>
                </a:solidFill>
              </a:rPr>
              <a:t> ফল</a:t>
            </a:r>
            <a:endParaRPr b="1" sz="65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mph" presetID="1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dur="500" fill="hold" id="10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5"/>
          <p:cNvSpPr>
            <a:spLocks noGrp="1"/>
          </p:cNvSpPr>
          <p:nvPr>
            <p:ph type="ctrTitle"/>
          </p:nvPr>
        </p:nvSpPr>
        <p:spPr>
          <a:xfrm>
            <a:off x="163901" y="0"/>
            <a:ext cx="8358996" cy="1681479"/>
          </a:xfrm>
          <a:solidFill>
            <a:srgbClr val="000000"/>
          </a:solidFill>
        </p:spPr>
        <p:txBody>
          <a:bodyPr>
            <a:normAutofit fontScale="90000"/>
          </a:bodyPr>
          <a:p>
            <a:r>
              <a:rPr altLang="en-US" lang="en-US">
                <a:solidFill>
                  <a:srgbClr val="FFFFFF"/>
                </a:solidFill>
              </a:rPr>
              <a:t>জ</a:t>
            </a:r>
            <a:r>
              <a:rPr altLang="en-US" lang="en-US">
                <a:solidFill>
                  <a:srgbClr val="FFFFFF"/>
                </a:solidFill>
              </a:rPr>
              <a:t>ব</a:t>
            </a:r>
            <a:r>
              <a:rPr altLang="en-US" lang="en-US">
                <a:solidFill>
                  <a:srgbClr val="FFFFFF"/>
                </a:solidFill>
              </a:rPr>
              <a:t>া</a:t>
            </a:r>
            <a:r>
              <a:rPr altLang="en-US" lang="en-US">
                <a:solidFill>
                  <a:srgbClr val="FFFFFF"/>
                </a:solidFill>
              </a:rPr>
              <a:t>ই</a:t>
            </a:r>
            <a:r>
              <a:rPr altLang="en-US" lang="en-US">
                <a:solidFill>
                  <a:srgbClr val="FFFFFF"/>
                </a:solidFill>
              </a:rPr>
              <a:t>র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স</a:t>
            </a:r>
            <a:r>
              <a:rPr altLang="en-US" lang="en-US">
                <a:solidFill>
                  <a:srgbClr val="FFFFFF"/>
                </a:solidFill>
              </a:rPr>
              <a:t>ং</a:t>
            </a:r>
            <a:r>
              <a:rPr altLang="en-US" lang="en-US">
                <a:solidFill>
                  <a:srgbClr val="FFFFFF"/>
                </a:solidFill>
              </a:rPr>
              <a:t>জ</a:t>
            </a:r>
            <a:r>
              <a:rPr altLang="en-US" lang="en-US">
                <a:solidFill>
                  <a:srgbClr val="FFFFFF"/>
                </a:solidFill>
              </a:rPr>
              <a:t>্</a:t>
            </a:r>
            <a:r>
              <a:rPr altLang="en-US" lang="en-US">
                <a:solidFill>
                  <a:srgbClr val="FFFFFF"/>
                </a:solidFill>
              </a:rPr>
              <a:t>ঞ</a:t>
            </a:r>
            <a:r>
              <a:rPr altLang="en-US" lang="en-US">
                <a:solidFill>
                  <a:srgbClr val="FFFFFF"/>
                </a:solidFill>
              </a:rPr>
              <a:t>া</a:t>
            </a:r>
            <a:br>
              <a:rPr altLang="en-US" lang="en-US">
                <a:solidFill>
                  <a:srgbClr val="FFFFFF"/>
                </a:solidFill>
              </a:rPr>
            </a:br>
            <a:r>
              <a:rPr altLang="en-US" lang="en-US">
                <a:solidFill>
                  <a:srgbClr val="FFFFFF"/>
                </a:solidFill>
              </a:rPr>
              <a:t>م</a:t>
            </a:r>
            <a:r>
              <a:rPr altLang="en-US" lang="en-US">
                <a:solidFill>
                  <a:srgbClr val="FFFFFF"/>
                </a:solidFill>
              </a:rPr>
              <a:t>ع</a:t>
            </a:r>
            <a:r>
              <a:rPr altLang="en-US" lang="en-US">
                <a:solidFill>
                  <a:srgbClr val="FFFFFF"/>
                </a:solidFill>
              </a:rPr>
              <a:t>ن</a:t>
            </a:r>
            <a:r>
              <a:rPr altLang="en-US" lang="en-US">
                <a:solidFill>
                  <a:srgbClr val="FFFFFF"/>
                </a:solidFill>
              </a:rPr>
              <a:t>ى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ا</a:t>
            </a:r>
            <a:r>
              <a:rPr altLang="en-US" lang="en-US">
                <a:solidFill>
                  <a:srgbClr val="FFFFFF"/>
                </a:solidFill>
              </a:rPr>
              <a:t>ل</a:t>
            </a:r>
            <a:r>
              <a:rPr altLang="en-US" lang="en-US">
                <a:solidFill>
                  <a:srgbClr val="FFFFFF"/>
                </a:solidFill>
              </a:rPr>
              <a:t>ذ</a:t>
            </a:r>
            <a:r>
              <a:rPr altLang="en-US" lang="en-US">
                <a:solidFill>
                  <a:srgbClr val="FFFFFF"/>
                </a:solidFill>
              </a:rPr>
              <a:t>ب</a:t>
            </a:r>
            <a:r>
              <a:rPr altLang="en-US" lang="en-US">
                <a:solidFill>
                  <a:srgbClr val="FFFFFF"/>
                </a:solidFill>
              </a:rPr>
              <a:t>ي</a:t>
            </a:r>
            <a:r>
              <a:rPr altLang="en-US" lang="en-US">
                <a:solidFill>
                  <a:srgbClr val="FFFFFF"/>
                </a:solidFill>
              </a:rPr>
              <a:t>ح</a:t>
            </a:r>
            <a:r>
              <a:rPr altLang="en-US" lang="en-US">
                <a:solidFill>
                  <a:srgbClr val="FFFFFF"/>
                </a:solidFill>
              </a:rPr>
              <a:t>ة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ل</a:t>
            </a:r>
            <a:r>
              <a:rPr altLang="en-US" lang="en-US">
                <a:solidFill>
                  <a:srgbClr val="FFFFFF"/>
                </a:solidFill>
              </a:rPr>
              <a:t>غ</a:t>
            </a:r>
            <a:r>
              <a:rPr altLang="en-US" lang="en-US">
                <a:solidFill>
                  <a:srgbClr val="FFFFFF"/>
                </a:solidFill>
              </a:rPr>
              <a:t>ة</a:t>
            </a: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1048591" name="Subtitle 1048586"/>
          <p:cNvSpPr>
            <a:spLocks noGrp="1"/>
          </p:cNvSpPr>
          <p:nvPr>
            <p:ph type="subTitle" idx="1"/>
          </p:nvPr>
        </p:nvSpPr>
        <p:spPr>
          <a:xfrm>
            <a:off x="163900" y="2435106"/>
            <a:ext cx="8686800" cy="4083911"/>
          </a:xfrm>
          <a:ln w="50800">
            <a:solidFill>
              <a:srgbClr val="02A5E3"/>
            </a:solidFill>
            <a:prstDash val="dash"/>
          </a:ln>
        </p:spPr>
        <p:txBody>
          <a:bodyPr>
            <a:normAutofit/>
          </a:bodyPr>
          <a:p>
            <a:pPr algn="l"/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م</a:t>
            </a:r>
            <a:r>
              <a:rPr b="1" sz="4100" lang="en-US">
                <a:solidFill>
                  <a:srgbClr val="0000FF"/>
                </a:solidFill>
              </a:rPr>
              <a:t>ع</a:t>
            </a:r>
            <a:r>
              <a:rPr b="1" sz="4100" lang="en-US">
                <a:solidFill>
                  <a:srgbClr val="0000FF"/>
                </a:solidFill>
              </a:rPr>
              <a:t>ى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ال</a:t>
            </a:r>
            <a:r>
              <a:rPr b="1" sz="4100" lang="en-US">
                <a:solidFill>
                  <a:srgbClr val="0000FF"/>
                </a:solidFill>
              </a:rPr>
              <a:t>ذ</a:t>
            </a:r>
            <a:r>
              <a:rPr b="1" sz="4100" lang="en-US">
                <a:solidFill>
                  <a:srgbClr val="0000FF"/>
                </a:solidFill>
              </a:rPr>
              <a:t>ب</a:t>
            </a:r>
            <a:r>
              <a:rPr b="1" sz="4100" lang="en-US">
                <a:solidFill>
                  <a:srgbClr val="0000FF"/>
                </a:solidFill>
              </a:rPr>
              <a:t>ي</a:t>
            </a:r>
            <a:r>
              <a:rPr b="1" sz="4100" lang="en-US">
                <a:solidFill>
                  <a:srgbClr val="0000FF"/>
                </a:solidFill>
              </a:rPr>
              <a:t>ح</a:t>
            </a:r>
            <a:r>
              <a:rPr b="1" sz="4100" lang="en-US">
                <a:solidFill>
                  <a:srgbClr val="0000FF"/>
                </a:solidFill>
              </a:rPr>
              <a:t>ة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غ</a:t>
            </a:r>
            <a:r>
              <a:rPr b="1" sz="4100" lang="en-US">
                <a:solidFill>
                  <a:srgbClr val="0000FF"/>
                </a:solidFill>
              </a:rPr>
              <a:t>ة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: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আ</a:t>
            </a:r>
            <a:r>
              <a:rPr b="1" sz="4100" lang="en-US">
                <a:solidFill>
                  <a:srgbClr val="0000FF"/>
                </a:solidFill>
              </a:rPr>
              <a:t>ভ</a:t>
            </a:r>
            <a:r>
              <a:rPr b="1" sz="4100" lang="en-US">
                <a:solidFill>
                  <a:srgbClr val="0000FF"/>
                </a:solidFill>
              </a:rPr>
              <a:t>ি</a:t>
            </a:r>
            <a:r>
              <a:rPr b="1" sz="4100" lang="en-US">
                <a:solidFill>
                  <a:srgbClr val="0000FF"/>
                </a:solidFill>
              </a:rPr>
              <a:t>ধ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ন</a:t>
            </a:r>
            <a:r>
              <a:rPr b="1" sz="4100" lang="en-US">
                <a:solidFill>
                  <a:srgbClr val="0000FF"/>
                </a:solidFill>
              </a:rPr>
              <a:t>িক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অ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্</a:t>
            </a:r>
            <a:r>
              <a:rPr b="1" sz="4100" lang="en-US">
                <a:solidFill>
                  <a:srgbClr val="0000FF"/>
                </a:solidFill>
              </a:rPr>
              <a:t>থ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১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ق</a:t>
            </a:r>
            <a:r>
              <a:rPr b="1" sz="4100" lang="en-US">
                <a:solidFill>
                  <a:srgbClr val="0000FF"/>
                </a:solidFill>
              </a:rPr>
              <a:t>ط</a:t>
            </a:r>
            <a:r>
              <a:rPr b="1" sz="4100" lang="en-US">
                <a:solidFill>
                  <a:srgbClr val="0000FF"/>
                </a:solidFill>
              </a:rPr>
              <a:t>ع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العر</a:t>
            </a:r>
            <a:r>
              <a:rPr b="1" sz="4100" lang="en-US">
                <a:solidFill>
                  <a:srgbClr val="0000FF"/>
                </a:solidFill>
              </a:rPr>
              <a:t>و</a:t>
            </a:r>
            <a:r>
              <a:rPr b="1" sz="4100" lang="en-US">
                <a:solidFill>
                  <a:srgbClr val="0000FF"/>
                </a:solidFill>
              </a:rPr>
              <a:t>ق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ত</a:t>
            </a:r>
            <a:r>
              <a:rPr b="1" sz="4100" lang="en-US">
                <a:solidFill>
                  <a:srgbClr val="0000FF"/>
                </a:solidFill>
              </a:rPr>
              <a:t>থ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গ</a:t>
            </a:r>
            <a:r>
              <a:rPr b="1" sz="4100" lang="en-US">
                <a:solidFill>
                  <a:srgbClr val="0000FF"/>
                </a:solidFill>
              </a:rPr>
              <a:t>স</a:t>
            </a:r>
            <a:r>
              <a:rPr b="1" sz="4100" lang="en-US">
                <a:solidFill>
                  <a:srgbClr val="0000FF"/>
                </a:solidFill>
              </a:rPr>
              <a:t>ম</a:t>
            </a:r>
            <a:r>
              <a:rPr b="1" sz="4100" lang="en-US">
                <a:solidFill>
                  <a:srgbClr val="0000FF"/>
                </a:solidFill>
              </a:rPr>
              <a:t>ূ</a:t>
            </a:r>
            <a:r>
              <a:rPr b="1" sz="4100" lang="en-US">
                <a:solidFill>
                  <a:srgbClr val="0000FF"/>
                </a:solidFill>
              </a:rPr>
              <a:t>হ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ক</a:t>
            </a:r>
            <a:r>
              <a:rPr b="1" sz="4100" lang="en-US">
                <a:solidFill>
                  <a:srgbClr val="0000FF"/>
                </a:solidFill>
              </a:rPr>
              <a:t>ে</a:t>
            </a:r>
            <a:r>
              <a:rPr b="1" sz="4100" lang="en-US">
                <a:solidFill>
                  <a:srgbClr val="0000FF"/>
                </a:solidFill>
              </a:rPr>
              <a:t>ট</a:t>
            </a:r>
            <a:r>
              <a:rPr b="1" sz="4100" lang="en-US">
                <a:solidFill>
                  <a:srgbClr val="0000FF"/>
                </a:solidFill>
              </a:rPr>
              <a:t>ে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দ</a:t>
            </a:r>
            <a:r>
              <a:rPr b="1" sz="4100" lang="en-US">
                <a:solidFill>
                  <a:srgbClr val="0000FF"/>
                </a:solidFill>
              </a:rPr>
              <a:t>ে</a:t>
            </a:r>
            <a:r>
              <a:rPr b="1" sz="4100" lang="en-US">
                <a:solidFill>
                  <a:srgbClr val="0000FF"/>
                </a:solidFill>
              </a:rPr>
              <a:t>য়া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২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ج</a:t>
            </a:r>
            <a:r>
              <a:rPr b="1" sz="4100" lang="en-US">
                <a:solidFill>
                  <a:srgbClr val="0000FF"/>
                </a:solidFill>
              </a:rPr>
              <a:t>ر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ء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د</a:t>
            </a:r>
            <a:r>
              <a:rPr b="1" sz="4100" lang="en-US">
                <a:solidFill>
                  <a:srgbClr val="0000FF"/>
                </a:solidFill>
              </a:rPr>
              <a:t>م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ক</a:t>
            </a:r>
            <a:r>
              <a:rPr b="1" sz="4100" lang="en-US">
                <a:solidFill>
                  <a:srgbClr val="0000FF"/>
                </a:solidFill>
              </a:rPr>
              <a:t>্</a:t>
            </a:r>
            <a:r>
              <a:rPr b="1" sz="4100" lang="en-US">
                <a:solidFill>
                  <a:srgbClr val="0000FF"/>
                </a:solidFill>
              </a:rPr>
              <a:t>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প</a:t>
            </a:r>
            <a:r>
              <a:rPr b="1" sz="4100" lang="en-US">
                <a:solidFill>
                  <a:srgbClr val="0000FF"/>
                </a:solidFill>
              </a:rPr>
              <a:t>্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ব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হ</a:t>
            </a:r>
            <a:r>
              <a:rPr b="1" sz="4100" lang="en-US">
                <a:solidFill>
                  <a:srgbClr val="0000FF"/>
                </a:solidFill>
              </a:rPr>
              <a:t>ি</a:t>
            </a:r>
            <a:r>
              <a:rPr b="1" sz="4100" lang="en-US">
                <a:solidFill>
                  <a:srgbClr val="0000FF"/>
                </a:solidFill>
              </a:rPr>
              <a:t>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ক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৩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ش</a:t>
            </a:r>
            <a:r>
              <a:rPr b="1" sz="4100" lang="en-US">
                <a:solidFill>
                  <a:srgbClr val="0000FF"/>
                </a:solidFill>
              </a:rPr>
              <a:t>ق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ব</a:t>
            </a:r>
            <a:r>
              <a:rPr b="1" sz="4100" lang="en-US">
                <a:solidFill>
                  <a:srgbClr val="0000FF"/>
                </a:solidFill>
              </a:rPr>
              <a:t>ি</a:t>
            </a:r>
            <a:r>
              <a:rPr b="1" sz="4100" lang="en-US">
                <a:solidFill>
                  <a:srgbClr val="0000FF"/>
                </a:solidFill>
              </a:rPr>
              <a:t>দ</a:t>
            </a:r>
            <a:r>
              <a:rPr b="1" sz="4100" lang="en-US">
                <a:solidFill>
                  <a:srgbClr val="0000FF"/>
                </a:solidFill>
              </a:rPr>
              <a:t>ী</a:t>
            </a:r>
            <a:r>
              <a:rPr b="1" sz="4100" lang="en-US">
                <a:solidFill>
                  <a:srgbClr val="0000FF"/>
                </a:solidFill>
              </a:rPr>
              <a:t>র্ণ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ক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৪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ر</a:t>
            </a:r>
            <a:r>
              <a:rPr b="1" sz="4100" lang="en-US">
                <a:solidFill>
                  <a:srgbClr val="0000FF"/>
                </a:solidFill>
              </a:rPr>
              <a:t>ه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ق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ح</a:t>
            </a:r>
            <a:r>
              <a:rPr b="1" sz="4100" lang="en-US">
                <a:solidFill>
                  <a:srgbClr val="0000FF"/>
                </a:solidFill>
              </a:rPr>
              <a:t>ي</a:t>
            </a:r>
            <a:r>
              <a:rPr b="1" sz="4100" lang="en-US">
                <a:solidFill>
                  <a:srgbClr val="0000FF"/>
                </a:solidFill>
              </a:rPr>
              <a:t>و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ن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প</a:t>
            </a:r>
            <a:r>
              <a:rPr b="1" sz="4100" lang="en-US">
                <a:solidFill>
                  <a:srgbClr val="0000FF"/>
                </a:solidFill>
              </a:rPr>
              <a:t>্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ণ</a:t>
            </a:r>
            <a:r>
              <a:rPr b="1" sz="4100" lang="en-US">
                <a:solidFill>
                  <a:srgbClr val="0000FF"/>
                </a:solidFill>
              </a:rPr>
              <a:t>ী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ব</a:t>
            </a:r>
            <a:r>
              <a:rPr b="1" sz="4100" lang="en-US">
                <a:solidFill>
                  <a:srgbClr val="0000FF"/>
                </a:solidFill>
              </a:rPr>
              <a:t>ধ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ক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endParaRPr b="1" sz="41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500" id="15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/>
      <p:bldP spid="10485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/>
        </p:nvSpPr>
        <p:spPr>
          <a:xfrm>
            <a:off x="1350849" y="243054"/>
            <a:ext cx="6442303" cy="1696035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900" lang="en-US"/>
              <a:t>ت</a:t>
            </a:r>
            <a:r>
              <a:rPr b="1" sz="3900" lang="en-US"/>
              <a:t>ع</a:t>
            </a:r>
            <a:r>
              <a:rPr b="1" sz="3900" lang="en-US"/>
              <a:t>ر</a:t>
            </a:r>
            <a:r>
              <a:rPr b="1" sz="3900" lang="en-US"/>
              <a:t>ي</a:t>
            </a:r>
            <a:r>
              <a:rPr b="1" sz="3900" lang="en-US"/>
              <a:t>ف</a:t>
            </a:r>
            <a:r>
              <a:rPr b="1" sz="3900" lang="en-US"/>
              <a:t> </a:t>
            </a:r>
            <a:r>
              <a:rPr b="1" sz="3900" lang="en-US"/>
              <a:t>ال</a:t>
            </a:r>
            <a:r>
              <a:rPr b="1" sz="3900" lang="en-US"/>
              <a:t>ذ</a:t>
            </a:r>
            <a:r>
              <a:rPr b="1" sz="3900" lang="en-US"/>
              <a:t>ب</a:t>
            </a:r>
            <a:r>
              <a:rPr b="1" sz="3900" lang="en-US"/>
              <a:t>يحة </a:t>
            </a:r>
            <a:r>
              <a:rPr b="1" sz="3900" lang="en-US"/>
              <a:t>ا</a:t>
            </a:r>
            <a:r>
              <a:rPr b="1" sz="3900" lang="en-US"/>
              <a:t>ص</a:t>
            </a:r>
            <a:r>
              <a:rPr b="1" sz="3900" lang="en-US"/>
              <a:t>ط</a:t>
            </a:r>
            <a:r>
              <a:rPr b="1" sz="3900" lang="en-US"/>
              <a:t>ل</a:t>
            </a:r>
            <a:r>
              <a:rPr b="1" sz="3900" lang="en-US"/>
              <a:t>ا</a:t>
            </a:r>
            <a:r>
              <a:rPr b="1" sz="3900" lang="en-US"/>
              <a:t>ح</a:t>
            </a:r>
            <a:r>
              <a:rPr b="1" sz="3900" lang="en-US"/>
              <a:t>ا</a:t>
            </a:r>
            <a:endParaRPr b="1" sz="3900" lang="en-US"/>
          </a:p>
          <a:p>
            <a:pPr algn="ctr"/>
            <a:r>
              <a:rPr b="1" sz="3900" lang="en-US"/>
              <a:t> </a:t>
            </a:r>
            <a:r>
              <a:rPr b="1" sz="3900" lang="en-US"/>
              <a:t>জ</a:t>
            </a:r>
            <a:r>
              <a:rPr b="1" sz="3900" lang="en-US"/>
              <a:t>ব</a:t>
            </a:r>
            <a:r>
              <a:rPr b="1" sz="3900" lang="en-US"/>
              <a:t>া</a:t>
            </a:r>
            <a:r>
              <a:rPr b="1" sz="3900" lang="en-US"/>
              <a:t>ই</a:t>
            </a:r>
            <a:r>
              <a:rPr b="1" sz="3900" lang="en-US"/>
              <a:t> </a:t>
            </a:r>
            <a:r>
              <a:rPr b="1" sz="3900" lang="en-US"/>
              <a:t>শ</a:t>
            </a:r>
            <a:r>
              <a:rPr b="1" sz="3900" lang="en-US"/>
              <a:t>ব</a:t>
            </a:r>
            <a:r>
              <a:rPr b="1" sz="3900" lang="en-US"/>
              <a:t>্</a:t>
            </a:r>
            <a:r>
              <a:rPr b="1" sz="3900" lang="en-US"/>
              <a:t>দ</a:t>
            </a:r>
            <a:r>
              <a:rPr b="1" sz="3900" lang="en-US"/>
              <a:t>ে</a:t>
            </a:r>
            <a:r>
              <a:rPr b="1" sz="3900" lang="en-US"/>
              <a:t>র</a:t>
            </a:r>
            <a:r>
              <a:rPr b="1" sz="3900" lang="en-US"/>
              <a:t> </a:t>
            </a:r>
            <a:r>
              <a:rPr b="1" sz="3900" lang="en-US"/>
              <a:t>প</a:t>
            </a:r>
            <a:r>
              <a:rPr b="1" sz="3900" lang="en-US"/>
              <a:t>া</a:t>
            </a:r>
            <a:r>
              <a:rPr b="1" sz="3900" lang="en-US"/>
              <a:t>র</a:t>
            </a:r>
            <a:r>
              <a:rPr b="1" sz="3900" lang="en-US"/>
              <a:t>ি</a:t>
            </a:r>
            <a:r>
              <a:rPr b="1" sz="3900" lang="en-US"/>
              <a:t>ভাষিক</a:t>
            </a:r>
            <a:r>
              <a:rPr b="1" sz="3900" lang="en-US"/>
              <a:t> অর্থ</a:t>
            </a:r>
            <a:r>
              <a:rPr b="1" sz="3900" lang="en-US"/>
              <a:t>:</a:t>
            </a:r>
            <a:endParaRPr b="1" sz="3900" lang="en-US"/>
          </a:p>
        </p:txBody>
      </p:sp>
      <p:sp>
        <p:nvSpPr>
          <p:cNvPr id="1048587" name=""/>
          <p:cNvSpPr/>
          <p:nvPr/>
        </p:nvSpPr>
        <p:spPr>
          <a:xfrm>
            <a:off x="590153" y="2112474"/>
            <a:ext cx="7549516" cy="4337262"/>
          </a:xfrm>
          <a:prstGeom prst="wedgeRound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2500" lang="en-US"/>
              <a:t>ই</a:t>
            </a:r>
            <a:r>
              <a:rPr sz="2500" lang="en-US"/>
              <a:t>স</a:t>
            </a:r>
            <a:r>
              <a:rPr sz="2500" lang="en-US"/>
              <a:t>ল</a:t>
            </a:r>
            <a:r>
              <a:rPr sz="2500" lang="en-US"/>
              <a:t>া</a:t>
            </a:r>
            <a:r>
              <a:rPr sz="2500" lang="en-US"/>
              <a:t>মী</a:t>
            </a:r>
            <a:r>
              <a:rPr sz="2500" lang="en-US"/>
              <a:t> </a:t>
            </a:r>
            <a:r>
              <a:rPr sz="2500" lang="en-US"/>
              <a:t>শ</a:t>
            </a:r>
            <a:r>
              <a:rPr sz="2500" lang="en-US"/>
              <a:t>রীয়তের</a:t>
            </a:r>
            <a:r>
              <a:rPr sz="2500" lang="en-US"/>
              <a:t> পরিভাষায়</a:t>
            </a:r>
            <a:r>
              <a:rPr sz="2500" lang="en-US"/>
              <a:t> </a:t>
            </a:r>
            <a:r>
              <a:rPr sz="2500" lang="en-US"/>
              <a:t> </a:t>
            </a:r>
            <a:r>
              <a:rPr sz="2500" lang="en-US"/>
              <a:t>ذ</a:t>
            </a:r>
            <a:r>
              <a:rPr sz="2500" lang="en-US"/>
              <a:t>ب</a:t>
            </a:r>
            <a:r>
              <a:rPr sz="2500" lang="en-US"/>
              <a:t>ي</a:t>
            </a:r>
            <a:r>
              <a:rPr sz="2500" lang="en-US"/>
              <a:t>ح</a:t>
            </a:r>
            <a:r>
              <a:rPr sz="2500" lang="en-US"/>
              <a:t>ة</a:t>
            </a:r>
            <a:r>
              <a:rPr sz="2500" lang="en-US"/>
              <a:t> </a:t>
            </a:r>
            <a:r>
              <a:rPr sz="2500" lang="en-US"/>
              <a:t> </a:t>
            </a:r>
            <a:r>
              <a:rPr sz="2500" lang="en-US"/>
              <a:t>শ</a:t>
            </a:r>
            <a:r>
              <a:rPr sz="2500" lang="en-US"/>
              <a:t>ব</a:t>
            </a:r>
            <a:r>
              <a:rPr sz="2500" lang="en-US"/>
              <a:t>্</a:t>
            </a:r>
            <a:r>
              <a:rPr sz="2500" lang="en-US"/>
              <a:t>দ</a:t>
            </a:r>
            <a:r>
              <a:rPr sz="2500" lang="en-US"/>
              <a:t>ট</a:t>
            </a:r>
            <a:r>
              <a:rPr sz="2500" lang="en-US"/>
              <a:t>ি</a:t>
            </a:r>
            <a:r>
              <a:rPr sz="2500" lang="en-US"/>
              <a:t>র</a:t>
            </a:r>
            <a:r>
              <a:rPr sz="2500" lang="en-US"/>
              <a:t> </a:t>
            </a:r>
            <a:r>
              <a:rPr sz="2500" lang="en-US"/>
              <a:t>ব</a:t>
            </a:r>
            <a:r>
              <a:rPr sz="2500" lang="en-US"/>
              <a:t>ি</a:t>
            </a:r>
            <a:r>
              <a:rPr sz="2500" lang="en-US"/>
              <a:t>ভিন্ন</a:t>
            </a:r>
            <a:r>
              <a:rPr sz="2500" lang="en-US"/>
              <a:t> </a:t>
            </a:r>
            <a:r>
              <a:rPr sz="2500" lang="en-US"/>
              <a:t>অ</a:t>
            </a:r>
            <a:r>
              <a:rPr sz="2500" lang="en-US"/>
              <a:t>র</a:t>
            </a:r>
            <a:r>
              <a:rPr sz="2500" lang="en-US"/>
              <a:t>্</a:t>
            </a:r>
            <a:r>
              <a:rPr sz="2500" lang="en-US"/>
              <a:t>থ</a:t>
            </a:r>
            <a:r>
              <a:rPr sz="2500" lang="en-US"/>
              <a:t> </a:t>
            </a:r>
            <a:r>
              <a:rPr sz="2500" lang="en-US"/>
              <a:t>র</a:t>
            </a:r>
            <a:r>
              <a:rPr sz="2500" lang="en-US"/>
              <a:t>য়</a:t>
            </a:r>
            <a:r>
              <a:rPr sz="2500" lang="en-US"/>
              <a:t>েছে</a:t>
            </a:r>
            <a:r>
              <a:rPr sz="2500" lang="en-US"/>
              <a:t>।</a:t>
            </a:r>
            <a:endParaRPr sz="2500" lang="en-US"/>
          </a:p>
          <a:p>
            <a:pPr algn="ctr"/>
            <a:r>
              <a:rPr sz="2500" lang="en-US"/>
              <a:t>১</a:t>
            </a:r>
            <a:r>
              <a:rPr sz="2500" lang="en-US"/>
              <a:t> </a:t>
            </a:r>
            <a:r>
              <a:rPr sz="2500" lang="en-US"/>
              <a:t>।</a:t>
            </a:r>
            <a:r>
              <a:rPr sz="2500" lang="en-US"/>
              <a:t> 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ن</a:t>
            </a:r>
            <a:r>
              <a:rPr sz="2500" lang="en-US"/>
              <a:t> </a:t>
            </a:r>
            <a:r>
              <a:rPr sz="2500" lang="en-US"/>
              <a:t>ي</a:t>
            </a:r>
            <a:r>
              <a:rPr sz="2500" lang="en-US"/>
              <a:t>ق</a:t>
            </a:r>
            <a:r>
              <a:rPr sz="2500" lang="en-US"/>
              <a:t>ط</a:t>
            </a:r>
            <a:r>
              <a:rPr sz="2500" lang="en-US"/>
              <a:t>ع</a:t>
            </a:r>
            <a:r>
              <a:rPr sz="2500" lang="en-US"/>
              <a:t> </a:t>
            </a:r>
            <a:r>
              <a:rPr sz="2500" lang="en-US"/>
              <a:t>العرق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ا</a:t>
            </a:r>
            <a:r>
              <a:rPr sz="2500" lang="en-US"/>
              <a:t>ر</a:t>
            </a:r>
            <a:r>
              <a:rPr sz="2500" lang="en-US"/>
              <a:t>ب</a:t>
            </a:r>
            <a:r>
              <a:rPr sz="2500" lang="en-US"/>
              <a:t>ع</a:t>
            </a:r>
            <a:r>
              <a:rPr sz="2500" lang="en-US"/>
              <a:t>ة</a:t>
            </a:r>
            <a:r>
              <a:rPr sz="2500" lang="en-US"/>
              <a:t> </a:t>
            </a:r>
            <a:r>
              <a:rPr sz="2500" lang="en-US"/>
              <a:t>م</a:t>
            </a:r>
            <a:r>
              <a:rPr sz="2500" lang="en-US"/>
              <a:t>ن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ح</a:t>
            </a:r>
            <a:r>
              <a:rPr sz="2500" lang="en-US"/>
              <a:t>ي</a:t>
            </a:r>
            <a:r>
              <a:rPr sz="2500" lang="en-US"/>
              <a:t>و</a:t>
            </a:r>
            <a:r>
              <a:rPr sz="2500" lang="en-US"/>
              <a:t>ا</a:t>
            </a:r>
            <a:r>
              <a:rPr sz="2500" lang="en-US"/>
              <a:t>ن</a:t>
            </a:r>
            <a:r>
              <a:rPr sz="2500" lang="en-US"/>
              <a:t> </a:t>
            </a:r>
            <a:r>
              <a:rPr sz="2500" lang="en-US"/>
              <a:t>م</a:t>
            </a:r>
            <a:r>
              <a:rPr sz="2500" lang="en-US"/>
              <a:t>ع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ت</a:t>
            </a:r>
            <a:r>
              <a:rPr sz="2500" lang="en-US"/>
              <a:t>س</a:t>
            </a:r>
            <a:r>
              <a:rPr sz="2500" lang="en-US"/>
              <a:t>م</a:t>
            </a:r>
            <a:r>
              <a:rPr sz="2500" lang="en-US"/>
              <a:t>ي</a:t>
            </a:r>
            <a:r>
              <a:rPr sz="2500" lang="en-US"/>
              <a:t>ة</a:t>
            </a:r>
            <a:r>
              <a:rPr sz="2500" lang="en-US"/>
              <a:t> </a:t>
            </a:r>
            <a:endParaRPr sz="2500" lang="en-US"/>
          </a:p>
          <a:p>
            <a:pPr algn="ctr"/>
            <a:r>
              <a:rPr sz="2500" lang="en-US"/>
              <a:t>অ</a:t>
            </a:r>
            <a:r>
              <a:rPr sz="2500" lang="en-US"/>
              <a:t>র</a:t>
            </a:r>
            <a:r>
              <a:rPr sz="2500" lang="en-US"/>
              <a:t>্</a:t>
            </a:r>
            <a:r>
              <a:rPr sz="2500" lang="en-US"/>
              <a:t>থ</a:t>
            </a:r>
            <a:r>
              <a:rPr sz="2500" lang="en-US"/>
              <a:t>া</a:t>
            </a:r>
            <a:r>
              <a:rPr sz="2500" lang="en-US"/>
              <a:t>ৎ</a:t>
            </a:r>
            <a:r>
              <a:rPr sz="2500" lang="en-US"/>
              <a:t> </a:t>
            </a:r>
            <a:r>
              <a:rPr sz="2500" lang="en-US"/>
              <a:t>ব</a:t>
            </a:r>
            <a:r>
              <a:rPr sz="2500" lang="en-US"/>
              <a:t>ি</a:t>
            </a:r>
            <a:r>
              <a:rPr sz="2500" lang="en-US"/>
              <a:t>স</a:t>
            </a:r>
            <a:r>
              <a:rPr sz="2500" lang="en-US"/>
              <a:t>ম</a:t>
            </a:r>
            <a:r>
              <a:rPr sz="2500" lang="en-US"/>
              <a:t>িল্লাহ</a:t>
            </a:r>
            <a:r>
              <a:rPr sz="2500" lang="en-US"/>
              <a:t>ব</a:t>
            </a:r>
            <a:r>
              <a:rPr sz="2500" lang="en-US"/>
              <a:t>ল</a:t>
            </a:r>
            <a:r>
              <a:rPr sz="2500" lang="en-US"/>
              <a:t>ে</a:t>
            </a:r>
            <a:r>
              <a:rPr sz="2500" lang="en-US"/>
              <a:t> </a:t>
            </a:r>
            <a:r>
              <a:rPr sz="2500" lang="en-US"/>
              <a:t>প</a:t>
            </a:r>
            <a:r>
              <a:rPr sz="2500" lang="en-US"/>
              <a:t>শ</a:t>
            </a:r>
            <a:r>
              <a:rPr sz="2500" lang="en-US"/>
              <a:t>ু</a:t>
            </a:r>
            <a:r>
              <a:rPr sz="2500" lang="en-US"/>
              <a:t>র</a:t>
            </a:r>
            <a:r>
              <a:rPr sz="2500" lang="en-US"/>
              <a:t> </a:t>
            </a:r>
            <a:r>
              <a:rPr sz="2500" lang="en-US"/>
              <a:t>চ</a:t>
            </a:r>
            <a:r>
              <a:rPr sz="2500" lang="en-US"/>
              <a:t>া</a:t>
            </a:r>
            <a:r>
              <a:rPr sz="2500" lang="en-US"/>
              <a:t>র</a:t>
            </a:r>
            <a:r>
              <a:rPr sz="2500" lang="en-US"/>
              <a:t>টি</a:t>
            </a:r>
            <a:r>
              <a:rPr sz="2500" lang="en-US"/>
              <a:t> </a:t>
            </a:r>
            <a:r>
              <a:rPr sz="2500" lang="en-US"/>
              <a:t>রগ</a:t>
            </a:r>
            <a:r>
              <a:rPr sz="2500" lang="en-US"/>
              <a:t> কেটে</a:t>
            </a:r>
            <a:r>
              <a:rPr sz="2500" lang="en-US"/>
              <a:t> দেয়া</a:t>
            </a:r>
            <a:r>
              <a:rPr sz="2500" lang="en-US"/>
              <a:t>।</a:t>
            </a:r>
            <a:r>
              <a:rPr sz="2500" lang="en-US"/>
              <a:t> </a:t>
            </a:r>
            <a:r>
              <a:rPr sz="2500" lang="en-US"/>
              <a:t>আ</a:t>
            </a:r>
            <a:r>
              <a:rPr sz="2500" lang="en-US"/>
              <a:t>র</a:t>
            </a:r>
            <a:r>
              <a:rPr sz="2500" lang="en-US"/>
              <a:t> </a:t>
            </a:r>
            <a:r>
              <a:rPr sz="2500" lang="en-US"/>
              <a:t>এ</a:t>
            </a:r>
            <a:r>
              <a:rPr sz="2500" lang="en-US"/>
              <a:t> </a:t>
            </a:r>
            <a:r>
              <a:rPr sz="2500" lang="en-US"/>
              <a:t>চ</a:t>
            </a:r>
            <a:r>
              <a:rPr sz="2500" lang="en-US"/>
              <a:t>া</a:t>
            </a:r>
            <a:r>
              <a:rPr sz="2500" lang="en-US"/>
              <a:t>র</a:t>
            </a:r>
            <a:r>
              <a:rPr sz="2500" lang="en-US"/>
              <a:t>ট</a:t>
            </a:r>
            <a:r>
              <a:rPr sz="2500" lang="en-US"/>
              <a:t>ি</a:t>
            </a:r>
            <a:r>
              <a:rPr sz="2500" lang="en-US"/>
              <a:t> রগ</a:t>
            </a:r>
            <a:r>
              <a:rPr sz="2500" lang="en-US"/>
              <a:t> </a:t>
            </a:r>
            <a:r>
              <a:rPr sz="2500" lang="en-US"/>
              <a:t>হ</a:t>
            </a:r>
            <a:r>
              <a:rPr sz="2500" lang="en-US"/>
              <a:t>ল</a:t>
            </a:r>
            <a:r>
              <a:rPr sz="2500" lang="en-US"/>
              <a:t>ো</a:t>
            </a:r>
            <a:r>
              <a:rPr sz="2500" lang="en-US"/>
              <a:t>-</a:t>
            </a:r>
            <a:r>
              <a:rPr sz="2500" lang="en-US"/>
              <a:t> </a:t>
            </a:r>
            <a:r>
              <a:rPr sz="2500" lang="en-US"/>
              <a:t>খ</a:t>
            </a:r>
            <a:r>
              <a:rPr sz="2500" lang="en-US"/>
              <a:t>া</a:t>
            </a:r>
            <a:r>
              <a:rPr sz="2500" lang="en-US"/>
              <a:t>দ</a:t>
            </a:r>
            <a:r>
              <a:rPr sz="2500" lang="en-US"/>
              <a:t>্য</a:t>
            </a:r>
            <a:r>
              <a:rPr sz="2500" lang="en-US"/>
              <a:t>ন</a:t>
            </a:r>
            <a:r>
              <a:rPr sz="2500" lang="en-US"/>
              <a:t>া</a:t>
            </a:r>
            <a:r>
              <a:rPr sz="2500" lang="en-US"/>
              <a:t>ল</a:t>
            </a:r>
            <a:r>
              <a:rPr sz="2500" lang="en-US"/>
              <a:t>ি</a:t>
            </a:r>
            <a:r>
              <a:rPr sz="2500" lang="en-US"/>
              <a:t>,</a:t>
            </a:r>
            <a:r>
              <a:rPr sz="2500" lang="en-US"/>
              <a:t> </a:t>
            </a:r>
            <a:r>
              <a:rPr sz="2500" lang="en-US"/>
              <a:t>শ</a:t>
            </a:r>
            <a:r>
              <a:rPr sz="2500" lang="en-US"/>
              <a:t>্</a:t>
            </a:r>
            <a:r>
              <a:rPr sz="2500" lang="en-US"/>
              <a:t>ব</a:t>
            </a:r>
            <a:r>
              <a:rPr sz="2500" lang="en-US"/>
              <a:t>া</a:t>
            </a:r>
            <a:r>
              <a:rPr sz="2500" lang="en-US"/>
              <a:t>স</a:t>
            </a:r>
            <a:r>
              <a:rPr sz="2500" lang="en-US"/>
              <a:t>ন</a:t>
            </a:r>
            <a:r>
              <a:rPr sz="2500" lang="en-US"/>
              <a:t>া</a:t>
            </a:r>
            <a:r>
              <a:rPr sz="2500" lang="en-US"/>
              <a:t>ল</a:t>
            </a:r>
            <a:r>
              <a:rPr sz="2500" lang="en-US"/>
              <a:t>ি</a:t>
            </a:r>
            <a:r>
              <a:rPr sz="2500" lang="en-US"/>
              <a:t> </a:t>
            </a:r>
            <a:r>
              <a:rPr sz="2500" lang="en-US"/>
              <a:t>ও</a:t>
            </a:r>
            <a:r>
              <a:rPr sz="2500" lang="en-US"/>
              <a:t> </a:t>
            </a:r>
            <a:r>
              <a:rPr sz="2500" lang="en-US"/>
              <a:t>দ</a:t>
            </a:r>
            <a:r>
              <a:rPr sz="2500" lang="en-US"/>
              <a:t>ু</a:t>
            </a:r>
            <a:r>
              <a:rPr sz="2500" lang="en-US"/>
              <a:t>ট</a:t>
            </a:r>
            <a:r>
              <a:rPr sz="2500" lang="en-US"/>
              <a:t>ি</a:t>
            </a:r>
            <a:r>
              <a:rPr sz="2500" lang="en-US"/>
              <a:t> </a:t>
            </a:r>
            <a:r>
              <a:rPr sz="2500" lang="en-US"/>
              <a:t>শ</a:t>
            </a:r>
            <a:r>
              <a:rPr sz="2500" lang="en-US"/>
              <a:t>া</a:t>
            </a:r>
            <a:r>
              <a:rPr sz="2500" lang="en-US"/>
              <a:t>হ</a:t>
            </a:r>
            <a:r>
              <a:rPr sz="2500" lang="en-US"/>
              <a:t>র</a:t>
            </a:r>
            <a:r>
              <a:rPr sz="2500" lang="en-US"/>
              <a:t>গ</a:t>
            </a:r>
            <a:r>
              <a:rPr sz="2500" lang="en-US"/>
              <a:t>।</a:t>
            </a:r>
            <a:endParaRPr sz="2500" lang="en-US"/>
          </a:p>
          <a:p>
            <a:pPr algn="ctr"/>
            <a:r>
              <a:rPr sz="2500" lang="en-US"/>
              <a:t>২</a:t>
            </a:r>
            <a:r>
              <a:rPr sz="2500" lang="en-US"/>
              <a:t> </a:t>
            </a:r>
            <a:r>
              <a:rPr sz="2500" lang="en-US"/>
              <a:t>।</a:t>
            </a:r>
            <a:r>
              <a:rPr sz="2500" lang="en-US"/>
              <a:t> </a:t>
            </a:r>
            <a:r>
              <a:rPr sz="2500" lang="en-US"/>
              <a:t> 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ذ</a:t>
            </a:r>
            <a:r>
              <a:rPr sz="2500" lang="en-US"/>
              <a:t>ب</a:t>
            </a:r>
            <a:r>
              <a:rPr sz="2500" lang="en-US"/>
              <a:t>ي</a:t>
            </a:r>
            <a:r>
              <a:rPr sz="2500" lang="en-US"/>
              <a:t>ح</a:t>
            </a:r>
            <a:r>
              <a:rPr sz="2500" lang="en-US"/>
              <a:t>ة</a:t>
            </a:r>
            <a:r>
              <a:rPr sz="2500" lang="en-US"/>
              <a:t> </a:t>
            </a:r>
            <a:r>
              <a:rPr sz="2500" lang="en-US"/>
              <a:t>م</a:t>
            </a:r>
            <a:r>
              <a:rPr sz="2500" lang="en-US"/>
              <a:t>ا</a:t>
            </a:r>
            <a:r>
              <a:rPr sz="2500" lang="en-US"/>
              <a:t> </a:t>
            </a:r>
            <a:r>
              <a:rPr sz="2500" lang="en-US"/>
              <a:t>ي</a:t>
            </a:r>
            <a:r>
              <a:rPr sz="2500" lang="en-US"/>
              <a:t>ج</a:t>
            </a:r>
            <a:r>
              <a:rPr sz="2500" lang="en-US"/>
              <a:t>ر</a:t>
            </a:r>
            <a:r>
              <a:rPr sz="2500" lang="en-US"/>
              <a:t>ى</a:t>
            </a:r>
            <a:r>
              <a:rPr sz="2500" lang="en-US"/>
              <a:t> </a:t>
            </a:r>
            <a:r>
              <a:rPr sz="2500" lang="en-US"/>
              <a:t>د</a:t>
            </a:r>
            <a:r>
              <a:rPr sz="2500" lang="en-US"/>
              <a:t>م</a:t>
            </a:r>
            <a:r>
              <a:rPr sz="2500" lang="en-US"/>
              <a:t>ه</a:t>
            </a:r>
            <a:r>
              <a:rPr sz="2500" lang="en-US"/>
              <a:t> </a:t>
            </a:r>
            <a:r>
              <a:rPr sz="2500" lang="en-US"/>
              <a:t>ب</a:t>
            </a:r>
            <a:r>
              <a:rPr sz="2500" lang="en-US"/>
              <a:t>س</a:t>
            </a:r>
            <a:r>
              <a:rPr sz="2500" lang="en-US"/>
              <a:t>ك</a:t>
            </a:r>
            <a:r>
              <a:rPr sz="2500" lang="en-US"/>
              <a:t>ي</a:t>
            </a:r>
            <a:r>
              <a:rPr sz="2500" lang="en-US"/>
              <a:t>ن</a:t>
            </a:r>
            <a:r>
              <a:rPr sz="2500" lang="en-US"/>
              <a:t> </a:t>
            </a:r>
            <a:r>
              <a:rPr sz="2500" lang="en-US"/>
              <a:t>و</a:t>
            </a:r>
            <a:r>
              <a:rPr sz="2500" lang="en-US"/>
              <a:t>ب</a:t>
            </a:r>
            <a:r>
              <a:rPr sz="2500" lang="en-US"/>
              <a:t>غ</a:t>
            </a:r>
            <a:r>
              <a:rPr sz="2500" lang="en-US"/>
              <a:t>ي</a:t>
            </a:r>
            <a:r>
              <a:rPr sz="2500" lang="en-US"/>
              <a:t>ر</a:t>
            </a:r>
            <a:r>
              <a:rPr sz="2500" lang="en-US"/>
              <a:t> </a:t>
            </a:r>
            <a:r>
              <a:rPr sz="2500" lang="en-US"/>
              <a:t>ذ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ك</a:t>
            </a:r>
            <a:r>
              <a:rPr sz="2500" lang="en-US"/>
              <a:t> </a:t>
            </a:r>
            <a:r>
              <a:rPr sz="2500" lang="en-US"/>
              <a:t>م</a:t>
            </a:r>
            <a:r>
              <a:rPr sz="2500" lang="en-US"/>
              <a:t>ع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ط</a:t>
            </a:r>
            <a:r>
              <a:rPr sz="2500" lang="en-US"/>
              <a:t>ر</a:t>
            </a:r>
            <a:r>
              <a:rPr sz="2500" lang="en-US"/>
              <a:t>ي</a:t>
            </a:r>
            <a:r>
              <a:rPr sz="2500" lang="en-US"/>
              <a:t>ق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ح</a:t>
            </a:r>
            <a:r>
              <a:rPr sz="2500" lang="en-US"/>
              <a:t>ل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 </a:t>
            </a:r>
            <a:r>
              <a:rPr sz="2500" lang="en-US"/>
              <a:t>হ</a:t>
            </a:r>
            <a:r>
              <a:rPr sz="2500" lang="en-US"/>
              <a:t>া</a:t>
            </a:r>
            <a:r>
              <a:rPr sz="2500" lang="en-US"/>
              <a:t>ল</a:t>
            </a:r>
            <a:r>
              <a:rPr sz="2500" lang="en-US"/>
              <a:t>া</a:t>
            </a:r>
            <a:r>
              <a:rPr sz="2500" lang="en-US"/>
              <a:t>ল</a:t>
            </a:r>
            <a:r>
              <a:rPr sz="2500" lang="en-US"/>
              <a:t> </a:t>
            </a:r>
            <a:r>
              <a:rPr sz="2500" lang="en-US"/>
              <a:t>প</a:t>
            </a:r>
            <a:r>
              <a:rPr sz="2500" lang="en-US"/>
              <a:t>ন</a:t>
            </a:r>
            <a:r>
              <a:rPr sz="2500" lang="en-US"/>
              <a:t>্</a:t>
            </a:r>
            <a:r>
              <a:rPr sz="2500" lang="en-US"/>
              <a:t>থ</a:t>
            </a:r>
            <a:r>
              <a:rPr sz="2500" lang="en-US"/>
              <a:t>া</a:t>
            </a:r>
            <a:r>
              <a:rPr sz="2500" lang="en-US"/>
              <a:t>য়</a:t>
            </a:r>
            <a:r>
              <a:rPr sz="2500" lang="en-US"/>
              <a:t> </a:t>
            </a:r>
            <a:r>
              <a:rPr sz="2500" lang="en-US"/>
              <a:t>ছ</a:t>
            </a:r>
            <a:r>
              <a:rPr sz="2500" lang="en-US"/>
              <a:t>ু</a:t>
            </a:r>
            <a:r>
              <a:rPr sz="2500" lang="en-US"/>
              <a:t>র</a:t>
            </a:r>
            <a:r>
              <a:rPr sz="2500" lang="en-US"/>
              <a:t>ি</a:t>
            </a:r>
            <a:r>
              <a:rPr sz="2500" lang="en-US"/>
              <a:t> </a:t>
            </a:r>
            <a:r>
              <a:rPr sz="2500" lang="en-US"/>
              <a:t>ব</a:t>
            </a:r>
            <a:r>
              <a:rPr sz="2500" lang="en-US"/>
              <a:t>া</a:t>
            </a:r>
            <a:r>
              <a:rPr sz="2500" lang="en-US"/>
              <a:t> </a:t>
            </a:r>
            <a:r>
              <a:rPr sz="2500" lang="en-US"/>
              <a:t>অ</a:t>
            </a:r>
            <a:r>
              <a:rPr sz="2500" lang="en-US"/>
              <a:t>ন</a:t>
            </a:r>
            <a:r>
              <a:rPr sz="2500" lang="en-US"/>
              <a:t>্য</a:t>
            </a:r>
            <a:r>
              <a:rPr sz="2500" lang="en-US"/>
              <a:t> </a:t>
            </a:r>
            <a:r>
              <a:rPr sz="2500" lang="en-US"/>
              <a:t>উ</a:t>
            </a:r>
            <a:r>
              <a:rPr sz="2500" lang="en-US"/>
              <a:t>প</a:t>
            </a:r>
            <a:r>
              <a:rPr sz="2500" lang="en-US"/>
              <a:t>া</a:t>
            </a:r>
            <a:r>
              <a:rPr sz="2500" lang="en-US"/>
              <a:t>য়</a:t>
            </a:r>
            <a:r>
              <a:rPr sz="2500" lang="en-US"/>
              <a:t>ে</a:t>
            </a:r>
            <a:r>
              <a:rPr sz="2500" lang="en-US"/>
              <a:t> </a:t>
            </a:r>
            <a:r>
              <a:rPr sz="2500" lang="en-US"/>
              <a:t>য</a:t>
            </a:r>
            <a:r>
              <a:rPr sz="2500" lang="en-US"/>
              <a:t>ে</a:t>
            </a:r>
            <a:r>
              <a:rPr sz="2500" lang="en-US"/>
              <a:t> </a:t>
            </a:r>
            <a:r>
              <a:rPr sz="2500" lang="en-US"/>
              <a:t>প</a:t>
            </a:r>
            <a:r>
              <a:rPr sz="2500" lang="en-US"/>
              <a:t>শ</a:t>
            </a:r>
            <a:r>
              <a:rPr sz="2500" lang="en-US"/>
              <a:t>ু</a:t>
            </a:r>
            <a:r>
              <a:rPr sz="2500" lang="en-US"/>
              <a:t>র</a:t>
            </a:r>
            <a:r>
              <a:rPr sz="2500" lang="en-US"/>
              <a:t> </a:t>
            </a:r>
            <a:r>
              <a:rPr sz="2500" lang="en-US"/>
              <a:t>র</a:t>
            </a:r>
            <a:r>
              <a:rPr sz="2500" lang="en-US"/>
              <a:t>ক</a:t>
            </a:r>
            <a:r>
              <a:rPr sz="2500" lang="en-US"/>
              <a:t>্</a:t>
            </a:r>
            <a:r>
              <a:rPr sz="2500" lang="en-US"/>
              <a:t>ত</a:t>
            </a:r>
            <a:r>
              <a:rPr sz="2500" lang="en-US"/>
              <a:t> </a:t>
            </a:r>
            <a:r>
              <a:rPr sz="2500" lang="en-US"/>
              <a:t>প</a:t>
            </a:r>
            <a:r>
              <a:rPr sz="2500" lang="en-US"/>
              <a:t>প্রবাহিত </a:t>
            </a:r>
            <a:r>
              <a:rPr sz="2500" lang="en-US"/>
              <a:t>ক</a:t>
            </a:r>
            <a:r>
              <a:rPr sz="2500" lang="en-US"/>
              <a:t>র</a:t>
            </a:r>
            <a:r>
              <a:rPr sz="2500" lang="en-US"/>
              <a:t>া</a:t>
            </a:r>
            <a:r>
              <a:rPr sz="2500" lang="en-US"/>
              <a:t> হয়</a:t>
            </a:r>
            <a:r>
              <a:rPr sz="2500" lang="en-US"/>
              <a:t> </a:t>
            </a:r>
            <a:r>
              <a:rPr sz="2500" lang="en-US"/>
              <a:t>ত</a:t>
            </a:r>
            <a:r>
              <a:rPr sz="2500" lang="en-US"/>
              <a:t>া</a:t>
            </a:r>
            <a:r>
              <a:rPr sz="2500" lang="en-US"/>
              <a:t>ক</a:t>
            </a:r>
            <a:r>
              <a:rPr sz="2500" lang="en-US"/>
              <a:t>ে</a:t>
            </a:r>
            <a:r>
              <a:rPr sz="2500" lang="en-US"/>
              <a:t> </a:t>
            </a:r>
            <a:r>
              <a:rPr sz="2500" lang="en-US"/>
              <a:t>জ</a:t>
            </a:r>
            <a:r>
              <a:rPr sz="2500" lang="en-US"/>
              <a:t>ব</a:t>
            </a:r>
            <a:r>
              <a:rPr sz="2500" lang="en-US"/>
              <a:t>ি</a:t>
            </a:r>
            <a:r>
              <a:rPr sz="2500" lang="en-US"/>
              <a:t>হ</a:t>
            </a:r>
            <a:r>
              <a:rPr sz="2500" lang="en-US"/>
              <a:t>া</a:t>
            </a:r>
            <a:r>
              <a:rPr sz="2500" lang="en-US"/>
              <a:t> </a:t>
            </a:r>
            <a:r>
              <a:rPr sz="2500" lang="en-US"/>
              <a:t>ব</a:t>
            </a:r>
            <a:r>
              <a:rPr sz="2500" lang="en-US"/>
              <a:t>ল</a:t>
            </a:r>
            <a:r>
              <a:rPr sz="2500" lang="en-US"/>
              <a:t>ে</a:t>
            </a:r>
            <a:r>
              <a:rPr sz="2500" lang="en-US"/>
              <a:t>।</a:t>
            </a:r>
            <a:endParaRPr sz="2500" lang="en-US"/>
          </a:p>
          <a:p>
            <a:pPr algn="ctr"/>
            <a:r>
              <a:rPr sz="2500" lang="en-US"/>
              <a:t>৩</a:t>
            </a:r>
            <a:r>
              <a:rPr sz="2500" lang="en-US"/>
              <a:t> </a:t>
            </a:r>
            <a:r>
              <a:rPr sz="2500" lang="en-US"/>
              <a:t>।</a:t>
            </a:r>
            <a:r>
              <a:rPr sz="2500" lang="en-US"/>
              <a:t> </a:t>
            </a:r>
            <a:r>
              <a:rPr sz="2500" lang="en-US"/>
              <a:t>ه</a:t>
            </a:r>
            <a:r>
              <a:rPr sz="2500" lang="en-US"/>
              <a:t>ى</a:t>
            </a:r>
            <a:r>
              <a:rPr sz="2500" lang="en-US"/>
              <a:t> </a:t>
            </a:r>
            <a:r>
              <a:rPr sz="2500" lang="en-US"/>
              <a:t>ع</a:t>
            </a:r>
            <a:r>
              <a:rPr sz="2500" lang="en-US"/>
              <a:t>ب</a:t>
            </a:r>
            <a:r>
              <a:rPr sz="2500" lang="en-US"/>
              <a:t>ا</a:t>
            </a:r>
            <a:r>
              <a:rPr sz="2500" lang="en-US"/>
              <a:t>ر</a:t>
            </a:r>
            <a:r>
              <a:rPr sz="2500" lang="en-US"/>
              <a:t>ة</a:t>
            </a:r>
            <a:r>
              <a:rPr sz="2500" lang="en-US"/>
              <a:t> </a:t>
            </a:r>
            <a:r>
              <a:rPr sz="2500" lang="en-US"/>
              <a:t>م</a:t>
            </a:r>
            <a:r>
              <a:rPr sz="2500" lang="en-US"/>
              <a:t>ن</a:t>
            </a:r>
            <a:r>
              <a:rPr sz="2500" lang="en-US"/>
              <a:t> </a:t>
            </a:r>
            <a:r>
              <a:rPr sz="2500" lang="en-US"/>
              <a:t>ك</a:t>
            </a:r>
            <a:r>
              <a:rPr sz="2500" lang="en-US"/>
              <a:t>ل</a:t>
            </a:r>
            <a:r>
              <a:rPr sz="2500" lang="en-US"/>
              <a:t> </a:t>
            </a:r>
            <a:r>
              <a:rPr sz="2500" lang="en-US"/>
              <a:t>ح</a:t>
            </a:r>
            <a:r>
              <a:rPr sz="2500" lang="en-US"/>
              <a:t>ي</a:t>
            </a:r>
            <a:r>
              <a:rPr sz="2500" lang="en-US"/>
              <a:t>و</a:t>
            </a:r>
            <a:r>
              <a:rPr sz="2500" lang="en-US"/>
              <a:t>ا</a:t>
            </a:r>
            <a:r>
              <a:rPr sz="2500" lang="en-US"/>
              <a:t>ن</a:t>
            </a:r>
            <a:r>
              <a:rPr sz="2500" lang="en-US"/>
              <a:t> </a:t>
            </a:r>
            <a:r>
              <a:rPr sz="2500" lang="en-US"/>
              <a:t>ح</a:t>
            </a:r>
            <a:r>
              <a:rPr sz="2500" lang="en-US"/>
              <a:t>لال </a:t>
            </a:r>
            <a:r>
              <a:rPr sz="2500" lang="en-US"/>
              <a:t>ذ</a:t>
            </a:r>
            <a:r>
              <a:rPr sz="2500" lang="en-US"/>
              <a:t>ب</a:t>
            </a:r>
            <a:r>
              <a:rPr sz="2500" lang="en-US"/>
              <a:t>ح</a:t>
            </a:r>
            <a:r>
              <a:rPr sz="2500" lang="en-US"/>
              <a:t> </a:t>
            </a:r>
            <a:r>
              <a:rPr sz="2500" lang="en-US"/>
              <a:t>ب</a:t>
            </a:r>
            <a:r>
              <a:rPr sz="2500" lang="en-US"/>
              <a:t>س</a:t>
            </a:r>
            <a:r>
              <a:rPr sz="2500" lang="en-US"/>
              <a:t>م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ل</a:t>
            </a:r>
            <a:r>
              <a:rPr sz="2500" lang="en-US"/>
              <a:t>ه</a:t>
            </a:r>
            <a:r>
              <a:rPr sz="2500" lang="en-US"/>
              <a:t> </a:t>
            </a:r>
            <a:r>
              <a:rPr sz="2500" lang="en-US"/>
              <a:t>تع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ى</a:t>
            </a:r>
            <a:r>
              <a:rPr sz="2500" lang="en-US"/>
              <a:t> </a:t>
            </a:r>
            <a:r>
              <a:rPr sz="2500" lang="en-US"/>
              <a:t>و</a:t>
            </a:r>
            <a:r>
              <a:rPr sz="2500" lang="en-US"/>
              <a:t> </a:t>
            </a:r>
            <a:r>
              <a:rPr sz="2500" lang="en-US"/>
              <a:t>ش</a:t>
            </a:r>
            <a:r>
              <a:rPr sz="2500" lang="en-US"/>
              <a:t>ا</a:t>
            </a:r>
            <a:r>
              <a:rPr sz="2500" lang="en-US"/>
              <a:t>ن</a:t>
            </a:r>
            <a:r>
              <a:rPr sz="2500" lang="en-US"/>
              <a:t>ه</a:t>
            </a:r>
            <a:r>
              <a:rPr sz="2500" lang="en-US"/>
              <a:t> </a:t>
            </a:r>
            <a:r>
              <a:rPr sz="2500" lang="en-US"/>
              <a:t>ا</a:t>
            </a:r>
            <a:r>
              <a:rPr sz="2500" lang="en-US"/>
              <a:t>ل</a:t>
            </a:r>
            <a:r>
              <a:rPr sz="2500" lang="en-US"/>
              <a:t>ذ</a:t>
            </a:r>
            <a:r>
              <a:rPr sz="2500" lang="en-US"/>
              <a:t>ب</a:t>
            </a:r>
            <a:r>
              <a:rPr sz="2500" lang="en-US"/>
              <a:t>ح</a:t>
            </a:r>
            <a:r>
              <a:rPr sz="2500" lang="en-US"/>
              <a:t> </a:t>
            </a:r>
            <a:r>
              <a:rPr sz="2500" lang="en-US"/>
              <a:t>জ</a:t>
            </a:r>
            <a:r>
              <a:rPr sz="2500" lang="en-US"/>
              <a:t>ব</a:t>
            </a:r>
            <a:r>
              <a:rPr sz="2500" lang="en-US"/>
              <a:t>া</a:t>
            </a:r>
            <a:r>
              <a:rPr sz="2500" lang="en-US"/>
              <a:t>ই</a:t>
            </a:r>
            <a:r>
              <a:rPr sz="2500" lang="en-US"/>
              <a:t>য</a:t>
            </a:r>
            <a:r>
              <a:rPr sz="2500" lang="en-US"/>
              <a:t>ো</a:t>
            </a:r>
            <a:r>
              <a:rPr sz="2500" lang="en-US"/>
              <a:t>গ</a:t>
            </a:r>
            <a:r>
              <a:rPr sz="2500" lang="en-US"/>
              <a:t>্য</a:t>
            </a:r>
            <a:r>
              <a:rPr sz="2500" lang="en-US"/>
              <a:t> </a:t>
            </a:r>
            <a:r>
              <a:rPr sz="2500" lang="en-US"/>
              <a:t>প</a:t>
            </a:r>
            <a:r>
              <a:rPr sz="2500" lang="en-US"/>
              <a:t>্</a:t>
            </a:r>
            <a:r>
              <a:rPr sz="2500" lang="en-US"/>
              <a:t>র</a:t>
            </a:r>
            <a:r>
              <a:rPr sz="2500" lang="en-US"/>
              <a:t>ত</a:t>
            </a:r>
            <a:r>
              <a:rPr sz="2500" lang="en-US"/>
              <a:t>্য</a:t>
            </a:r>
            <a:r>
              <a:rPr sz="2500" lang="en-US"/>
              <a:t>ে</a:t>
            </a:r>
            <a:r>
              <a:rPr sz="2500" lang="en-US"/>
              <a:t>ক</a:t>
            </a:r>
            <a:r>
              <a:rPr sz="2500" lang="en-US"/>
              <a:t> </a:t>
            </a:r>
            <a:r>
              <a:rPr sz="2500" lang="en-US"/>
              <a:t>হ</a:t>
            </a:r>
            <a:r>
              <a:rPr sz="2500" lang="en-US"/>
              <a:t>া</a:t>
            </a:r>
            <a:r>
              <a:rPr sz="2500" lang="en-US"/>
              <a:t>ল</a:t>
            </a:r>
            <a:r>
              <a:rPr sz="2500" lang="en-US"/>
              <a:t>া</a:t>
            </a:r>
            <a:r>
              <a:rPr sz="2500" lang="en-US"/>
              <a:t>ল</a:t>
            </a:r>
            <a:r>
              <a:rPr sz="2500" lang="en-US"/>
              <a:t> </a:t>
            </a:r>
            <a:r>
              <a:rPr sz="2500" lang="en-US"/>
              <a:t>প</a:t>
            </a:r>
            <a:r>
              <a:rPr sz="2500" lang="en-US"/>
              <a:t>্</a:t>
            </a:r>
            <a:r>
              <a:rPr sz="2500" lang="en-US"/>
              <a:t>র</a:t>
            </a:r>
            <a:r>
              <a:rPr sz="2500" lang="en-US"/>
              <a:t>া</a:t>
            </a:r>
            <a:r>
              <a:rPr sz="2500" lang="en-US"/>
              <a:t>ণ</a:t>
            </a:r>
            <a:r>
              <a:rPr sz="2500" lang="en-US"/>
              <a:t>ি</a:t>
            </a:r>
            <a:r>
              <a:rPr sz="2500" lang="en-US"/>
              <a:t>ক</a:t>
            </a:r>
            <a:r>
              <a:rPr sz="2500" lang="en-US"/>
              <a:t>ে</a:t>
            </a:r>
            <a:r>
              <a:rPr sz="2500" lang="en-US"/>
              <a:t> </a:t>
            </a:r>
            <a:r>
              <a:rPr sz="2500" lang="en-US"/>
              <a:t>ব</a:t>
            </a:r>
            <a:r>
              <a:rPr sz="2500" lang="en-US"/>
              <a:t>ি</a:t>
            </a:r>
            <a:r>
              <a:rPr sz="2500" lang="en-US"/>
              <a:t>স</a:t>
            </a:r>
            <a:r>
              <a:rPr sz="2500" lang="en-US"/>
              <a:t>ম</a:t>
            </a:r>
            <a:r>
              <a:rPr sz="2500" lang="en-US"/>
              <a:t>িল্লাহ</a:t>
            </a:r>
            <a:r>
              <a:rPr sz="2500" lang="en-US"/>
              <a:t> </a:t>
            </a:r>
            <a:r>
              <a:rPr sz="2500" lang="en-US"/>
              <a:t>ব</a:t>
            </a:r>
            <a:r>
              <a:rPr sz="2500" lang="en-US"/>
              <a:t>ল</a:t>
            </a:r>
            <a:r>
              <a:rPr sz="2500" lang="en-US"/>
              <a:t>ে</a:t>
            </a:r>
            <a:r>
              <a:rPr sz="2500" lang="en-US"/>
              <a:t> </a:t>
            </a:r>
            <a:r>
              <a:rPr sz="2500" lang="en-US"/>
              <a:t>জ</a:t>
            </a:r>
            <a:r>
              <a:rPr sz="2500" lang="en-US"/>
              <a:t>ব</a:t>
            </a:r>
            <a:r>
              <a:rPr sz="2500" lang="en-US"/>
              <a:t>া</a:t>
            </a:r>
            <a:r>
              <a:rPr sz="2500" lang="en-US"/>
              <a:t>ই</a:t>
            </a:r>
            <a:r>
              <a:rPr sz="2500" lang="en-US"/>
              <a:t> </a:t>
            </a:r>
            <a:r>
              <a:rPr sz="2500" lang="en-US"/>
              <a:t>ক</a:t>
            </a:r>
            <a:r>
              <a:rPr sz="2500" lang="en-US"/>
              <a:t>র</a:t>
            </a:r>
            <a:r>
              <a:rPr sz="2500" lang="en-US"/>
              <a:t>া</a:t>
            </a:r>
            <a:r>
              <a:rPr sz="2500" lang="en-US"/>
              <a:t>র</a:t>
            </a:r>
            <a:r>
              <a:rPr sz="2500" lang="en-US"/>
              <a:t> </a:t>
            </a:r>
            <a:r>
              <a:rPr sz="2500" lang="en-US"/>
              <a:t>ন</a:t>
            </a:r>
            <a:r>
              <a:rPr sz="2500" lang="en-US"/>
              <a:t>া</a:t>
            </a:r>
            <a:r>
              <a:rPr sz="2500" lang="en-US"/>
              <a:t>ম</a:t>
            </a:r>
            <a:r>
              <a:rPr sz="2500" lang="en-US"/>
              <a:t> </a:t>
            </a:r>
            <a:r>
              <a:rPr sz="2500" lang="en-US"/>
              <a:t>জ</a:t>
            </a:r>
            <a:r>
              <a:rPr sz="2500" lang="en-US"/>
              <a:t>ব</a:t>
            </a:r>
            <a:r>
              <a:rPr sz="2500" lang="en-US"/>
              <a:t>ি</a:t>
            </a:r>
            <a:r>
              <a:rPr sz="2500" lang="en-US"/>
              <a:t>হ</a:t>
            </a:r>
            <a:r>
              <a:rPr sz="2500" lang="en-US"/>
              <a:t>া</a:t>
            </a:r>
            <a:r>
              <a:rPr sz="2500" lang="en-US"/>
              <a:t>।</a:t>
            </a:r>
            <a:endParaRPr sz="25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rando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/>
          <p:nvPr/>
        </p:nvSpPr>
        <p:spPr>
          <a:xfrm>
            <a:off x="1348595" y="165530"/>
            <a:ext cx="6869462" cy="1962983"/>
          </a:xfrm>
          <a:prstGeom prst="diamond"/>
          <a:solidFill>
            <a:srgbClr val="FFE5E5"/>
          </a:solidFill>
          <a:ln w="25400">
            <a:solidFill>
              <a:srgbClr val="02A5E3"/>
            </a:solidFill>
          </a:ln>
        </p:spPr>
        <p:txBody>
          <a:bodyPr anchor="ctr"/>
          <a:p>
            <a:pPr algn="ctr"/>
            <a:r>
              <a:rPr b="1" sz="5000" lang="en-US">
                <a:solidFill>
                  <a:srgbClr val="330066"/>
                </a:solidFill>
              </a:rPr>
              <a:t>জ</a:t>
            </a:r>
            <a:r>
              <a:rPr b="1" sz="5000" lang="en-US">
                <a:solidFill>
                  <a:srgbClr val="330066"/>
                </a:solidFill>
              </a:rPr>
              <a:t>ব</a:t>
            </a:r>
            <a:r>
              <a:rPr b="1" sz="5000" lang="en-US">
                <a:solidFill>
                  <a:srgbClr val="330066"/>
                </a:solidFill>
              </a:rPr>
              <a:t>া</a:t>
            </a:r>
            <a:r>
              <a:rPr b="1" sz="5000" lang="en-US">
                <a:solidFill>
                  <a:srgbClr val="330066"/>
                </a:solidFill>
              </a:rPr>
              <a:t>ই</a:t>
            </a:r>
            <a:r>
              <a:rPr b="1" sz="5000" lang="en-US">
                <a:solidFill>
                  <a:srgbClr val="330066"/>
                </a:solidFill>
              </a:rPr>
              <a:t>য়</a:t>
            </a:r>
            <a:r>
              <a:rPr b="1" sz="5000" lang="en-US">
                <a:solidFill>
                  <a:srgbClr val="330066"/>
                </a:solidFill>
              </a:rPr>
              <a:t>ে</a:t>
            </a:r>
            <a:r>
              <a:rPr b="1" sz="5000" lang="en-US">
                <a:solidFill>
                  <a:srgbClr val="330066"/>
                </a:solidFill>
              </a:rPr>
              <a:t>র</a:t>
            </a:r>
            <a:r>
              <a:rPr b="1" sz="5000" lang="en-US">
                <a:solidFill>
                  <a:srgbClr val="330066"/>
                </a:solidFill>
              </a:rPr>
              <a:t> </a:t>
            </a:r>
            <a:r>
              <a:rPr b="1" sz="5000" lang="en-US">
                <a:solidFill>
                  <a:srgbClr val="330066"/>
                </a:solidFill>
              </a:rPr>
              <a:t>প</a:t>
            </a:r>
            <a:r>
              <a:rPr b="1" sz="5000" lang="en-US">
                <a:solidFill>
                  <a:srgbClr val="330066"/>
                </a:solidFill>
              </a:rPr>
              <a:t>্</a:t>
            </a:r>
            <a:r>
              <a:rPr b="1" sz="5000" lang="en-US">
                <a:solidFill>
                  <a:srgbClr val="330066"/>
                </a:solidFill>
              </a:rPr>
              <a:t>র</a:t>
            </a:r>
            <a:r>
              <a:rPr b="1" sz="5000" lang="en-US">
                <a:solidFill>
                  <a:srgbClr val="330066"/>
                </a:solidFill>
              </a:rPr>
              <a:t>ক</a:t>
            </a:r>
            <a:r>
              <a:rPr b="1" sz="5000" lang="en-US">
                <a:solidFill>
                  <a:srgbClr val="330066"/>
                </a:solidFill>
              </a:rPr>
              <a:t>া</a:t>
            </a:r>
            <a:r>
              <a:rPr b="1" sz="5000" lang="en-US">
                <a:solidFill>
                  <a:srgbClr val="330066"/>
                </a:solidFill>
              </a:rPr>
              <a:t>র</a:t>
            </a:r>
            <a:r>
              <a:rPr b="1" sz="5000" lang="en-US">
                <a:solidFill>
                  <a:srgbClr val="330066"/>
                </a:solidFill>
              </a:rPr>
              <a:t>ভেদ</a:t>
            </a:r>
            <a:endParaRPr b="1" sz="5000" lang="en-US">
              <a:solidFill>
                <a:srgbClr val="330066"/>
              </a:solidFill>
            </a:endParaRPr>
          </a:p>
        </p:txBody>
      </p:sp>
      <p:sp>
        <p:nvSpPr>
          <p:cNvPr id="1048589" name=""/>
          <p:cNvSpPr/>
          <p:nvPr/>
        </p:nvSpPr>
        <p:spPr>
          <a:xfrm>
            <a:off x="602527" y="2128513"/>
            <a:ext cx="7938946" cy="3220251"/>
          </a:xfrm>
          <a:prstGeom prst="roundRect"/>
          <a:solidFill>
            <a:srgbClr val="FFFFFF"/>
          </a:solidFill>
          <a:ln w="50800">
            <a:solidFill>
              <a:srgbClr val="D04617"/>
            </a:solidFill>
          </a:ln>
        </p:spPr>
        <p:txBody>
          <a:bodyPr anchor="ctr"/>
          <a:p>
            <a:pPr algn="l"/>
            <a:r>
              <a:rPr b="1" sz="3500" lang="en-US"/>
              <a:t>জ</a:t>
            </a:r>
            <a:r>
              <a:rPr b="1" sz="3500" lang="en-US"/>
              <a:t>ব</a:t>
            </a:r>
            <a:r>
              <a:rPr b="1" sz="3500" lang="en-US"/>
              <a:t>া</a:t>
            </a:r>
            <a:r>
              <a:rPr b="1" sz="3500" lang="en-US"/>
              <a:t>ই</a:t>
            </a:r>
            <a:r>
              <a:rPr b="1" sz="3500" lang="en-US"/>
              <a:t> </a:t>
            </a:r>
            <a:r>
              <a:rPr b="1" sz="3500" lang="en-US"/>
              <a:t>প</a:t>
            </a:r>
            <a:r>
              <a:rPr b="1" sz="3500" lang="en-US"/>
              <a:t>দ</a:t>
            </a:r>
            <a:r>
              <a:rPr b="1" sz="3500" lang="en-US"/>
              <a:t>্</a:t>
            </a:r>
            <a:r>
              <a:rPr b="1" sz="3500" lang="en-US"/>
              <a:t>ধ</a:t>
            </a:r>
            <a:r>
              <a:rPr b="1" sz="3500" lang="en-US"/>
              <a:t>ত</a:t>
            </a:r>
            <a:r>
              <a:rPr b="1" sz="3500" lang="en-US"/>
              <a:t>ি</a:t>
            </a:r>
            <a:r>
              <a:rPr b="1" sz="3500" lang="en-US"/>
              <a:t> </a:t>
            </a:r>
            <a:r>
              <a:rPr b="1" sz="3500" lang="en-US"/>
              <a:t>দ</a:t>
            </a:r>
            <a:r>
              <a:rPr b="1" sz="3500" lang="en-US"/>
              <a:t>ু</a:t>
            </a:r>
            <a:r>
              <a:rPr b="1" sz="3500" lang="en-US"/>
              <a:t>ই</a:t>
            </a:r>
            <a:r>
              <a:rPr b="1" sz="3500" lang="en-US"/>
              <a:t>প</a:t>
            </a:r>
            <a:r>
              <a:rPr b="1" sz="3500" lang="en-US"/>
              <a:t>্</a:t>
            </a:r>
            <a:r>
              <a:rPr b="1" sz="3500" lang="en-US"/>
              <a:t>র</a:t>
            </a:r>
            <a:r>
              <a:rPr b="1" sz="3500" lang="en-US"/>
              <a:t>ক</a:t>
            </a:r>
            <a:r>
              <a:rPr b="1" sz="3500" lang="en-US"/>
              <a:t>া</a:t>
            </a:r>
            <a:r>
              <a:rPr b="1" sz="3500" lang="en-US"/>
              <a:t>র</a:t>
            </a:r>
            <a:r>
              <a:rPr b="1" sz="3500" lang="en-US"/>
              <a:t>।</a:t>
            </a:r>
            <a:r>
              <a:rPr b="1" sz="3500" lang="en-US"/>
              <a:t> </a:t>
            </a:r>
            <a:r>
              <a:rPr b="1" sz="3500" lang="en-US"/>
              <a:t>য</a:t>
            </a:r>
            <a:r>
              <a:rPr b="1" sz="3500" lang="en-US"/>
              <a:t>থ</a:t>
            </a:r>
            <a:r>
              <a:rPr b="1" sz="3500" lang="en-US"/>
              <a:t>া</a:t>
            </a:r>
            <a:r>
              <a:rPr b="1" sz="3500" lang="en-US"/>
              <a:t>-</a:t>
            </a:r>
            <a:r>
              <a:rPr b="1" sz="3500" lang="en-US"/>
              <a:t> </a:t>
            </a:r>
            <a:endParaRPr b="1" sz="3500" lang="en-US"/>
          </a:p>
          <a:p>
            <a:pPr algn="l"/>
            <a:r>
              <a:rPr b="1" sz="3500" lang="en-US"/>
              <a:t>১</a:t>
            </a:r>
            <a:r>
              <a:rPr b="1" sz="3500" lang="en-US"/>
              <a:t> </a:t>
            </a:r>
            <a:r>
              <a:rPr b="1" sz="3500" lang="en-US"/>
              <a:t>।</a:t>
            </a:r>
            <a:r>
              <a:rPr b="1" sz="3500" lang="en-US"/>
              <a:t> </a:t>
            </a:r>
            <a:r>
              <a:rPr b="1" sz="3500" lang="en-US"/>
              <a:t> </a:t>
            </a:r>
            <a:r>
              <a:rPr b="1" sz="3500" lang="en-US"/>
              <a:t>ذ</a:t>
            </a:r>
            <a:r>
              <a:rPr b="1" sz="3500" lang="en-US"/>
              <a:t>ب</a:t>
            </a:r>
            <a:r>
              <a:rPr b="1" sz="3500" lang="en-US"/>
              <a:t>ح</a:t>
            </a:r>
            <a:r>
              <a:rPr b="1" sz="3500" lang="en-US"/>
              <a:t> </a:t>
            </a:r>
            <a:r>
              <a:rPr b="1" sz="3500" lang="en-US"/>
              <a:t>ا</a:t>
            </a:r>
            <a:r>
              <a:rPr b="1" sz="3500" lang="en-US"/>
              <a:t>ض</a:t>
            </a:r>
            <a:r>
              <a:rPr b="1" sz="3500" lang="en-US"/>
              <a:t>ط</a:t>
            </a:r>
            <a:r>
              <a:rPr b="1" sz="3500" lang="en-US"/>
              <a:t>ر</a:t>
            </a:r>
            <a:r>
              <a:rPr b="1" sz="3500" lang="en-US"/>
              <a:t>ا</a:t>
            </a:r>
            <a:r>
              <a:rPr b="1" sz="3500" lang="en-US"/>
              <a:t>ر</a:t>
            </a:r>
            <a:r>
              <a:rPr b="1" sz="3500" lang="en-US"/>
              <a:t>ى</a:t>
            </a:r>
            <a:r>
              <a:rPr b="1" sz="3500" lang="en-US"/>
              <a:t> </a:t>
            </a:r>
            <a:r>
              <a:rPr b="1" sz="3500" lang="en-US"/>
              <a:t>ব</a:t>
            </a:r>
            <a:r>
              <a:rPr b="1" sz="3500" lang="en-US"/>
              <a:t>া</a:t>
            </a:r>
            <a:r>
              <a:rPr b="1" sz="3500" lang="en-US"/>
              <a:t> </a:t>
            </a:r>
            <a:r>
              <a:rPr b="1" sz="3500" lang="en-US"/>
              <a:t>জ</a:t>
            </a:r>
            <a:r>
              <a:rPr b="1" sz="3500" lang="en-US"/>
              <a:t>র</a:t>
            </a:r>
            <a:r>
              <a:rPr b="1" sz="3500" lang="en-US"/>
              <a:t>ু</a:t>
            </a:r>
            <a:r>
              <a:rPr b="1" sz="3500" lang="en-US"/>
              <a:t>রি</a:t>
            </a:r>
            <a:r>
              <a:rPr b="1" sz="3500" lang="en-US"/>
              <a:t> </a:t>
            </a:r>
            <a:r>
              <a:rPr b="1" sz="3500" lang="en-US"/>
              <a:t>অবস্থা</a:t>
            </a:r>
            <a:r>
              <a:rPr b="1" sz="3500" lang="en-US"/>
              <a:t>য়</a:t>
            </a:r>
            <a:r>
              <a:rPr b="1" sz="3500" lang="en-US"/>
              <a:t> </a:t>
            </a:r>
            <a:r>
              <a:rPr b="1" sz="3500" lang="en-US"/>
              <a:t>অ</a:t>
            </a:r>
            <a:r>
              <a:rPr b="1" sz="3500" lang="en-US"/>
              <a:t>স</a:t>
            </a:r>
            <a:r>
              <a:rPr b="1" sz="3500" lang="en-US"/>
              <a:t>্</a:t>
            </a:r>
            <a:r>
              <a:rPr b="1" sz="3500" lang="en-US"/>
              <a:t>ব</a:t>
            </a:r>
            <a:r>
              <a:rPr b="1" sz="3500" lang="en-US"/>
              <a:t>া</a:t>
            </a:r>
            <a:r>
              <a:rPr b="1" sz="3500" lang="en-US"/>
              <a:t>ভ</a:t>
            </a:r>
            <a:r>
              <a:rPr b="1" sz="3500" lang="en-US"/>
              <a:t>াবিক</a:t>
            </a:r>
            <a:r>
              <a:rPr b="1" sz="3500" lang="en-US"/>
              <a:t> </a:t>
            </a:r>
            <a:r>
              <a:rPr b="1" sz="3500" lang="en-US"/>
              <a:t>প</a:t>
            </a:r>
            <a:r>
              <a:rPr b="1" sz="3500" lang="en-US"/>
              <a:t>দ</a:t>
            </a:r>
            <a:r>
              <a:rPr b="1" sz="3500" lang="en-US"/>
              <a:t>্</a:t>
            </a:r>
            <a:r>
              <a:rPr b="1" sz="3500" lang="en-US"/>
              <a:t>ধ</a:t>
            </a:r>
            <a:r>
              <a:rPr b="1" sz="3500" lang="en-US"/>
              <a:t>ত</a:t>
            </a:r>
            <a:r>
              <a:rPr b="1" sz="3500" lang="en-US"/>
              <a:t>ি</a:t>
            </a:r>
            <a:r>
              <a:rPr b="1" sz="3500" lang="en-US"/>
              <a:t>তে</a:t>
            </a:r>
            <a:r>
              <a:rPr b="1" sz="3500" lang="en-US"/>
              <a:t> </a:t>
            </a:r>
            <a:r>
              <a:rPr b="1" sz="3500" lang="en-US"/>
              <a:t>জ</a:t>
            </a:r>
            <a:r>
              <a:rPr b="1" sz="3500" lang="en-US"/>
              <a:t>ব</a:t>
            </a:r>
            <a:r>
              <a:rPr b="1" sz="3500" lang="en-US"/>
              <a:t>া</a:t>
            </a:r>
            <a:r>
              <a:rPr b="1" sz="3500" lang="en-US"/>
              <a:t>ই</a:t>
            </a:r>
            <a:r>
              <a:rPr b="1" sz="3500" lang="en-US"/>
              <a:t>।</a:t>
            </a:r>
            <a:endParaRPr b="1" sz="3500" lang="en-US"/>
          </a:p>
          <a:p>
            <a:pPr algn="l"/>
            <a:r>
              <a:rPr b="1" sz="3500" lang="en-US"/>
              <a:t>২</a:t>
            </a:r>
            <a:r>
              <a:rPr b="1" sz="3500" lang="en-US"/>
              <a:t> </a:t>
            </a:r>
            <a:r>
              <a:rPr b="1" sz="3500" lang="en-US"/>
              <a:t>।</a:t>
            </a:r>
            <a:r>
              <a:rPr b="1" sz="3500" lang="en-US"/>
              <a:t> </a:t>
            </a:r>
            <a:r>
              <a:rPr b="1" sz="3500" lang="en-US"/>
              <a:t> </a:t>
            </a:r>
            <a:r>
              <a:rPr b="1" sz="3500" lang="en-US"/>
              <a:t>ذ</a:t>
            </a:r>
            <a:r>
              <a:rPr b="1" sz="3500" lang="en-US"/>
              <a:t>ب</a:t>
            </a:r>
            <a:r>
              <a:rPr b="1" sz="3500" lang="en-US"/>
              <a:t>ح</a:t>
            </a:r>
            <a:r>
              <a:rPr b="1" sz="3500" lang="en-US"/>
              <a:t> </a:t>
            </a:r>
            <a:r>
              <a:rPr b="1" sz="3500" lang="en-US"/>
              <a:t>اختيار </a:t>
            </a:r>
            <a:r>
              <a:rPr b="1" sz="3500" lang="en-US"/>
              <a:t>ব</a:t>
            </a:r>
            <a:r>
              <a:rPr b="1" sz="3500" lang="en-US"/>
              <a:t>া</a:t>
            </a:r>
            <a:r>
              <a:rPr b="1" sz="3500" lang="en-US"/>
              <a:t> </a:t>
            </a:r>
            <a:r>
              <a:rPr b="1" sz="3500" lang="en-US"/>
              <a:t>স</a:t>
            </a:r>
            <a:r>
              <a:rPr b="1" sz="3500" lang="en-US"/>
              <a:t>্</a:t>
            </a:r>
            <a:r>
              <a:rPr b="1" sz="3500" lang="en-US"/>
              <a:t>ব</a:t>
            </a:r>
            <a:r>
              <a:rPr b="1" sz="3500" lang="en-US"/>
              <a:t>া</a:t>
            </a:r>
            <a:r>
              <a:rPr b="1" sz="3500" lang="en-US"/>
              <a:t>ভ</a:t>
            </a:r>
            <a:r>
              <a:rPr b="1" sz="3500" lang="en-US"/>
              <a:t>াবিক</a:t>
            </a:r>
            <a:r>
              <a:rPr b="1" sz="3500" lang="en-US"/>
              <a:t> </a:t>
            </a:r>
            <a:r>
              <a:rPr b="1" sz="3500" lang="en-US"/>
              <a:t>জ</a:t>
            </a:r>
            <a:r>
              <a:rPr b="1" sz="3500" lang="en-US"/>
              <a:t>ব</a:t>
            </a:r>
            <a:r>
              <a:rPr b="1" sz="3500" lang="en-US"/>
              <a:t>া</a:t>
            </a:r>
            <a:r>
              <a:rPr b="1" sz="3500" lang="en-US"/>
              <a:t>ই</a:t>
            </a:r>
            <a:r>
              <a:rPr b="1" sz="3500" lang="en-US"/>
              <a:t>।</a:t>
            </a:r>
            <a:endParaRPr b="1" sz="350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মাল্টিমিডিয়া ক্লাসে সবাইকে স্বাগতম</dc:title>
  <dc:creator>SM-G615F</dc:creator>
  <cp:lastModifiedBy>Unknown User</cp:lastModifiedBy>
  <dcterms:created xsi:type="dcterms:W3CDTF">2015-04-24T09:30:45Z</dcterms:created>
  <dcterms:modified xsi:type="dcterms:W3CDTF">2021-09-01T17:04:24Z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d98a5f3ffe16415fb3e688713fe0c204</vt:lpwstr>
  </property>
</Properties>
</file>