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3" r:id="rId2"/>
    <p:sldId id="256" r:id="rId3"/>
    <p:sldId id="259" r:id="rId4"/>
    <p:sldId id="296" r:id="rId5"/>
    <p:sldId id="258" r:id="rId6"/>
    <p:sldId id="310" r:id="rId7"/>
    <p:sldId id="267" r:id="rId8"/>
    <p:sldId id="266" r:id="rId9"/>
    <p:sldId id="263" r:id="rId10"/>
    <p:sldId id="265" r:id="rId11"/>
    <p:sldId id="260" r:id="rId12"/>
    <p:sldId id="261" r:id="rId13"/>
    <p:sldId id="309" r:id="rId14"/>
    <p:sldId id="262" r:id="rId15"/>
    <p:sldId id="298" r:id="rId16"/>
    <p:sldId id="297" r:id="rId17"/>
    <p:sldId id="308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F7FD"/>
    <a:srgbClr val="5DC776"/>
    <a:srgbClr val="EA96EA"/>
    <a:srgbClr val="43F2F6"/>
    <a:srgbClr val="F138F1"/>
    <a:srgbClr val="FFFFFF"/>
    <a:srgbClr val="7AF2F2"/>
    <a:srgbClr val="D72149"/>
    <a:srgbClr val="FF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689CF-1A75-4046-8DC2-113DFD7DC47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02F0B-25AC-446C-B20F-85F19B0B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02F0B-25AC-446C-B20F-85F19B0B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02F0B-25AC-446C-B20F-85F19B0BC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02F0B-25AC-446C-B20F-85F19B0B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02F0B-25AC-446C-B20F-85F19B0BC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02F0B-25AC-446C-B20F-85F19B0BC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961E2-3AA0-4EE6-B2F0-4180CF577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ABFC1-09F1-4CCB-A3A1-D8469CB01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C65DD-91EF-4F55-9ED5-8347C318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9210B-1237-45B3-B5DB-42E582E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BEB4E9-FF6C-4157-9778-F379DBFC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D74B6-D019-42FB-BC7E-C6872FF5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96B252-3C57-4EEC-8DA5-DBE9517FD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59502-65F5-414D-AE4C-08091330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05401-1280-4717-9622-CAD44C80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1AB9B-125C-4749-BF73-BF4BBBD7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17D6FE-491F-486E-840A-28613DF42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814658-FFBD-4FC2-A351-CDD77C373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31E7FF-5868-43EB-B10E-13DD9BF4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0F5FA-C485-4D9B-A805-1D287C62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4B0C5D-F065-4925-8B34-42B77DE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7D94E-53FD-4286-ACC9-58484F8C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22BD3F-3CDE-42A7-B0F4-0CF2DC30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CB4D3-4962-41BD-ACA7-FD1FAD93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91234A-B88C-4F6A-A9DD-3B69F2B1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0125B6-525F-40E1-B615-92740C83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6581C-9B48-4952-AD92-DC0A7344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62015C-1750-44CF-AAA0-37537287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80DC6-FC1D-4541-ABD8-E7B6A4D7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FDD65D-7CC5-465B-B218-5BD38B27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501B6-B48E-45B6-A814-17A2FA4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2A064-2475-4FC8-835B-5BFBF7DF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D1AAE-0585-4284-928B-79CD9FC32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8CA4ED-70A0-45E2-8231-7DE5A9519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7E2A6C-BAAE-4535-8FED-5C04FC46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1F73B-F27B-4768-88E9-7A5C8DC5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DCCDC3-0CA9-4E37-8E5F-59ECC638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C1595-F0AE-4409-BAC4-5562DCD4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C74A74-9A60-41DB-95D2-C33C57E0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A6C174-AB6E-4EF9-BFDC-1DBC293FF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A2ACEC-5DC1-41B7-8FDA-18B209386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3F69C3-5F17-4AB2-9BD0-D6DF611B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87DD86-F5C5-4BA1-9205-F5E6D93C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F47083-D66F-4C69-BEBB-61CAAE39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AE6ED2-7883-4ACA-BA2F-BA5326D8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9E62B-AA58-44FB-B8EE-52249727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57919A-C2C4-43A5-995A-65F34E83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4B75D3-E0C2-47F4-80EF-62D3C4C8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26202A-8259-4A77-AB36-33C70106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4CEA126-EF8D-42E5-BE46-078D21A3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A6329F-31E6-4E2F-8D3D-F2FD4A6D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589912-32DF-4EDD-8317-70F00E35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7F47C-0ED8-44B9-8D8C-18C90715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BE2B1-0AA7-4A27-9795-AE748E352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4C0EA0-D22B-4311-AB04-89E62FCBD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2ABC29-92F5-47DD-92C0-202A3760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43F9EA-C955-407F-9ADE-380E5EA4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69F3C9-B310-4FF6-98E3-1B46B97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3BA19-90BB-4A9A-9184-50820038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B14DB0-0F83-4D65-B372-651978A4E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815252-5B07-46A5-8086-72BD55BB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C0C8E4-75ED-4608-804B-0E9ACB07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B93F8-4CC5-4A21-8025-2E05573E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C94C2-E115-43D9-9D7B-6A48AA60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96EA"/>
            </a:gs>
            <a:gs pos="50000">
              <a:srgbClr val="5DC776"/>
            </a:gs>
            <a:gs pos="100000">
              <a:srgbClr val="83F7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19F939-6F3D-41DE-BEFB-E72FE603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120E4-2F0D-45BD-8CFA-95470A29F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A8C61-660B-4487-80E6-728119A25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E3C7-0EAC-40D1-948F-9C518AEB802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F35506-2FC7-4089-80CB-456127EEB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7C91B4-45D0-48BC-9567-D3231613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647AB-D729-4DBC-BB67-CEFCA2E2D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everywhere.co.uk/east/china/slides/nature_falls_river3892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DBBC7B-BF1C-4999-A9F1-D47DD624B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262" y="152400"/>
            <a:ext cx="11875476" cy="6821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A75F38-0FF7-485A-8115-0C40D82F1C43}"/>
              </a:ext>
            </a:extLst>
          </p:cNvPr>
          <p:cNvSpPr txBox="1"/>
          <p:nvPr/>
        </p:nvSpPr>
        <p:spPr>
          <a:xfrm>
            <a:off x="1904948" y="7669437"/>
            <a:ext cx="10312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hotoeverywhere.co.uk/east/china/slides/nature_falls_river3892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D1F2E6-EDE7-4384-98D5-A187DBFE5765}"/>
              </a:ext>
            </a:extLst>
          </p:cNvPr>
          <p:cNvSpPr/>
          <p:nvPr/>
        </p:nvSpPr>
        <p:spPr>
          <a:xfrm>
            <a:off x="1752600" y="4343400"/>
            <a:ext cx="8458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F493F571-6B92-40D1-9F46-2A6A8A8A8FE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218D5A95-A09F-400A-A53F-8B2F1173A89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601423" y="-693621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A8E23-F248-4159-AFFA-8BA7327B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64528" y="5733664"/>
            <a:ext cx="1865376" cy="1865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4C6C9F-9080-42B2-84BB-9515D6AEB6DC}"/>
              </a:ext>
            </a:extLst>
          </p:cNvPr>
          <p:cNvSpPr/>
          <p:nvPr/>
        </p:nvSpPr>
        <p:spPr>
          <a:xfrm>
            <a:off x="2136942" y="1307538"/>
            <a:ext cx="2887679" cy="1029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2A2CC0-A822-482B-87F0-0FDA7BC64472}"/>
              </a:ext>
            </a:extLst>
          </p:cNvPr>
          <p:cNvSpPr/>
          <p:nvPr/>
        </p:nvSpPr>
        <p:spPr>
          <a:xfrm>
            <a:off x="1143000" y="464824"/>
            <a:ext cx="5951138" cy="78703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 ০.৭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= ?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BB81C8C-1B94-4E6C-B7C0-DFC2868BE27F}"/>
              </a:ext>
            </a:extLst>
          </p:cNvPr>
          <p:cNvSpPr/>
          <p:nvPr/>
        </p:nvSpPr>
        <p:spPr>
          <a:xfrm>
            <a:off x="886072" y="1355991"/>
            <a:ext cx="6464993" cy="78703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০.৭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= ৭.৫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C8D9AA-D717-4A87-BEA2-19543F65317B}"/>
              </a:ext>
            </a:extLst>
          </p:cNvPr>
          <p:cNvSpPr/>
          <p:nvPr/>
        </p:nvSpPr>
        <p:spPr>
          <a:xfrm rot="5400000">
            <a:off x="5679987" y="1649056"/>
            <a:ext cx="29176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D12A25-83C7-4250-9F68-6E34480972FC}"/>
              </a:ext>
            </a:extLst>
          </p:cNvPr>
          <p:cNvSpPr/>
          <p:nvPr/>
        </p:nvSpPr>
        <p:spPr>
          <a:xfrm>
            <a:off x="7540282" y="562708"/>
            <a:ext cx="2994367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.৭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3715263-9BE6-4916-9B3B-EFEBD0B6DED3}"/>
              </a:ext>
            </a:extLst>
          </p:cNvPr>
          <p:cNvSpPr/>
          <p:nvPr/>
        </p:nvSpPr>
        <p:spPr>
          <a:xfrm>
            <a:off x="7441808" y="1026942"/>
            <a:ext cx="2012373" cy="815666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×১০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CF428A-048C-4EAD-98A9-E328320F3FF8}"/>
              </a:ext>
            </a:extLst>
          </p:cNvPr>
          <p:cNvSpPr/>
          <p:nvPr/>
        </p:nvSpPr>
        <p:spPr>
          <a:xfrm>
            <a:off x="7619983" y="1749508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D0EAD6-1244-42A9-9A13-1CEB9FA20FB2}"/>
              </a:ext>
            </a:extLst>
          </p:cNvPr>
          <p:cNvSpPr/>
          <p:nvPr/>
        </p:nvSpPr>
        <p:spPr>
          <a:xfrm>
            <a:off x="7861089" y="1552960"/>
            <a:ext cx="1772197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০০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F40669B-54C7-4EBD-A05B-2D440506B8A5}"/>
              </a:ext>
            </a:extLst>
          </p:cNvPr>
          <p:cNvSpPr/>
          <p:nvPr/>
        </p:nvSpPr>
        <p:spPr>
          <a:xfrm>
            <a:off x="8213129" y="1795227"/>
            <a:ext cx="959074" cy="102277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3DABE83-3A0B-48A0-BFA8-83D01AD06DCE}"/>
              </a:ext>
            </a:extLst>
          </p:cNvPr>
          <p:cNvSpPr/>
          <p:nvPr/>
        </p:nvSpPr>
        <p:spPr>
          <a:xfrm>
            <a:off x="7161695" y="1899137"/>
            <a:ext cx="3944456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৭৫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4C3C40F-75B7-4C54-9844-31CFAF7D9970}"/>
              </a:ext>
            </a:extLst>
          </p:cNvPr>
          <p:cNvSpPr/>
          <p:nvPr/>
        </p:nvSpPr>
        <p:spPr>
          <a:xfrm>
            <a:off x="7861089" y="2600503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037BB1C-7BDC-4628-AC28-2E38EB32C930}"/>
              </a:ext>
            </a:extLst>
          </p:cNvPr>
          <p:cNvSpPr/>
          <p:nvPr/>
        </p:nvSpPr>
        <p:spPr>
          <a:xfrm>
            <a:off x="7351065" y="2451832"/>
            <a:ext cx="3182454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৭ ৫০ 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3D73D9E-CEE3-4CB0-8578-8073889D1360}"/>
              </a:ext>
            </a:extLst>
          </p:cNvPr>
          <p:cNvSpPr/>
          <p:nvPr/>
        </p:nvSpPr>
        <p:spPr>
          <a:xfrm>
            <a:off x="8356184" y="2736713"/>
            <a:ext cx="90319" cy="113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F905DDA-8FC5-469C-82D3-5CF1E5C6E387}"/>
              </a:ext>
            </a:extLst>
          </p:cNvPr>
          <p:cNvSpPr/>
          <p:nvPr/>
        </p:nvSpPr>
        <p:spPr>
          <a:xfrm>
            <a:off x="331265" y="3164289"/>
            <a:ext cx="6149943" cy="78703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০.০৪১ 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= ?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EB9FFDF-F614-438C-8C5C-63ED7A6CF0A3}"/>
              </a:ext>
            </a:extLst>
          </p:cNvPr>
          <p:cNvSpPr/>
          <p:nvPr/>
        </p:nvSpPr>
        <p:spPr>
          <a:xfrm>
            <a:off x="1767074" y="4173236"/>
            <a:ext cx="4602280" cy="78703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9A6CE06-9E09-4261-8673-D6ACB6A5E048}"/>
              </a:ext>
            </a:extLst>
          </p:cNvPr>
          <p:cNvSpPr/>
          <p:nvPr/>
        </p:nvSpPr>
        <p:spPr>
          <a:xfrm rot="5400000">
            <a:off x="5658150" y="4844833"/>
            <a:ext cx="29176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898CD2B-0E9F-42B4-BBCA-53A48508BA7B}"/>
              </a:ext>
            </a:extLst>
          </p:cNvPr>
          <p:cNvSpPr/>
          <p:nvPr/>
        </p:nvSpPr>
        <p:spPr>
          <a:xfrm>
            <a:off x="8071691" y="3002060"/>
            <a:ext cx="1741202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.০৪১ 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8FCBBA0-3FD8-4034-A6BD-D02C7F1568BA}"/>
              </a:ext>
            </a:extLst>
          </p:cNvPr>
          <p:cNvSpPr/>
          <p:nvPr/>
        </p:nvSpPr>
        <p:spPr>
          <a:xfrm>
            <a:off x="7196978" y="3520080"/>
            <a:ext cx="3878662" cy="1304635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×১০০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A424232-5333-48B0-8E17-00B435F460C1}"/>
              </a:ext>
            </a:extLst>
          </p:cNvPr>
          <p:cNvSpPr/>
          <p:nvPr/>
        </p:nvSpPr>
        <p:spPr>
          <a:xfrm>
            <a:off x="7913351" y="4418847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F9842F4-A254-41B5-B392-7F26AF80E3C3}"/>
              </a:ext>
            </a:extLst>
          </p:cNvPr>
          <p:cNvSpPr/>
          <p:nvPr/>
        </p:nvSpPr>
        <p:spPr>
          <a:xfrm>
            <a:off x="5482314" y="4571094"/>
            <a:ext cx="6348915" cy="1386308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2C2867F-F3CE-4EB6-8160-71FD020FB7C5}"/>
              </a:ext>
            </a:extLst>
          </p:cNvPr>
          <p:cNvSpPr/>
          <p:nvPr/>
        </p:nvSpPr>
        <p:spPr>
          <a:xfrm>
            <a:off x="7069898" y="5054480"/>
            <a:ext cx="959074" cy="102277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854AA7D-7B1C-434B-8F70-8855B37A6A1F}"/>
              </a:ext>
            </a:extLst>
          </p:cNvPr>
          <p:cNvSpPr/>
          <p:nvPr/>
        </p:nvSpPr>
        <p:spPr>
          <a:xfrm>
            <a:off x="7549435" y="4179684"/>
            <a:ext cx="205146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০০০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D15B284-CFDC-409A-B541-789D7AD53AC9}"/>
              </a:ext>
            </a:extLst>
          </p:cNvPr>
          <p:cNvSpPr/>
          <p:nvPr/>
        </p:nvSpPr>
        <p:spPr>
          <a:xfrm flipV="1">
            <a:off x="7209112" y="5927670"/>
            <a:ext cx="231513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484B6B5-56E7-4A85-A5AA-8B54C44DBFD0}"/>
              </a:ext>
            </a:extLst>
          </p:cNvPr>
          <p:cNvSpPr/>
          <p:nvPr/>
        </p:nvSpPr>
        <p:spPr>
          <a:xfrm>
            <a:off x="6915150" y="5756596"/>
            <a:ext cx="1741621" cy="102277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B7B7EC0-03A0-4416-99AA-0D293BC61A90}"/>
              </a:ext>
            </a:extLst>
          </p:cNvPr>
          <p:cNvSpPr/>
          <p:nvPr/>
        </p:nvSpPr>
        <p:spPr>
          <a:xfrm>
            <a:off x="7330450" y="5199512"/>
            <a:ext cx="205146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৪১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EA6ACAC-B85E-41E2-B759-3DF92B5B580A}"/>
              </a:ext>
            </a:extLst>
          </p:cNvPr>
          <p:cNvSpPr/>
          <p:nvPr/>
        </p:nvSpPr>
        <p:spPr>
          <a:xfrm>
            <a:off x="7368758" y="5869611"/>
            <a:ext cx="402631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156C7BD-A316-43D8-A07A-B422A5345001}"/>
              </a:ext>
            </a:extLst>
          </p:cNvPr>
          <p:cNvSpPr/>
          <p:nvPr/>
        </p:nvSpPr>
        <p:spPr>
          <a:xfrm flipH="1" flipV="1">
            <a:off x="8356183" y="6267979"/>
            <a:ext cx="95376" cy="585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148A3A3-4511-4ED3-BDD9-8B91B56F644A}"/>
              </a:ext>
            </a:extLst>
          </p:cNvPr>
          <p:cNvSpPr/>
          <p:nvPr/>
        </p:nvSpPr>
        <p:spPr>
          <a:xfrm>
            <a:off x="331265" y="3929048"/>
            <a:ext cx="6301701" cy="78703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০.০৪১ 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 = ৪.১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04AD755-39F9-46B7-A633-50B987195FB6}"/>
              </a:ext>
            </a:extLst>
          </p:cNvPr>
          <p:cNvSpPr/>
          <p:nvPr/>
        </p:nvSpPr>
        <p:spPr>
          <a:xfrm>
            <a:off x="6455764" y="109580"/>
            <a:ext cx="5341451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854AA7D-7B1C-434B-8F70-8855B37A6A1F}"/>
              </a:ext>
            </a:extLst>
          </p:cNvPr>
          <p:cNvSpPr/>
          <p:nvPr/>
        </p:nvSpPr>
        <p:spPr>
          <a:xfrm>
            <a:off x="7196978" y="4656112"/>
            <a:ext cx="205146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০০০   </a:t>
            </a:r>
          </a:p>
        </p:txBody>
      </p:sp>
    </p:spTree>
    <p:extLst>
      <p:ext uri="{BB962C8B-B14F-4D97-AF65-F5344CB8AC3E}">
        <p14:creationId xmlns:p14="http://schemas.microsoft.com/office/powerpoint/2010/main" val="38187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3" grpId="0" animBg="1"/>
      <p:bldP spid="44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36E4C7B1-09B8-41BF-A7AB-EEDF66958459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6B2C8-A56D-4918-AEFE-D34B7F75D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676600" y="-460525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A552B9-CF90-447B-B70C-DD8601F6C360}"/>
              </a:ext>
            </a:extLst>
          </p:cNvPr>
          <p:cNvSpPr/>
          <p:nvPr/>
        </p:nvSpPr>
        <p:spPr>
          <a:xfrm>
            <a:off x="1233116" y="289951"/>
            <a:ext cx="10234983" cy="795215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987026-5305-4D94-B018-B1C1A72C97A4}"/>
              </a:ext>
            </a:extLst>
          </p:cNvPr>
          <p:cNvSpPr/>
          <p:nvPr/>
        </p:nvSpPr>
        <p:spPr>
          <a:xfrm>
            <a:off x="-525220" y="1085166"/>
            <a:ext cx="4112273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B7682D-EFCF-4E67-9F49-06B4A1A07988}"/>
              </a:ext>
            </a:extLst>
          </p:cNvPr>
          <p:cNvSpPr/>
          <p:nvPr/>
        </p:nvSpPr>
        <p:spPr>
          <a:xfrm>
            <a:off x="1717700" y="139510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BBD1DE-7D6B-4737-8CD2-4EECCC11DDA1}"/>
              </a:ext>
            </a:extLst>
          </p:cNvPr>
          <p:cNvSpPr/>
          <p:nvPr/>
        </p:nvSpPr>
        <p:spPr>
          <a:xfrm>
            <a:off x="3388334" y="1344991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A9E190-1E7A-4CF8-9A33-2F25DAD01A89}"/>
              </a:ext>
            </a:extLst>
          </p:cNvPr>
          <p:cNvSpPr/>
          <p:nvPr/>
        </p:nvSpPr>
        <p:spPr>
          <a:xfrm>
            <a:off x="4546033" y="1438971"/>
            <a:ext cx="151193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71114A-757F-4550-9E97-908B38C5BED7}"/>
              </a:ext>
            </a:extLst>
          </p:cNvPr>
          <p:cNvSpPr/>
          <p:nvPr/>
        </p:nvSpPr>
        <p:spPr>
          <a:xfrm>
            <a:off x="1530917" y="2861036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4D56F2-52EE-4F6C-947D-52D2782DC520}"/>
              </a:ext>
            </a:extLst>
          </p:cNvPr>
          <p:cNvCxnSpPr>
            <a:cxnSpLocks/>
          </p:cNvCxnSpPr>
          <p:nvPr/>
        </p:nvCxnSpPr>
        <p:spPr>
          <a:xfrm>
            <a:off x="2449286" y="3152776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F3201F-932A-4524-9797-0E235EC6B437}"/>
              </a:ext>
            </a:extLst>
          </p:cNvPr>
          <p:cNvSpPr/>
          <p:nvPr/>
        </p:nvSpPr>
        <p:spPr>
          <a:xfrm>
            <a:off x="1698171" y="2332452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2FD036-150A-4B94-84AF-F1E0F3F713AF}"/>
              </a:ext>
            </a:extLst>
          </p:cNvPr>
          <p:cNvSpPr/>
          <p:nvPr/>
        </p:nvSpPr>
        <p:spPr>
          <a:xfrm>
            <a:off x="1772338" y="2919991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E42540-3EB9-4AA0-BC50-0FC9BA6B4293}"/>
              </a:ext>
            </a:extLst>
          </p:cNvPr>
          <p:cNvSpPr/>
          <p:nvPr/>
        </p:nvSpPr>
        <p:spPr>
          <a:xfrm>
            <a:off x="3437676" y="2566186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2FA0C07-812D-4674-B99A-E3607EFAC4C1}"/>
              </a:ext>
            </a:extLst>
          </p:cNvPr>
          <p:cNvCxnSpPr>
            <a:cxnSpLocks/>
          </p:cNvCxnSpPr>
          <p:nvPr/>
        </p:nvCxnSpPr>
        <p:spPr>
          <a:xfrm>
            <a:off x="4792867" y="3152776"/>
            <a:ext cx="13868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83C253-BEB4-440C-BA79-E88835945AB7}"/>
              </a:ext>
            </a:extLst>
          </p:cNvPr>
          <p:cNvSpPr/>
          <p:nvPr/>
        </p:nvSpPr>
        <p:spPr>
          <a:xfrm>
            <a:off x="4023038" y="2321630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04251-434B-4C6C-85AA-8026891075DA}"/>
              </a:ext>
            </a:extLst>
          </p:cNvPr>
          <p:cNvSpPr/>
          <p:nvPr/>
        </p:nvSpPr>
        <p:spPr>
          <a:xfrm>
            <a:off x="4003509" y="295891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E5C9C5-CB01-47F5-9672-4BC47EC07197}"/>
              </a:ext>
            </a:extLst>
          </p:cNvPr>
          <p:cNvSpPr/>
          <p:nvPr/>
        </p:nvSpPr>
        <p:spPr>
          <a:xfrm>
            <a:off x="1515745" y="4144188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DC3797-2F40-433C-95BF-DF804042958D}"/>
              </a:ext>
            </a:extLst>
          </p:cNvPr>
          <p:cNvCxnSpPr>
            <a:cxnSpLocks/>
          </p:cNvCxnSpPr>
          <p:nvPr/>
        </p:nvCxnSpPr>
        <p:spPr>
          <a:xfrm>
            <a:off x="2406097" y="4415896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BB1AAF2-4AEC-4568-80D7-8F126535C1AD}"/>
              </a:ext>
            </a:extLst>
          </p:cNvPr>
          <p:cNvSpPr/>
          <p:nvPr/>
        </p:nvSpPr>
        <p:spPr>
          <a:xfrm>
            <a:off x="1698171" y="3592286"/>
            <a:ext cx="2724344" cy="1036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950080-A0D3-4876-932B-55057BD59DA3}"/>
              </a:ext>
            </a:extLst>
          </p:cNvPr>
          <p:cNvSpPr/>
          <p:nvPr/>
        </p:nvSpPr>
        <p:spPr>
          <a:xfrm>
            <a:off x="1729149" y="4183111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F9A233-9421-4C7E-946A-583945868093}"/>
              </a:ext>
            </a:extLst>
          </p:cNvPr>
          <p:cNvSpPr/>
          <p:nvPr/>
        </p:nvSpPr>
        <p:spPr>
          <a:xfrm>
            <a:off x="3495126" y="3844811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EBB0CE6-2A21-4AFB-A702-E6643A6B8D63}"/>
              </a:ext>
            </a:extLst>
          </p:cNvPr>
          <p:cNvCxnSpPr>
            <a:cxnSpLocks/>
          </p:cNvCxnSpPr>
          <p:nvPr/>
        </p:nvCxnSpPr>
        <p:spPr>
          <a:xfrm>
            <a:off x="4752576" y="4465439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0DC9AE-BCD0-41AF-8DCD-CCF9021DDA3A}"/>
              </a:ext>
            </a:extLst>
          </p:cNvPr>
          <p:cNvSpPr/>
          <p:nvPr/>
        </p:nvSpPr>
        <p:spPr>
          <a:xfrm>
            <a:off x="4001461" y="3645115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6B822A5-D9D2-46F2-A527-D32F170A7795}"/>
              </a:ext>
            </a:extLst>
          </p:cNvPr>
          <p:cNvSpPr/>
          <p:nvPr/>
        </p:nvSpPr>
        <p:spPr>
          <a:xfrm>
            <a:off x="4075628" y="423265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1CC2D18-4942-4DE7-BF69-ABC455321EAA}"/>
              </a:ext>
            </a:extLst>
          </p:cNvPr>
          <p:cNvSpPr/>
          <p:nvPr/>
        </p:nvSpPr>
        <p:spPr>
          <a:xfrm rot="19705231">
            <a:off x="4906683" y="4126734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B0CB1D-1E59-4D57-BBB5-A0B906F51002}"/>
              </a:ext>
            </a:extLst>
          </p:cNvPr>
          <p:cNvSpPr/>
          <p:nvPr/>
        </p:nvSpPr>
        <p:spPr>
          <a:xfrm rot="19705231">
            <a:off x="2676510" y="4668081"/>
            <a:ext cx="96325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5F776CC-780C-44E4-A672-FA4492021D3D}"/>
              </a:ext>
            </a:extLst>
          </p:cNvPr>
          <p:cNvSpPr/>
          <p:nvPr/>
        </p:nvSpPr>
        <p:spPr>
          <a:xfrm>
            <a:off x="1602825" y="5101329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D326F07-8ECD-47F3-B171-19935C71DC63}"/>
              </a:ext>
            </a:extLst>
          </p:cNvPr>
          <p:cNvSpPr/>
          <p:nvPr/>
        </p:nvSpPr>
        <p:spPr>
          <a:xfrm>
            <a:off x="1698171" y="4925423"/>
            <a:ext cx="2724344" cy="1036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75D0C6E-FF23-4ACC-AD3D-D8AB186E4975}"/>
              </a:ext>
            </a:extLst>
          </p:cNvPr>
          <p:cNvGrpSpPr/>
          <p:nvPr/>
        </p:nvGrpSpPr>
        <p:grpSpPr>
          <a:xfrm>
            <a:off x="1055873" y="6009187"/>
            <a:ext cx="419073" cy="384827"/>
            <a:chOff x="7313797" y="1034391"/>
            <a:chExt cx="419073" cy="3848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9EFC706-1BCE-4AFC-A01F-D83CCB97BB6C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3022D24-1D6E-4CEE-99E0-8A2CA483AD63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50AAFE3-7E41-49A2-903E-4FBC3E0C9C4B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E9C1557-4C27-469B-962B-20838A0B6A96}"/>
              </a:ext>
            </a:extLst>
          </p:cNvPr>
          <p:cNvSpPr/>
          <p:nvPr/>
        </p:nvSpPr>
        <p:spPr>
          <a:xfrm>
            <a:off x="2279731" y="5804823"/>
            <a:ext cx="7267208" cy="8462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551152A-4DA2-42B3-9296-078CF8EEB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95830" y="549227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 animBg="1"/>
      <p:bldP spid="32" grpId="0" animBg="1"/>
      <p:bldP spid="33" grpId="0"/>
      <p:bldP spid="3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36E4C7B1-09B8-41BF-A7AB-EEDF66958459}"/>
              </a:ext>
            </a:extLst>
          </p:cNvPr>
          <p:cNvSpPr/>
          <p:nvPr/>
        </p:nvSpPr>
        <p:spPr>
          <a:xfrm>
            <a:off x="-101618" y="-70084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6B2C8-A56D-4918-AEFE-D34B7F75D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498908" y="-422013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A552B9-CF90-447B-B70C-DD8601F6C360}"/>
              </a:ext>
            </a:extLst>
          </p:cNvPr>
          <p:cNvSpPr/>
          <p:nvPr/>
        </p:nvSpPr>
        <p:spPr>
          <a:xfrm>
            <a:off x="1502251" y="258869"/>
            <a:ext cx="10480199" cy="795215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987026-5305-4D94-B018-B1C1A72C97A4}"/>
              </a:ext>
            </a:extLst>
          </p:cNvPr>
          <p:cNvSpPr/>
          <p:nvPr/>
        </p:nvSpPr>
        <p:spPr>
          <a:xfrm>
            <a:off x="-952500" y="1294307"/>
            <a:ext cx="3522743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B7682D-EFCF-4E67-9F49-06B4A1A07988}"/>
              </a:ext>
            </a:extLst>
          </p:cNvPr>
          <p:cNvSpPr/>
          <p:nvPr/>
        </p:nvSpPr>
        <p:spPr>
          <a:xfrm>
            <a:off x="2570243" y="1214612"/>
            <a:ext cx="32939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৪২.১৯৫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BBD1DE-7D6B-4737-8CD2-4EECCC11DDA1}"/>
              </a:ext>
            </a:extLst>
          </p:cNvPr>
          <p:cNvSpPr/>
          <p:nvPr/>
        </p:nvSpPr>
        <p:spPr>
          <a:xfrm>
            <a:off x="5275344" y="1218426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A9E190-1E7A-4CF8-9A33-2F25DAD01A89}"/>
              </a:ext>
            </a:extLst>
          </p:cNvPr>
          <p:cNvSpPr/>
          <p:nvPr/>
        </p:nvSpPr>
        <p:spPr>
          <a:xfrm>
            <a:off x="5994382" y="1270645"/>
            <a:ext cx="29575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71114A-757F-4550-9E97-908B38C5BED7}"/>
              </a:ext>
            </a:extLst>
          </p:cNvPr>
          <p:cNvSpPr/>
          <p:nvPr/>
        </p:nvSpPr>
        <p:spPr>
          <a:xfrm>
            <a:off x="1601168" y="2517649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4D56F2-52EE-4F6C-947D-52D2782DC520}"/>
              </a:ext>
            </a:extLst>
          </p:cNvPr>
          <p:cNvCxnSpPr>
            <a:cxnSpLocks/>
          </p:cNvCxnSpPr>
          <p:nvPr/>
        </p:nvCxnSpPr>
        <p:spPr>
          <a:xfrm>
            <a:off x="3108378" y="2839994"/>
            <a:ext cx="2392041" cy="363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F3201F-932A-4524-9797-0E235EC6B437}"/>
              </a:ext>
            </a:extLst>
          </p:cNvPr>
          <p:cNvSpPr/>
          <p:nvPr/>
        </p:nvSpPr>
        <p:spPr>
          <a:xfrm>
            <a:off x="2761918" y="1871878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৪২১৯৫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2FD036-150A-4B94-84AF-F1E0F3F713AF}"/>
              </a:ext>
            </a:extLst>
          </p:cNvPr>
          <p:cNvSpPr/>
          <p:nvPr/>
        </p:nvSpPr>
        <p:spPr>
          <a:xfrm>
            <a:off x="2858725" y="2642496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E42540-3EB9-4AA0-BC50-0FC9BA6B4293}"/>
              </a:ext>
            </a:extLst>
          </p:cNvPr>
          <p:cNvSpPr/>
          <p:nvPr/>
        </p:nvSpPr>
        <p:spPr>
          <a:xfrm>
            <a:off x="5164277" y="2283555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2FA0C07-812D-4674-B99A-E3607EFAC4C1}"/>
              </a:ext>
            </a:extLst>
          </p:cNvPr>
          <p:cNvCxnSpPr>
            <a:cxnSpLocks/>
          </p:cNvCxnSpPr>
          <p:nvPr/>
        </p:nvCxnSpPr>
        <p:spPr>
          <a:xfrm>
            <a:off x="6342460" y="2840333"/>
            <a:ext cx="2376319" cy="198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83C253-BEB4-440C-BA79-E88835945AB7}"/>
              </a:ext>
            </a:extLst>
          </p:cNvPr>
          <p:cNvSpPr/>
          <p:nvPr/>
        </p:nvSpPr>
        <p:spPr>
          <a:xfrm>
            <a:off x="6181514" y="2010302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04251-434B-4C6C-85AA-8026891075DA}"/>
              </a:ext>
            </a:extLst>
          </p:cNvPr>
          <p:cNvSpPr/>
          <p:nvPr/>
        </p:nvSpPr>
        <p:spPr>
          <a:xfrm>
            <a:off x="6144971" y="264494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E5C9C5-CB01-47F5-9672-4BC47EC07197}"/>
              </a:ext>
            </a:extLst>
          </p:cNvPr>
          <p:cNvSpPr/>
          <p:nvPr/>
        </p:nvSpPr>
        <p:spPr>
          <a:xfrm>
            <a:off x="1706966" y="4080080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DC3797-2F40-433C-95BF-DF804042958D}"/>
              </a:ext>
            </a:extLst>
          </p:cNvPr>
          <p:cNvCxnSpPr>
            <a:cxnSpLocks/>
          </p:cNvCxnSpPr>
          <p:nvPr/>
        </p:nvCxnSpPr>
        <p:spPr>
          <a:xfrm flipV="1">
            <a:off x="3357251" y="4404461"/>
            <a:ext cx="2045656" cy="51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BB1AAF2-4AEC-4568-80D7-8F126535C1AD}"/>
              </a:ext>
            </a:extLst>
          </p:cNvPr>
          <p:cNvSpPr/>
          <p:nvPr/>
        </p:nvSpPr>
        <p:spPr>
          <a:xfrm>
            <a:off x="3090661" y="3608533"/>
            <a:ext cx="2724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৪২১৯৫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950080-A0D3-4876-932B-55057BD59DA3}"/>
              </a:ext>
            </a:extLst>
          </p:cNvPr>
          <p:cNvSpPr/>
          <p:nvPr/>
        </p:nvSpPr>
        <p:spPr>
          <a:xfrm>
            <a:off x="3041309" y="4215416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F9A233-9421-4C7E-946A-583945868093}"/>
              </a:ext>
            </a:extLst>
          </p:cNvPr>
          <p:cNvSpPr/>
          <p:nvPr/>
        </p:nvSpPr>
        <p:spPr>
          <a:xfrm>
            <a:off x="4986949" y="3795851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EBB0CE6-2A21-4AFB-A702-E6643A6B8D63}"/>
              </a:ext>
            </a:extLst>
          </p:cNvPr>
          <p:cNvCxnSpPr>
            <a:cxnSpLocks/>
          </p:cNvCxnSpPr>
          <p:nvPr/>
        </p:nvCxnSpPr>
        <p:spPr>
          <a:xfrm>
            <a:off x="6107324" y="4380151"/>
            <a:ext cx="2070382" cy="249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0DC9AE-BCD0-41AF-8DCD-CCF9021DDA3A}"/>
              </a:ext>
            </a:extLst>
          </p:cNvPr>
          <p:cNvSpPr/>
          <p:nvPr/>
        </p:nvSpPr>
        <p:spPr>
          <a:xfrm>
            <a:off x="5773939" y="3595021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6B822A5-D9D2-46F2-A527-D32F170A7795}"/>
              </a:ext>
            </a:extLst>
          </p:cNvPr>
          <p:cNvSpPr/>
          <p:nvPr/>
        </p:nvSpPr>
        <p:spPr>
          <a:xfrm>
            <a:off x="5773939" y="421786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1CC2D18-4942-4DE7-BF69-ABC455321EAA}"/>
              </a:ext>
            </a:extLst>
          </p:cNvPr>
          <p:cNvSpPr/>
          <p:nvPr/>
        </p:nvSpPr>
        <p:spPr>
          <a:xfrm rot="20411966">
            <a:off x="6441779" y="4107956"/>
            <a:ext cx="140147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B0CB1D-1E59-4D57-BBB5-A0B906F51002}"/>
              </a:ext>
            </a:extLst>
          </p:cNvPr>
          <p:cNvSpPr/>
          <p:nvPr/>
        </p:nvSpPr>
        <p:spPr>
          <a:xfrm rot="20701241">
            <a:off x="3806011" y="4734602"/>
            <a:ext cx="139754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5F776CC-780C-44E4-A672-FA4492021D3D}"/>
              </a:ext>
            </a:extLst>
          </p:cNvPr>
          <p:cNvSpPr/>
          <p:nvPr/>
        </p:nvSpPr>
        <p:spPr>
          <a:xfrm>
            <a:off x="1775887" y="4723247"/>
            <a:ext cx="568846" cy="75863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D326F07-8ECD-47F3-B171-19935C71DC63}"/>
              </a:ext>
            </a:extLst>
          </p:cNvPr>
          <p:cNvSpPr/>
          <p:nvPr/>
        </p:nvSpPr>
        <p:spPr>
          <a:xfrm>
            <a:off x="2570243" y="4765458"/>
            <a:ext cx="2724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৪২১৯৫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75D0C6E-FF23-4ACC-AD3D-D8AB186E4975}"/>
              </a:ext>
            </a:extLst>
          </p:cNvPr>
          <p:cNvGrpSpPr/>
          <p:nvPr/>
        </p:nvGrpSpPr>
        <p:grpSpPr>
          <a:xfrm>
            <a:off x="1055873" y="6009187"/>
            <a:ext cx="419073" cy="384827"/>
            <a:chOff x="7313797" y="1034391"/>
            <a:chExt cx="419073" cy="3848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9EFC706-1BCE-4AFC-A01F-D83CCB97BB6C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3022D24-1D6E-4CEE-99E0-8A2CA483AD63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50AAFE3-7E41-49A2-903E-4FBC3E0C9C4B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E9C1557-4C27-469B-962B-20838A0B6A96}"/>
              </a:ext>
            </a:extLst>
          </p:cNvPr>
          <p:cNvSpPr/>
          <p:nvPr/>
        </p:nvSpPr>
        <p:spPr>
          <a:xfrm>
            <a:off x="1664121" y="5839022"/>
            <a:ext cx="9327385" cy="8462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৪২১৯৫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৪২.১৯৫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551152A-4DA2-42B3-9296-078CF8EEB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724957" y="5384100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 animBg="1"/>
      <p:bldP spid="32" grpId="0" animBg="1"/>
      <p:bldP spid="33" grpId="0"/>
      <p:bldP spid="3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36E4C7B1-09B8-41BF-A7AB-EEDF66958459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6B2C8-A56D-4918-AEFE-D34B7F75D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617654" y="-656167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A552B9-CF90-447B-B70C-DD8601F6C360}"/>
              </a:ext>
            </a:extLst>
          </p:cNvPr>
          <p:cNvSpPr/>
          <p:nvPr/>
        </p:nvSpPr>
        <p:spPr>
          <a:xfrm>
            <a:off x="930202" y="320459"/>
            <a:ext cx="10698315" cy="638336"/>
          </a:xfrm>
          <a:prstGeom prst="rect">
            <a:avLst/>
          </a:prstGeom>
          <a:solidFill>
            <a:srgbClr val="F138F1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৫০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987026-5305-4D94-B018-B1C1A72C97A4}"/>
              </a:ext>
            </a:extLst>
          </p:cNvPr>
          <p:cNvSpPr/>
          <p:nvPr/>
        </p:nvSpPr>
        <p:spPr>
          <a:xfrm>
            <a:off x="379794" y="1078680"/>
            <a:ext cx="2007421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B7682D-EFCF-4E67-9F49-06B4A1A07988}"/>
              </a:ext>
            </a:extLst>
          </p:cNvPr>
          <p:cNvSpPr/>
          <p:nvPr/>
        </p:nvSpPr>
        <p:spPr>
          <a:xfrm>
            <a:off x="1673495" y="1363519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BBD1DE-7D6B-4737-8CD2-4EECCC11DDA1}"/>
              </a:ext>
            </a:extLst>
          </p:cNvPr>
          <p:cNvSpPr/>
          <p:nvPr/>
        </p:nvSpPr>
        <p:spPr>
          <a:xfrm>
            <a:off x="3437676" y="1344992"/>
            <a:ext cx="1637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A9E190-1E7A-4CF8-9A33-2F25DAD01A89}"/>
              </a:ext>
            </a:extLst>
          </p:cNvPr>
          <p:cNvSpPr/>
          <p:nvPr/>
        </p:nvSpPr>
        <p:spPr>
          <a:xfrm>
            <a:off x="4483992" y="1421070"/>
            <a:ext cx="2193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০.২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71114A-757F-4550-9E97-908B38C5BED7}"/>
              </a:ext>
            </a:extLst>
          </p:cNvPr>
          <p:cNvSpPr/>
          <p:nvPr/>
        </p:nvSpPr>
        <p:spPr>
          <a:xfrm>
            <a:off x="1530917" y="2861036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2FD036-150A-4B94-84AF-F1E0F3F713AF}"/>
              </a:ext>
            </a:extLst>
          </p:cNvPr>
          <p:cNvSpPr/>
          <p:nvPr/>
        </p:nvSpPr>
        <p:spPr>
          <a:xfrm>
            <a:off x="1710296" y="2654253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E42540-3EB9-4AA0-BC50-0FC9BA6B4293}"/>
              </a:ext>
            </a:extLst>
          </p:cNvPr>
          <p:cNvSpPr/>
          <p:nvPr/>
        </p:nvSpPr>
        <p:spPr>
          <a:xfrm>
            <a:off x="3437676" y="2566186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2FA0C07-812D-4674-B99A-E3607EFAC4C1}"/>
              </a:ext>
            </a:extLst>
          </p:cNvPr>
          <p:cNvCxnSpPr>
            <a:cxnSpLocks/>
          </p:cNvCxnSpPr>
          <p:nvPr/>
        </p:nvCxnSpPr>
        <p:spPr>
          <a:xfrm>
            <a:off x="4807397" y="3120184"/>
            <a:ext cx="13868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83C253-BEB4-440C-BA79-E88835945AB7}"/>
              </a:ext>
            </a:extLst>
          </p:cNvPr>
          <p:cNvSpPr/>
          <p:nvPr/>
        </p:nvSpPr>
        <p:spPr>
          <a:xfrm>
            <a:off x="4064038" y="226552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04251-434B-4C6C-85AA-8026891075DA}"/>
              </a:ext>
            </a:extLst>
          </p:cNvPr>
          <p:cNvSpPr/>
          <p:nvPr/>
        </p:nvSpPr>
        <p:spPr>
          <a:xfrm>
            <a:off x="4131142" y="2902667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E5C9C5-CB01-47F5-9672-4BC47EC07197}"/>
              </a:ext>
            </a:extLst>
          </p:cNvPr>
          <p:cNvSpPr/>
          <p:nvPr/>
        </p:nvSpPr>
        <p:spPr>
          <a:xfrm>
            <a:off x="1547658" y="4095253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950080-A0D3-4876-932B-55057BD59DA3}"/>
              </a:ext>
            </a:extLst>
          </p:cNvPr>
          <p:cNvSpPr/>
          <p:nvPr/>
        </p:nvSpPr>
        <p:spPr>
          <a:xfrm>
            <a:off x="1825362" y="3928539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F9A233-9421-4C7E-946A-583945868093}"/>
              </a:ext>
            </a:extLst>
          </p:cNvPr>
          <p:cNvSpPr/>
          <p:nvPr/>
        </p:nvSpPr>
        <p:spPr>
          <a:xfrm>
            <a:off x="3495126" y="3844811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EBB0CE6-2A21-4AFB-A702-E6643A6B8D63}"/>
              </a:ext>
            </a:extLst>
          </p:cNvPr>
          <p:cNvCxnSpPr>
            <a:cxnSpLocks/>
          </p:cNvCxnSpPr>
          <p:nvPr/>
        </p:nvCxnSpPr>
        <p:spPr>
          <a:xfrm>
            <a:off x="4752576" y="4465439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0DC9AE-BCD0-41AF-8DCD-CCF9021DDA3A}"/>
              </a:ext>
            </a:extLst>
          </p:cNvPr>
          <p:cNvSpPr/>
          <p:nvPr/>
        </p:nvSpPr>
        <p:spPr>
          <a:xfrm>
            <a:off x="4001460" y="3691969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6B822A5-D9D2-46F2-A527-D32F170A7795}"/>
              </a:ext>
            </a:extLst>
          </p:cNvPr>
          <p:cNvSpPr/>
          <p:nvPr/>
        </p:nvSpPr>
        <p:spPr>
          <a:xfrm>
            <a:off x="4075628" y="423265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1CC2D18-4942-4DE7-BF69-ABC455321EAA}"/>
              </a:ext>
            </a:extLst>
          </p:cNvPr>
          <p:cNvSpPr/>
          <p:nvPr/>
        </p:nvSpPr>
        <p:spPr>
          <a:xfrm rot="20684265">
            <a:off x="4791287" y="4209897"/>
            <a:ext cx="12548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B0CB1D-1E59-4D57-BBB5-A0B906F51002}"/>
              </a:ext>
            </a:extLst>
          </p:cNvPr>
          <p:cNvSpPr/>
          <p:nvPr/>
        </p:nvSpPr>
        <p:spPr>
          <a:xfrm rot="20659300">
            <a:off x="4734948" y="4755741"/>
            <a:ext cx="127964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D326F07-8ECD-47F3-B171-19935C71DC63}"/>
              </a:ext>
            </a:extLst>
          </p:cNvPr>
          <p:cNvSpPr/>
          <p:nvPr/>
        </p:nvSpPr>
        <p:spPr>
          <a:xfrm>
            <a:off x="4453963" y="3297442"/>
            <a:ext cx="2724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551152A-4DA2-42B3-9296-078CF8EEB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95830" y="5492275"/>
            <a:ext cx="1865376" cy="186537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D8692F8-0939-4543-A63F-314ADE2DFB6E}"/>
              </a:ext>
            </a:extLst>
          </p:cNvPr>
          <p:cNvSpPr/>
          <p:nvPr/>
        </p:nvSpPr>
        <p:spPr>
          <a:xfrm>
            <a:off x="2053731" y="4825880"/>
            <a:ext cx="2724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২৫০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C380097-E3B4-4582-87BD-43F9B5E650BC}"/>
              </a:ext>
            </a:extLst>
          </p:cNvPr>
          <p:cNvSpPr/>
          <p:nvPr/>
        </p:nvSpPr>
        <p:spPr>
          <a:xfrm>
            <a:off x="1617023" y="4906819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A4BBC58-DF56-45E1-8F03-EAD8B02CC1A9}"/>
              </a:ext>
            </a:extLst>
          </p:cNvPr>
          <p:cNvGrpSpPr/>
          <p:nvPr/>
        </p:nvGrpSpPr>
        <p:grpSpPr>
          <a:xfrm>
            <a:off x="616739" y="6040136"/>
            <a:ext cx="419073" cy="384827"/>
            <a:chOff x="7313797" y="1034391"/>
            <a:chExt cx="419073" cy="38482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13267463-8B8D-4D3E-92ED-03358E4357DB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CC121B9B-55BE-462A-806E-D2AE0799A2F9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22EE0F12-DC08-4FF3-B0D5-C567DBE51E3A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AE140A2-8B9B-46A3-8529-05F4CD17BC6B}"/>
              </a:ext>
            </a:extLst>
          </p:cNvPr>
          <p:cNvSpPr/>
          <p:nvPr/>
        </p:nvSpPr>
        <p:spPr>
          <a:xfrm>
            <a:off x="1766046" y="5796903"/>
            <a:ext cx="8856397" cy="8462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২৫০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০.২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</p:spTree>
    <p:extLst>
      <p:ext uri="{BB962C8B-B14F-4D97-AF65-F5344CB8AC3E}">
        <p14:creationId xmlns:p14="http://schemas.microsoft.com/office/powerpoint/2010/main" val="61031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8" grpId="0"/>
      <p:bldP spid="19" grpId="0"/>
      <p:bldP spid="21" grpId="0"/>
      <p:bldP spid="24" grpId="0"/>
      <p:bldP spid="25" grpId="0"/>
      <p:bldP spid="27" grpId="0"/>
      <p:bldP spid="28" grpId="0"/>
      <p:bldP spid="29" grpId="0" animBg="1"/>
      <p:bldP spid="32" grpId="0" animBg="1"/>
      <p:bldP spid="34" grpId="0"/>
      <p:bldP spid="41" grpId="0"/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36E4C7B1-09B8-41BF-A7AB-EEDF66958459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6B2C8-A56D-4918-AEFE-D34B7F75D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617654" y="-656167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A552B9-CF90-447B-B70C-DD8601F6C360}"/>
              </a:ext>
            </a:extLst>
          </p:cNvPr>
          <p:cNvSpPr/>
          <p:nvPr/>
        </p:nvSpPr>
        <p:spPr>
          <a:xfrm>
            <a:off x="989351" y="825564"/>
            <a:ext cx="10716283" cy="80149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.০০১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০.১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987026-5305-4D94-B018-B1C1A72C97A4}"/>
              </a:ext>
            </a:extLst>
          </p:cNvPr>
          <p:cNvSpPr/>
          <p:nvPr/>
        </p:nvSpPr>
        <p:spPr>
          <a:xfrm>
            <a:off x="146725" y="1301673"/>
            <a:ext cx="2007421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B7682D-EFCF-4E67-9F49-06B4A1A07988}"/>
              </a:ext>
            </a:extLst>
          </p:cNvPr>
          <p:cNvSpPr/>
          <p:nvPr/>
        </p:nvSpPr>
        <p:spPr>
          <a:xfrm>
            <a:off x="1673495" y="1363519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০.১৯৫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BBD1DE-7D6B-4737-8CD2-4EECCC11DDA1}"/>
              </a:ext>
            </a:extLst>
          </p:cNvPr>
          <p:cNvSpPr/>
          <p:nvPr/>
        </p:nvSpPr>
        <p:spPr>
          <a:xfrm>
            <a:off x="3437676" y="1344992"/>
            <a:ext cx="1637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A9E190-1E7A-4CF8-9A33-2F25DAD01A89}"/>
              </a:ext>
            </a:extLst>
          </p:cNvPr>
          <p:cNvSpPr/>
          <p:nvPr/>
        </p:nvSpPr>
        <p:spPr>
          <a:xfrm>
            <a:off x="4483992" y="1421070"/>
            <a:ext cx="34217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71114A-757F-4550-9E97-908B38C5BED7}"/>
              </a:ext>
            </a:extLst>
          </p:cNvPr>
          <p:cNvSpPr/>
          <p:nvPr/>
        </p:nvSpPr>
        <p:spPr>
          <a:xfrm>
            <a:off x="1530917" y="2861036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4D56F2-52EE-4F6C-947D-52D2782DC520}"/>
              </a:ext>
            </a:extLst>
          </p:cNvPr>
          <p:cNvCxnSpPr>
            <a:cxnSpLocks/>
          </p:cNvCxnSpPr>
          <p:nvPr/>
        </p:nvCxnSpPr>
        <p:spPr>
          <a:xfrm>
            <a:off x="2449286" y="3152776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F3201F-932A-4524-9797-0E235EC6B437}"/>
              </a:ext>
            </a:extLst>
          </p:cNvPr>
          <p:cNvSpPr/>
          <p:nvPr/>
        </p:nvSpPr>
        <p:spPr>
          <a:xfrm>
            <a:off x="1698171" y="2332452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2FD036-150A-4B94-84AF-F1E0F3F713AF}"/>
              </a:ext>
            </a:extLst>
          </p:cNvPr>
          <p:cNvSpPr/>
          <p:nvPr/>
        </p:nvSpPr>
        <p:spPr>
          <a:xfrm>
            <a:off x="1767912" y="2920862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E42540-3EB9-4AA0-BC50-0FC9BA6B4293}"/>
              </a:ext>
            </a:extLst>
          </p:cNvPr>
          <p:cNvSpPr/>
          <p:nvPr/>
        </p:nvSpPr>
        <p:spPr>
          <a:xfrm>
            <a:off x="3437676" y="2566186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2FA0C07-812D-4674-B99A-E3607EFAC4C1}"/>
              </a:ext>
            </a:extLst>
          </p:cNvPr>
          <p:cNvCxnSpPr>
            <a:cxnSpLocks/>
          </p:cNvCxnSpPr>
          <p:nvPr/>
        </p:nvCxnSpPr>
        <p:spPr>
          <a:xfrm>
            <a:off x="4792867" y="3152776"/>
            <a:ext cx="13868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83C253-BEB4-440C-BA79-E88835945AB7}"/>
              </a:ext>
            </a:extLst>
          </p:cNvPr>
          <p:cNvSpPr/>
          <p:nvPr/>
        </p:nvSpPr>
        <p:spPr>
          <a:xfrm>
            <a:off x="4023038" y="2321630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F04251-434B-4C6C-85AA-8026891075DA}"/>
              </a:ext>
            </a:extLst>
          </p:cNvPr>
          <p:cNvSpPr/>
          <p:nvPr/>
        </p:nvSpPr>
        <p:spPr>
          <a:xfrm>
            <a:off x="4003509" y="295891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E5C9C5-CB01-47F5-9672-4BC47EC07197}"/>
              </a:ext>
            </a:extLst>
          </p:cNvPr>
          <p:cNvSpPr/>
          <p:nvPr/>
        </p:nvSpPr>
        <p:spPr>
          <a:xfrm>
            <a:off x="1547658" y="4095253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DC3797-2F40-433C-95BF-DF804042958D}"/>
              </a:ext>
            </a:extLst>
          </p:cNvPr>
          <p:cNvCxnSpPr>
            <a:cxnSpLocks/>
          </p:cNvCxnSpPr>
          <p:nvPr/>
        </p:nvCxnSpPr>
        <p:spPr>
          <a:xfrm>
            <a:off x="2406097" y="4415896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BB1AAF2-4AEC-4568-80D7-8F126535C1AD}"/>
              </a:ext>
            </a:extLst>
          </p:cNvPr>
          <p:cNvSpPr/>
          <p:nvPr/>
        </p:nvSpPr>
        <p:spPr>
          <a:xfrm>
            <a:off x="1698171" y="3592286"/>
            <a:ext cx="2724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3950080-A0D3-4876-932B-55057BD59DA3}"/>
              </a:ext>
            </a:extLst>
          </p:cNvPr>
          <p:cNvSpPr/>
          <p:nvPr/>
        </p:nvSpPr>
        <p:spPr>
          <a:xfrm>
            <a:off x="1729149" y="4183111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F9A233-9421-4C7E-946A-583945868093}"/>
              </a:ext>
            </a:extLst>
          </p:cNvPr>
          <p:cNvSpPr/>
          <p:nvPr/>
        </p:nvSpPr>
        <p:spPr>
          <a:xfrm>
            <a:off x="3495126" y="3844811"/>
            <a:ext cx="15739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EBB0CE6-2A21-4AFB-A702-E6643A6B8D63}"/>
              </a:ext>
            </a:extLst>
          </p:cNvPr>
          <p:cNvCxnSpPr>
            <a:cxnSpLocks/>
          </p:cNvCxnSpPr>
          <p:nvPr/>
        </p:nvCxnSpPr>
        <p:spPr>
          <a:xfrm>
            <a:off x="4752576" y="4465439"/>
            <a:ext cx="14177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0DC9AE-BCD0-41AF-8DCD-CCF9021DDA3A}"/>
              </a:ext>
            </a:extLst>
          </p:cNvPr>
          <p:cNvSpPr/>
          <p:nvPr/>
        </p:nvSpPr>
        <p:spPr>
          <a:xfrm>
            <a:off x="4001460" y="3691969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6B822A5-D9D2-46F2-A527-D32F170A7795}"/>
              </a:ext>
            </a:extLst>
          </p:cNvPr>
          <p:cNvSpPr/>
          <p:nvPr/>
        </p:nvSpPr>
        <p:spPr>
          <a:xfrm>
            <a:off x="4075628" y="4232654"/>
            <a:ext cx="2773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1CC2D18-4942-4DE7-BF69-ABC455321EAA}"/>
              </a:ext>
            </a:extLst>
          </p:cNvPr>
          <p:cNvSpPr/>
          <p:nvPr/>
        </p:nvSpPr>
        <p:spPr>
          <a:xfrm rot="20684265">
            <a:off x="4791287" y="4209897"/>
            <a:ext cx="12548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4B0CB1D-1E59-4D57-BBB5-A0B906F51002}"/>
              </a:ext>
            </a:extLst>
          </p:cNvPr>
          <p:cNvSpPr/>
          <p:nvPr/>
        </p:nvSpPr>
        <p:spPr>
          <a:xfrm rot="20659300">
            <a:off x="2490916" y="4729709"/>
            <a:ext cx="127964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5F776CC-780C-44E4-A672-FA4492021D3D}"/>
              </a:ext>
            </a:extLst>
          </p:cNvPr>
          <p:cNvSpPr/>
          <p:nvPr/>
        </p:nvSpPr>
        <p:spPr>
          <a:xfrm>
            <a:off x="1615429" y="5149551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D326F07-8ECD-47F3-B171-19935C71DC63}"/>
              </a:ext>
            </a:extLst>
          </p:cNvPr>
          <p:cNvSpPr/>
          <p:nvPr/>
        </p:nvSpPr>
        <p:spPr>
          <a:xfrm>
            <a:off x="1150436" y="4957739"/>
            <a:ext cx="39251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75D0C6E-FF23-4ACC-AD3D-D8AB186E4975}"/>
              </a:ext>
            </a:extLst>
          </p:cNvPr>
          <p:cNvGrpSpPr/>
          <p:nvPr/>
        </p:nvGrpSpPr>
        <p:grpSpPr>
          <a:xfrm>
            <a:off x="720666" y="6019720"/>
            <a:ext cx="419073" cy="384827"/>
            <a:chOff x="7313797" y="1034391"/>
            <a:chExt cx="419073" cy="3848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9EFC706-1BCE-4AFC-A01F-D83CCB97BB6C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3022D24-1D6E-4CEE-99E0-8A2CA483AD63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50AAFE3-7E41-49A2-903E-4FBC3E0C9C4B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E9C1557-4C27-469B-962B-20838A0B6A96}"/>
              </a:ext>
            </a:extLst>
          </p:cNvPr>
          <p:cNvSpPr/>
          <p:nvPr/>
        </p:nvSpPr>
        <p:spPr>
          <a:xfrm>
            <a:off x="1604809" y="5789002"/>
            <a:ext cx="9481276" cy="8462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০.১৯৫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551152A-4DA2-42B3-9296-078CF8EEB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95830" y="5492275"/>
            <a:ext cx="1865376" cy="186537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696BE66-11A7-4F87-B434-C067200C287D}"/>
              </a:ext>
            </a:extLst>
          </p:cNvPr>
          <p:cNvSpPr/>
          <p:nvPr/>
        </p:nvSpPr>
        <p:spPr>
          <a:xfrm>
            <a:off x="3752582" y="-26244"/>
            <a:ext cx="529113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CFCDACE-E664-4E55-89D5-3970CE662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7" y="1114"/>
            <a:ext cx="1316761" cy="95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0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 animBg="1"/>
      <p:bldP spid="32" grpId="0" animBg="1"/>
      <p:bldP spid="33" grpId="0"/>
      <p:bldP spid="34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683A994-4B26-49EB-99E9-D2C679C0F010}"/>
              </a:ext>
            </a:extLst>
          </p:cNvPr>
          <p:cNvSpPr/>
          <p:nvPr/>
        </p:nvSpPr>
        <p:spPr>
          <a:xfrm>
            <a:off x="0" y="-19574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AD6A1C-C5DE-4301-B3DC-4847BA577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539136" y="-455041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3AD4E8-F0B2-47F5-B0DC-B03877CB9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95830" y="5492275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637846-8DBC-4242-B192-2FE9E9D8B387}"/>
              </a:ext>
            </a:extLst>
          </p:cNvPr>
          <p:cNvSpPr/>
          <p:nvPr/>
        </p:nvSpPr>
        <p:spPr>
          <a:xfrm>
            <a:off x="347833" y="510841"/>
            <a:ext cx="11844168" cy="128932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০.০৯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১0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D36830-32B5-4C53-97F4-2A7A1773F382}"/>
              </a:ext>
            </a:extLst>
          </p:cNvPr>
          <p:cNvSpPr/>
          <p:nvPr/>
        </p:nvSpPr>
        <p:spPr>
          <a:xfrm>
            <a:off x="670475" y="2200126"/>
            <a:ext cx="10317682" cy="86122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০.০৯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931FEB-30A6-4F9A-B8F8-2413B6627E2A}"/>
              </a:ext>
            </a:extLst>
          </p:cNvPr>
          <p:cNvGrpSpPr/>
          <p:nvPr/>
        </p:nvGrpSpPr>
        <p:grpSpPr>
          <a:xfrm>
            <a:off x="347833" y="3377439"/>
            <a:ext cx="419073" cy="384827"/>
            <a:chOff x="7313797" y="1034391"/>
            <a:chExt cx="419073" cy="3848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1342EF8-47B7-4125-8B4B-593840CC4D70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78BF6FA-82F5-4580-8EFE-F6678FFFFED0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8F57D0A-6744-4368-95D1-B91916EE291B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656868-E1A1-4136-A439-430BCA8C537A}"/>
              </a:ext>
            </a:extLst>
          </p:cNvPr>
          <p:cNvSpPr/>
          <p:nvPr/>
        </p:nvSpPr>
        <p:spPr>
          <a:xfrm>
            <a:off x="-203626" y="2976552"/>
            <a:ext cx="3824310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১0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837DB4-9441-4F5C-A897-0F254E3ED66D}"/>
              </a:ext>
            </a:extLst>
          </p:cNvPr>
          <p:cNvGrpSpPr/>
          <p:nvPr/>
        </p:nvGrpSpPr>
        <p:grpSpPr>
          <a:xfrm>
            <a:off x="1615559" y="3506199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B58DFEE-8A62-4F7F-84D3-DE07643AF4E7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25AEEC6-43E3-4BD3-8978-38D79207811A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F78EACD-4128-4A20-B3D5-A1C651D86EC6}"/>
              </a:ext>
            </a:extLst>
          </p:cNvPr>
          <p:cNvGrpSpPr/>
          <p:nvPr/>
        </p:nvGrpSpPr>
        <p:grpSpPr>
          <a:xfrm>
            <a:off x="2714994" y="348944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59856D3-C9E2-44A9-B0D2-94E2265C93A6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68D5B65-71F6-4C39-BE4B-0048BD8DF8E9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1E85A4A-FA7E-4289-AD24-41D1E68F2BAE}"/>
              </a:ext>
            </a:extLst>
          </p:cNvPr>
          <p:cNvGrpSpPr/>
          <p:nvPr/>
        </p:nvGrpSpPr>
        <p:grpSpPr>
          <a:xfrm>
            <a:off x="4124719" y="353759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06B6B0A-A61D-4C74-9483-F2AD7F7C5487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8243343-4F3D-481D-8F06-56D3D5235CD7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E30CBA-7F99-4A9D-B710-01ADB1B3A559}"/>
              </a:ext>
            </a:extLst>
          </p:cNvPr>
          <p:cNvSpPr/>
          <p:nvPr/>
        </p:nvSpPr>
        <p:spPr>
          <a:xfrm flipH="1">
            <a:off x="4200808" y="2935758"/>
            <a:ext cx="6671568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০.০৯ × ১0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6706B09-11BD-49AB-AEB0-F350C0BB186F}"/>
              </a:ext>
            </a:extLst>
          </p:cNvPr>
          <p:cNvGrpSpPr/>
          <p:nvPr/>
        </p:nvGrpSpPr>
        <p:grpSpPr>
          <a:xfrm>
            <a:off x="8025130" y="3546993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8BFFFAB-FDD9-46FE-BDD4-D0F4D7EC778E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AB02677-E88E-41F1-BE87-CE4A5CF42D0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13C7BF1-0CDA-417B-840A-642B7AB59966}"/>
              </a:ext>
            </a:extLst>
          </p:cNvPr>
          <p:cNvSpPr/>
          <p:nvPr/>
        </p:nvSpPr>
        <p:spPr>
          <a:xfrm rot="5400000">
            <a:off x="7454983" y="3274937"/>
            <a:ext cx="29176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A8E706A-5F92-4001-83EA-62AAB84FE263}"/>
              </a:ext>
            </a:extLst>
          </p:cNvPr>
          <p:cNvSpPr/>
          <p:nvPr/>
        </p:nvSpPr>
        <p:spPr>
          <a:xfrm>
            <a:off x="8958479" y="2337334"/>
            <a:ext cx="1395124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.09 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757F3CB-052C-4337-B3F8-D05DEAAFF19E}"/>
              </a:ext>
            </a:extLst>
          </p:cNvPr>
          <p:cNvSpPr/>
          <p:nvPr/>
        </p:nvSpPr>
        <p:spPr>
          <a:xfrm>
            <a:off x="8860004" y="2801568"/>
            <a:ext cx="2012373" cy="815666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×১০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B45C135-E928-4198-9DF1-A9073B8B37AA}"/>
              </a:ext>
            </a:extLst>
          </p:cNvPr>
          <p:cNvSpPr/>
          <p:nvPr/>
        </p:nvSpPr>
        <p:spPr>
          <a:xfrm>
            <a:off x="9008790" y="3524800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F58FCA-302B-4596-9E96-677D1E83F896}"/>
              </a:ext>
            </a:extLst>
          </p:cNvPr>
          <p:cNvSpPr/>
          <p:nvPr/>
        </p:nvSpPr>
        <p:spPr>
          <a:xfrm>
            <a:off x="9328944" y="3327586"/>
            <a:ext cx="1395124" cy="8532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০০ 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EC15084-B2BB-4DC7-AEC8-4F1FD7CCCAAE}"/>
              </a:ext>
            </a:extLst>
          </p:cNvPr>
          <p:cNvSpPr/>
          <p:nvPr/>
        </p:nvSpPr>
        <p:spPr>
          <a:xfrm>
            <a:off x="9631325" y="3569853"/>
            <a:ext cx="959074" cy="102277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2C0B2B3-2EDE-4E9E-A4FE-17B61F283D09}"/>
              </a:ext>
            </a:extLst>
          </p:cNvPr>
          <p:cNvSpPr/>
          <p:nvPr/>
        </p:nvSpPr>
        <p:spPr>
          <a:xfrm>
            <a:off x="9155889" y="3679789"/>
            <a:ext cx="205146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9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FDCE5DC-AC20-4A9A-92D4-A095DC39D445}"/>
              </a:ext>
            </a:extLst>
          </p:cNvPr>
          <p:cNvSpPr/>
          <p:nvPr/>
        </p:nvSpPr>
        <p:spPr>
          <a:xfrm>
            <a:off x="9095657" y="4261681"/>
            <a:ext cx="166315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B093822-4E66-4842-9BDF-799D9E884DE8}"/>
              </a:ext>
            </a:extLst>
          </p:cNvPr>
          <p:cNvSpPr/>
          <p:nvPr/>
        </p:nvSpPr>
        <p:spPr>
          <a:xfrm>
            <a:off x="8936690" y="4110611"/>
            <a:ext cx="2051467" cy="796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90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CC879770-BCCE-4884-A840-3BC980E268A1}"/>
              </a:ext>
            </a:extLst>
          </p:cNvPr>
          <p:cNvSpPr/>
          <p:nvPr/>
        </p:nvSpPr>
        <p:spPr>
          <a:xfrm>
            <a:off x="9585366" y="4440788"/>
            <a:ext cx="90319" cy="113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3D5AEE5-FE64-4C20-8DC9-84E0300EC15C}"/>
              </a:ext>
            </a:extLst>
          </p:cNvPr>
          <p:cNvSpPr/>
          <p:nvPr/>
        </p:nvSpPr>
        <p:spPr>
          <a:xfrm>
            <a:off x="4291378" y="4089263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13C45D3-1719-4B34-903C-19D472732869}"/>
              </a:ext>
            </a:extLst>
          </p:cNvPr>
          <p:cNvSpPr/>
          <p:nvPr/>
        </p:nvSpPr>
        <p:spPr>
          <a:xfrm flipH="1">
            <a:off x="4307598" y="3776666"/>
            <a:ext cx="3285367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০.৯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8DB509C-2D90-4EDF-B6F7-8DA22D4AA9CD}"/>
              </a:ext>
            </a:extLst>
          </p:cNvPr>
          <p:cNvSpPr/>
          <p:nvPr/>
        </p:nvSpPr>
        <p:spPr>
          <a:xfrm flipH="1">
            <a:off x="5767853" y="3843534"/>
            <a:ext cx="3285367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8296FC5-3439-472F-8B6B-4BBD598ADB99}"/>
              </a:ext>
            </a:extLst>
          </p:cNvPr>
          <p:cNvSpPr/>
          <p:nvPr/>
        </p:nvSpPr>
        <p:spPr>
          <a:xfrm>
            <a:off x="1186975" y="5461896"/>
            <a:ext cx="5061092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০.৯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4F106A2-2021-4351-960C-CCF332179E0A}"/>
              </a:ext>
            </a:extLst>
          </p:cNvPr>
          <p:cNvGrpSpPr/>
          <p:nvPr/>
        </p:nvGrpSpPr>
        <p:grpSpPr>
          <a:xfrm>
            <a:off x="3597775" y="3530055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BAD129E-D6F9-4236-84FB-D8DBEDCF13E6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1434150-F7BF-41E9-8096-FB23194D664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5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2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683A994-4B26-49EB-99E9-D2C679C0F01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AD6A1C-C5DE-4301-B3DC-4847BA577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561383" y="-599896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3AD4E8-F0B2-47F5-B0DC-B03877CB9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95830" y="5492275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637846-8DBC-4242-B192-2FE9E9D8B387}"/>
              </a:ext>
            </a:extLst>
          </p:cNvPr>
          <p:cNvSpPr/>
          <p:nvPr/>
        </p:nvSpPr>
        <p:spPr>
          <a:xfrm>
            <a:off x="1222502" y="788136"/>
            <a:ext cx="10144193" cy="1374396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০.৬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D36830-32B5-4C53-97F4-2A7A1773F382}"/>
              </a:ext>
            </a:extLst>
          </p:cNvPr>
          <p:cNvSpPr/>
          <p:nvPr/>
        </p:nvSpPr>
        <p:spPr>
          <a:xfrm>
            <a:off x="1222502" y="2251630"/>
            <a:ext cx="9511147" cy="86122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০.৬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931FEB-30A6-4F9A-B8F8-2413B6627E2A}"/>
              </a:ext>
            </a:extLst>
          </p:cNvPr>
          <p:cNvGrpSpPr/>
          <p:nvPr/>
        </p:nvGrpSpPr>
        <p:grpSpPr>
          <a:xfrm>
            <a:off x="591804" y="3461029"/>
            <a:ext cx="419073" cy="384827"/>
            <a:chOff x="7313797" y="1034391"/>
            <a:chExt cx="419073" cy="38482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1342EF8-47B7-4125-8B4B-593840CC4D70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78BF6FA-82F5-4580-8EFE-F6678FFFFED0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8F57D0A-6744-4368-95D1-B91916EE291B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656868-E1A1-4136-A439-430BCA8C537A}"/>
              </a:ext>
            </a:extLst>
          </p:cNvPr>
          <p:cNvSpPr/>
          <p:nvPr/>
        </p:nvSpPr>
        <p:spPr>
          <a:xfrm>
            <a:off x="1354039" y="2705684"/>
            <a:ext cx="1123843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৭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9837DB4-9441-4F5C-A897-0F254E3ED66D}"/>
              </a:ext>
            </a:extLst>
          </p:cNvPr>
          <p:cNvGrpSpPr/>
          <p:nvPr/>
        </p:nvGrpSpPr>
        <p:grpSpPr>
          <a:xfrm>
            <a:off x="1986958" y="3548203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B58DFEE-8A62-4F7F-84D3-DE07643AF4E7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25AEEC6-43E3-4BD3-8978-38D79207811A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F78EACD-4128-4A20-B3D5-A1C651D86EC6}"/>
              </a:ext>
            </a:extLst>
          </p:cNvPr>
          <p:cNvGrpSpPr/>
          <p:nvPr/>
        </p:nvGrpSpPr>
        <p:grpSpPr>
          <a:xfrm>
            <a:off x="3623612" y="3572339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59856D3-C9E2-44A9-B0D2-94E2265C93A6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68D5B65-71F6-4C39-BE4B-0048BD8DF8E9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1E85A4A-FA7E-4289-AD24-41D1E68F2BAE}"/>
              </a:ext>
            </a:extLst>
          </p:cNvPr>
          <p:cNvGrpSpPr/>
          <p:nvPr/>
        </p:nvGrpSpPr>
        <p:grpSpPr>
          <a:xfrm>
            <a:off x="5066165" y="3461029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06B6B0A-A61D-4C74-9483-F2AD7F7C5487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8243343-4F3D-481D-8F06-56D3D5235CD7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E30CBA-7F99-4A9D-B710-01ADB1B3A559}"/>
              </a:ext>
            </a:extLst>
          </p:cNvPr>
          <p:cNvSpPr/>
          <p:nvPr/>
        </p:nvSpPr>
        <p:spPr>
          <a:xfrm flipH="1">
            <a:off x="5476071" y="2858253"/>
            <a:ext cx="7030961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০.৬ × ৭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6706B09-11BD-49AB-AEB0-F350C0BB186F}"/>
              </a:ext>
            </a:extLst>
          </p:cNvPr>
          <p:cNvGrpSpPr/>
          <p:nvPr/>
        </p:nvGrpSpPr>
        <p:grpSpPr>
          <a:xfrm>
            <a:off x="9236542" y="342112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8BFFFAB-FDD9-46FE-BDD4-D0F4D7EC778E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AB02677-E88E-41F1-BE87-CE4A5CF42D0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E44B537-0ACC-40C1-A77C-A59652F066B8}"/>
              </a:ext>
            </a:extLst>
          </p:cNvPr>
          <p:cNvSpPr/>
          <p:nvPr/>
        </p:nvSpPr>
        <p:spPr>
          <a:xfrm>
            <a:off x="4829853" y="4084966"/>
            <a:ext cx="568846" cy="58348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6DC51B1-D8D7-42A4-903E-13106AC5F8FB}"/>
              </a:ext>
            </a:extLst>
          </p:cNvPr>
          <p:cNvSpPr/>
          <p:nvPr/>
        </p:nvSpPr>
        <p:spPr>
          <a:xfrm flipH="1">
            <a:off x="5516188" y="3820120"/>
            <a:ext cx="3285367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৪.২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AA38B76-3513-4E05-8B20-8F5319A3CECD}"/>
              </a:ext>
            </a:extLst>
          </p:cNvPr>
          <p:cNvSpPr/>
          <p:nvPr/>
        </p:nvSpPr>
        <p:spPr>
          <a:xfrm flipH="1">
            <a:off x="6793303" y="3909218"/>
            <a:ext cx="3285367" cy="114088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89F4932-4289-4231-8FD4-44E2C80F2F9B}"/>
              </a:ext>
            </a:extLst>
          </p:cNvPr>
          <p:cNvSpPr/>
          <p:nvPr/>
        </p:nvSpPr>
        <p:spPr>
          <a:xfrm>
            <a:off x="4596171" y="5703275"/>
            <a:ext cx="5061092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৪.২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6F01EB2-6782-4C38-B85E-1DA8C5276C44}"/>
              </a:ext>
            </a:extLst>
          </p:cNvPr>
          <p:cNvSpPr/>
          <p:nvPr/>
        </p:nvSpPr>
        <p:spPr>
          <a:xfrm>
            <a:off x="3065652" y="-57486"/>
            <a:ext cx="6662542" cy="845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22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DD99C6CC-F4D4-4C5A-B046-D0CCAC2B9119}"/>
              </a:ext>
            </a:extLst>
          </p:cNvPr>
          <p:cNvSpPr/>
          <p:nvPr/>
        </p:nvSpPr>
        <p:spPr>
          <a:xfrm>
            <a:off x="0" y="0"/>
            <a:ext cx="12192000" cy="6963508"/>
          </a:xfrm>
          <a:prstGeom prst="frame">
            <a:avLst>
              <a:gd name="adj1" fmla="val 1995"/>
            </a:avLst>
          </a:prstGeom>
          <a:solidFill>
            <a:srgbClr val="FFFF00"/>
          </a:solidFill>
          <a:ln w="76200">
            <a:solidFill>
              <a:srgbClr val="D731C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4C94FF-A3B4-4484-AA4C-D0B7C4C8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543" y="-512486"/>
            <a:ext cx="1865376" cy="186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D67A8C-E400-404A-8E56-77401C161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9ADE04B-E1B4-477C-901B-273C7B1C97D2}"/>
              </a:ext>
            </a:extLst>
          </p:cNvPr>
          <p:cNvSpPr/>
          <p:nvPr/>
        </p:nvSpPr>
        <p:spPr>
          <a:xfrm>
            <a:off x="2301371" y="2262464"/>
            <a:ext cx="9413471" cy="87382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গ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D719D0A-DD5E-4E82-BF3F-3A5EE87E9F99}"/>
              </a:ext>
            </a:extLst>
          </p:cNvPr>
          <p:cNvSpPr/>
          <p:nvPr/>
        </p:nvSpPr>
        <p:spPr>
          <a:xfrm>
            <a:off x="2410696" y="3721714"/>
            <a:ext cx="9194819" cy="143270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১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৫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5F6240B-D23F-4C0E-8329-0A8365523576}"/>
              </a:ext>
            </a:extLst>
          </p:cNvPr>
          <p:cNvSpPr/>
          <p:nvPr/>
        </p:nvSpPr>
        <p:spPr>
          <a:xfrm>
            <a:off x="3906406" y="562684"/>
            <a:ext cx="7699109" cy="845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4A57A79-B808-4282-B3AB-A8613A6B9B25}"/>
              </a:ext>
            </a:extLst>
          </p:cNvPr>
          <p:cNvSpPr/>
          <p:nvPr/>
        </p:nvSpPr>
        <p:spPr>
          <a:xfrm>
            <a:off x="3540391" y="532451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17CE4C8-9CAB-419A-A358-636CEE01E7F1}"/>
              </a:ext>
            </a:extLst>
          </p:cNvPr>
          <p:cNvSpPr/>
          <p:nvPr/>
        </p:nvSpPr>
        <p:spPr>
          <a:xfrm>
            <a:off x="4226169" y="670807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6D67A433-A3DD-4956-B8D1-27807A2849CF}"/>
              </a:ext>
            </a:extLst>
          </p:cNvPr>
          <p:cNvSpPr/>
          <p:nvPr/>
        </p:nvSpPr>
        <p:spPr>
          <a:xfrm>
            <a:off x="3215652" y="-113561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4614E0-F129-4C4C-9F8E-82ED53649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0269"/>
            <a:ext cx="12192000" cy="666261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1B4848-2A51-49BB-8B34-56EAAB2300B0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F138F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869B4F-7B0E-4811-916A-6BE2370AB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42" y="-468780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72422A-A810-45BC-906F-3740CD35F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68" y="5486291"/>
            <a:ext cx="1865376" cy="18653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D315D4-8EF5-4B29-8F3B-534B29DBE709}"/>
              </a:ext>
            </a:extLst>
          </p:cNvPr>
          <p:cNvSpPr/>
          <p:nvPr/>
        </p:nvSpPr>
        <p:spPr>
          <a:xfrm>
            <a:off x="2139227" y="-56433"/>
            <a:ext cx="8356209" cy="201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solidFill>
                <a:srgbClr val="CC0099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F493F571-6B92-40D1-9F46-2A6A8A8A8FE9}"/>
              </a:ext>
            </a:extLst>
          </p:cNvPr>
          <p:cNvSpPr/>
          <p:nvPr/>
        </p:nvSpPr>
        <p:spPr>
          <a:xfrm>
            <a:off x="0" y="-26193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D4D86C-2DB3-4548-9A4E-84AA373B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86" y="1745260"/>
            <a:ext cx="1457325" cy="43030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571C66-0F9A-444B-8DDC-7A851C312018}"/>
              </a:ext>
            </a:extLst>
          </p:cNvPr>
          <p:cNvGrpSpPr/>
          <p:nvPr/>
        </p:nvGrpSpPr>
        <p:grpSpPr>
          <a:xfrm>
            <a:off x="8407885" y="1745260"/>
            <a:ext cx="2790354" cy="3408905"/>
            <a:chOff x="8285871" y="1934702"/>
            <a:chExt cx="2790354" cy="34089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F55FFCB-47C9-4B83-8613-D0DB43E4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709C9CD-8696-4612-9BE0-C3D6FD9D5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A05FD1-3FBD-4C98-A099-DF82D4F9D602}"/>
              </a:ext>
            </a:extLst>
          </p:cNvPr>
          <p:cNvSpPr/>
          <p:nvPr/>
        </p:nvSpPr>
        <p:spPr>
          <a:xfrm>
            <a:off x="4800089" y="436099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C58712-8C42-4461-BE23-F5DCD98B9560}"/>
              </a:ext>
            </a:extLst>
          </p:cNvPr>
          <p:cNvSpPr txBox="1"/>
          <p:nvPr/>
        </p:nvSpPr>
        <p:spPr>
          <a:xfrm>
            <a:off x="383720" y="3836212"/>
            <a:ext cx="57122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আমিনা খানম </a:t>
            </a:r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 বন্দর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মুলাদী, বরিশাল।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3" y="553132"/>
            <a:ext cx="2691878" cy="3226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58923" y="554006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xmlns="" id="{EA2397A7-70A4-45D5-8493-46F9F611024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919A96-D746-4D71-83CB-CC247F21C283}"/>
              </a:ext>
            </a:extLst>
          </p:cNvPr>
          <p:cNvSpPr/>
          <p:nvPr/>
        </p:nvSpPr>
        <p:spPr>
          <a:xfrm>
            <a:off x="259307" y="123758"/>
            <a:ext cx="1162789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092475-C246-4BFA-93CC-8CC68C97672B}"/>
              </a:ext>
            </a:extLst>
          </p:cNvPr>
          <p:cNvSpPr/>
          <p:nvPr/>
        </p:nvSpPr>
        <p:spPr>
          <a:xfrm>
            <a:off x="941696" y="1750309"/>
            <a:ext cx="10240299" cy="79521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4E8DE-2A6F-4619-9C24-30151EEBA533}"/>
              </a:ext>
            </a:extLst>
          </p:cNvPr>
          <p:cNvSpPr/>
          <p:nvPr/>
        </p:nvSpPr>
        <p:spPr>
          <a:xfrm>
            <a:off x="941696" y="3246421"/>
            <a:ext cx="10131920" cy="1314487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।য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াধারন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954512" y="557816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xmlns="" id="{EA2397A7-70A4-45D5-8493-46F9F611024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919A96-D746-4D71-83CB-CC247F21C283}"/>
              </a:ext>
            </a:extLst>
          </p:cNvPr>
          <p:cNvSpPr/>
          <p:nvPr/>
        </p:nvSpPr>
        <p:spPr>
          <a:xfrm>
            <a:off x="2047164" y="123758"/>
            <a:ext cx="7997168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092475-C246-4BFA-93CC-8CC68C97672B}"/>
              </a:ext>
            </a:extLst>
          </p:cNvPr>
          <p:cNvSpPr/>
          <p:nvPr/>
        </p:nvSpPr>
        <p:spPr>
          <a:xfrm>
            <a:off x="818866" y="1092327"/>
            <a:ext cx="10240682" cy="79521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4E8DE-2A6F-4619-9C24-30151EEBA533}"/>
              </a:ext>
            </a:extLst>
          </p:cNvPr>
          <p:cNvSpPr/>
          <p:nvPr/>
        </p:nvSpPr>
        <p:spPr>
          <a:xfrm>
            <a:off x="1" y="2281667"/>
            <a:ext cx="11969086" cy="4576333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(.)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প্রাকাশ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= ০.১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60E072-EE73-4931-A6BE-D75C3450D762}"/>
              </a:ext>
            </a:extLst>
          </p:cNvPr>
          <p:cNvGrpSpPr/>
          <p:nvPr/>
        </p:nvGrpSpPr>
        <p:grpSpPr>
          <a:xfrm>
            <a:off x="7108518" y="4971662"/>
            <a:ext cx="1367531" cy="1260791"/>
            <a:chOff x="1572930" y="3545865"/>
            <a:chExt cx="2446767" cy="242157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DD0CF17-C748-4308-89A9-3A54F949BCC6}"/>
                </a:ext>
              </a:extLst>
            </p:cNvPr>
            <p:cNvSpPr/>
            <p:nvPr/>
          </p:nvSpPr>
          <p:spPr>
            <a:xfrm>
              <a:off x="1572930" y="3545865"/>
              <a:ext cx="1992593" cy="923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92B80B7-E0EC-4807-8E81-69AF084ECECF}"/>
                </a:ext>
              </a:extLst>
            </p:cNvPr>
            <p:cNvSpPr/>
            <p:nvPr/>
          </p:nvSpPr>
          <p:spPr>
            <a:xfrm>
              <a:off x="1845328" y="5044113"/>
              <a:ext cx="217436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১০ 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DB2BD94-3D1C-417E-9E76-435120CFBFCD}"/>
                </a:ext>
              </a:extLst>
            </p:cNvPr>
            <p:cNvCxnSpPr>
              <a:cxnSpLocks/>
            </p:cNvCxnSpPr>
            <p:nvPr/>
          </p:nvCxnSpPr>
          <p:spPr>
            <a:xfrm>
              <a:off x="2026737" y="5063620"/>
              <a:ext cx="15387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62175" y="5347808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xmlns="" id="{EA2397A7-70A4-45D5-8493-46F9F611024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ADC92C-A681-46D6-A8F2-E06111F98FEF}"/>
              </a:ext>
            </a:extLst>
          </p:cNvPr>
          <p:cNvSpPr/>
          <p:nvPr/>
        </p:nvSpPr>
        <p:spPr>
          <a:xfrm>
            <a:off x="1323833" y="123758"/>
            <a:ext cx="1029041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7CF5C7-75F8-4F1A-9FDB-14324F43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" y="753398"/>
            <a:ext cx="11054687" cy="5788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296E3-6415-4217-9FF8-05852BB06E8D}"/>
              </a:ext>
            </a:extLst>
          </p:cNvPr>
          <p:cNvSpPr txBox="1"/>
          <p:nvPr/>
        </p:nvSpPr>
        <p:spPr>
          <a:xfrm>
            <a:off x="4340762" y="3246890"/>
            <a:ext cx="3993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৬৫ 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E2085F-E498-4C9B-8BFC-496CD6938A00}"/>
              </a:ext>
            </a:extLst>
          </p:cNvPr>
          <p:cNvSpPr txBox="1"/>
          <p:nvPr/>
        </p:nvSpPr>
        <p:spPr>
          <a:xfrm>
            <a:off x="3090130" y="2193759"/>
            <a:ext cx="617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1063693" y="560904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xmlns="" id="{EA2397A7-70A4-45D5-8493-46F9F611024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919A96-D746-4D71-83CB-CC247F21C283}"/>
              </a:ext>
            </a:extLst>
          </p:cNvPr>
          <p:cNvSpPr/>
          <p:nvPr/>
        </p:nvSpPr>
        <p:spPr>
          <a:xfrm>
            <a:off x="3190137" y="314826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092475-C246-4BFA-93CC-8CC68C97672B}"/>
              </a:ext>
            </a:extLst>
          </p:cNvPr>
          <p:cNvSpPr/>
          <p:nvPr/>
        </p:nvSpPr>
        <p:spPr>
          <a:xfrm>
            <a:off x="1569494" y="2013772"/>
            <a:ext cx="9621670" cy="1414922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২২.১.২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, ১০০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636489" y="538766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92E7D24-0742-4677-BAA2-DCEECA1604F5}"/>
              </a:ext>
            </a:extLst>
          </p:cNvPr>
          <p:cNvSpPr/>
          <p:nvPr/>
        </p:nvSpPr>
        <p:spPr>
          <a:xfrm>
            <a:off x="4329637" y="3774500"/>
            <a:ext cx="1463039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B943A78-98EF-4C33-BFF8-0A8499D60CB7}"/>
              </a:ext>
            </a:extLst>
          </p:cNvPr>
          <p:cNvSpPr/>
          <p:nvPr/>
        </p:nvSpPr>
        <p:spPr>
          <a:xfrm>
            <a:off x="4293104" y="3092550"/>
            <a:ext cx="1463039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5A43DC8-A2A6-43EB-99CB-F180E839D890}"/>
              </a:ext>
            </a:extLst>
          </p:cNvPr>
          <p:cNvSpPr/>
          <p:nvPr/>
        </p:nvSpPr>
        <p:spPr>
          <a:xfrm>
            <a:off x="5824901" y="3750102"/>
            <a:ext cx="1857158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073068E-9203-4EA8-BE80-F3029A768DE8}"/>
              </a:ext>
            </a:extLst>
          </p:cNvPr>
          <p:cNvSpPr/>
          <p:nvPr/>
        </p:nvSpPr>
        <p:spPr>
          <a:xfrm>
            <a:off x="5804044" y="3084223"/>
            <a:ext cx="1906506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8DED056-EFE4-4D08-85A1-976739D47223}"/>
              </a:ext>
            </a:extLst>
          </p:cNvPr>
          <p:cNvSpPr/>
          <p:nvPr/>
        </p:nvSpPr>
        <p:spPr>
          <a:xfrm>
            <a:off x="5655990" y="2379063"/>
            <a:ext cx="1927274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দশমাংশ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218D5A95-A09F-400A-A53F-8B2F1173A89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A8E23-F248-4159-AFFA-8BA7327BF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08372" y="5662248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186C2F-4E0B-421A-AEF2-C804A78FEDAA}"/>
              </a:ext>
            </a:extLst>
          </p:cNvPr>
          <p:cNvSpPr/>
          <p:nvPr/>
        </p:nvSpPr>
        <p:spPr>
          <a:xfrm>
            <a:off x="761164" y="514259"/>
            <a:ext cx="10979896" cy="13635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হস্রাং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1C8E4F-E414-435C-8AA4-70B280525084}"/>
              </a:ext>
            </a:extLst>
          </p:cNvPr>
          <p:cNvSpPr/>
          <p:nvPr/>
        </p:nvSpPr>
        <p:spPr>
          <a:xfrm>
            <a:off x="455067" y="2393843"/>
            <a:ext cx="2344307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AC4A1A-37C0-479D-A707-9CD71525EFDD}"/>
              </a:ext>
            </a:extLst>
          </p:cNvPr>
          <p:cNvSpPr/>
          <p:nvPr/>
        </p:nvSpPr>
        <p:spPr>
          <a:xfrm>
            <a:off x="427667" y="3098123"/>
            <a:ext cx="2344307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DA0E4C-269F-4B08-B2F2-3EA56FF05A2C}"/>
              </a:ext>
            </a:extLst>
          </p:cNvPr>
          <p:cNvSpPr/>
          <p:nvPr/>
        </p:nvSpPr>
        <p:spPr>
          <a:xfrm>
            <a:off x="434899" y="3764457"/>
            <a:ext cx="2344307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5CF1A85-06C5-4E11-8B61-0FCC8E33B16D}"/>
              </a:ext>
            </a:extLst>
          </p:cNvPr>
          <p:cNvSpPr/>
          <p:nvPr/>
        </p:nvSpPr>
        <p:spPr>
          <a:xfrm>
            <a:off x="2798968" y="2387217"/>
            <a:ext cx="1463039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223FEE-C54B-4C0E-9C75-F8B283E705F1}"/>
              </a:ext>
            </a:extLst>
          </p:cNvPr>
          <p:cNvSpPr/>
          <p:nvPr/>
        </p:nvSpPr>
        <p:spPr>
          <a:xfrm>
            <a:off x="4293214" y="2357339"/>
            <a:ext cx="1463039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B72405-36B0-4B6D-95BE-82FF6FA5F3B3}"/>
              </a:ext>
            </a:extLst>
          </p:cNvPr>
          <p:cNvSpPr/>
          <p:nvPr/>
        </p:nvSpPr>
        <p:spPr>
          <a:xfrm>
            <a:off x="4282758" y="3086976"/>
            <a:ext cx="1463039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AD698D4-6AFC-4474-A512-F6849514409A}"/>
              </a:ext>
            </a:extLst>
          </p:cNvPr>
          <p:cNvSpPr/>
          <p:nvPr/>
        </p:nvSpPr>
        <p:spPr>
          <a:xfrm>
            <a:off x="4298085" y="3781559"/>
            <a:ext cx="1463039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394A7D-FAB0-494B-A831-A6640B39AFA1}"/>
              </a:ext>
            </a:extLst>
          </p:cNvPr>
          <p:cNvSpPr/>
          <p:nvPr/>
        </p:nvSpPr>
        <p:spPr>
          <a:xfrm>
            <a:off x="2786351" y="3087647"/>
            <a:ext cx="1463039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703C67-8DAA-4DA6-83D4-6F49CBD0C36A}"/>
              </a:ext>
            </a:extLst>
          </p:cNvPr>
          <p:cNvSpPr/>
          <p:nvPr/>
        </p:nvSpPr>
        <p:spPr>
          <a:xfrm>
            <a:off x="2786352" y="3774500"/>
            <a:ext cx="1463039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B13DC1E-794E-4373-91C6-B6A7154B2BD5}"/>
              </a:ext>
            </a:extLst>
          </p:cNvPr>
          <p:cNvSpPr/>
          <p:nvPr/>
        </p:nvSpPr>
        <p:spPr>
          <a:xfrm>
            <a:off x="7625358" y="2372049"/>
            <a:ext cx="1955633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098C87-E6C3-437D-97C0-325C99BAAF23}"/>
              </a:ext>
            </a:extLst>
          </p:cNvPr>
          <p:cNvSpPr/>
          <p:nvPr/>
        </p:nvSpPr>
        <p:spPr>
          <a:xfrm>
            <a:off x="7625358" y="3064763"/>
            <a:ext cx="1927274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C95B9B-C8E1-4978-874F-9EA6DBC98CA7}"/>
              </a:ext>
            </a:extLst>
          </p:cNvPr>
          <p:cNvSpPr/>
          <p:nvPr/>
        </p:nvSpPr>
        <p:spPr>
          <a:xfrm>
            <a:off x="7639537" y="3759460"/>
            <a:ext cx="1927274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FD2C7F4-409E-404B-B3DE-98852E41FAA0}"/>
              </a:ext>
            </a:extLst>
          </p:cNvPr>
          <p:cNvSpPr/>
          <p:nvPr/>
        </p:nvSpPr>
        <p:spPr>
          <a:xfrm>
            <a:off x="9595534" y="2365072"/>
            <a:ext cx="1955633" cy="6834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সহস্রাংশ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BC91970-28CA-487F-A160-8783373E94A0}"/>
              </a:ext>
            </a:extLst>
          </p:cNvPr>
          <p:cNvSpPr/>
          <p:nvPr/>
        </p:nvSpPr>
        <p:spPr>
          <a:xfrm>
            <a:off x="9595675" y="3063404"/>
            <a:ext cx="1927274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0DBC8B5-F170-4BD1-88EC-FBECD74A39B8}"/>
              </a:ext>
            </a:extLst>
          </p:cNvPr>
          <p:cNvSpPr/>
          <p:nvPr/>
        </p:nvSpPr>
        <p:spPr>
          <a:xfrm>
            <a:off x="9595675" y="3764457"/>
            <a:ext cx="1927274" cy="683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D65A959-5D2C-4AA3-B683-0874A5DB95D6}"/>
              </a:ext>
            </a:extLst>
          </p:cNvPr>
          <p:cNvSpPr/>
          <p:nvPr/>
        </p:nvSpPr>
        <p:spPr>
          <a:xfrm>
            <a:off x="2779896" y="3081021"/>
            <a:ext cx="1463039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28D30C9-2030-419B-9981-94BFF8CF1BE7}"/>
              </a:ext>
            </a:extLst>
          </p:cNvPr>
          <p:cNvSpPr/>
          <p:nvPr/>
        </p:nvSpPr>
        <p:spPr>
          <a:xfrm>
            <a:off x="2800597" y="3777709"/>
            <a:ext cx="1463039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92620A9-B20C-4EBD-B956-97C8B7BF0ED6}"/>
              </a:ext>
            </a:extLst>
          </p:cNvPr>
          <p:cNvSpPr/>
          <p:nvPr/>
        </p:nvSpPr>
        <p:spPr>
          <a:xfrm>
            <a:off x="5784225" y="3053977"/>
            <a:ext cx="1798090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০.১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8C936E3-504E-4823-92E9-1AFDD8BE9640}"/>
              </a:ext>
            </a:extLst>
          </p:cNvPr>
          <p:cNvSpPr/>
          <p:nvPr/>
        </p:nvSpPr>
        <p:spPr>
          <a:xfrm>
            <a:off x="7637639" y="3055485"/>
            <a:ext cx="1916890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০.০১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108E2BC-6470-4E15-8FFF-46C4782BBB4D}"/>
              </a:ext>
            </a:extLst>
          </p:cNvPr>
          <p:cNvSpPr/>
          <p:nvPr/>
        </p:nvSpPr>
        <p:spPr>
          <a:xfrm>
            <a:off x="9600867" y="3057030"/>
            <a:ext cx="1950300" cy="683436"/>
          </a:xfrm>
          <a:prstGeom prst="rect">
            <a:avLst/>
          </a:prstGeom>
          <a:solidFill>
            <a:srgbClr val="3CE4E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০.০০১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C6362F1-8F96-4E97-B223-D46F2B276520}"/>
              </a:ext>
            </a:extLst>
          </p:cNvPr>
          <p:cNvSpPr/>
          <p:nvPr/>
        </p:nvSpPr>
        <p:spPr>
          <a:xfrm>
            <a:off x="5797049" y="3750809"/>
            <a:ext cx="1812749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CF68CB0-1679-47DB-A1E0-B3F89FB73E94}"/>
              </a:ext>
            </a:extLst>
          </p:cNvPr>
          <p:cNvSpPr/>
          <p:nvPr/>
        </p:nvSpPr>
        <p:spPr>
          <a:xfrm>
            <a:off x="7614991" y="3753365"/>
            <a:ext cx="1962186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9704C94-E026-4B14-97D1-EF5227C620C1}"/>
              </a:ext>
            </a:extLst>
          </p:cNvPr>
          <p:cNvSpPr/>
          <p:nvPr/>
        </p:nvSpPr>
        <p:spPr>
          <a:xfrm>
            <a:off x="9606060" y="3766002"/>
            <a:ext cx="1962186" cy="683436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B1EAB7D-5787-4083-8D90-2B8EAD7BF552}"/>
              </a:ext>
            </a:extLst>
          </p:cNvPr>
          <p:cNvSpPr/>
          <p:nvPr/>
        </p:nvSpPr>
        <p:spPr>
          <a:xfrm>
            <a:off x="5745770" y="2342595"/>
            <a:ext cx="121919" cy="21068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8336BB8-F2FE-4B0B-8DD8-40EFEADB8719}"/>
              </a:ext>
            </a:extLst>
          </p:cNvPr>
          <p:cNvSpPr/>
          <p:nvPr/>
        </p:nvSpPr>
        <p:spPr>
          <a:xfrm>
            <a:off x="5719638" y="4000624"/>
            <a:ext cx="168812" cy="1924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218D5A95-A09F-400A-A53F-8B2F1173A89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618509" y="-670237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A8E23-F248-4159-AFFA-8BA7327B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08372" y="5662248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186C2F-4E0B-421A-AEF2-C804A78FEDAA}"/>
              </a:ext>
            </a:extLst>
          </p:cNvPr>
          <p:cNvSpPr/>
          <p:nvPr/>
        </p:nvSpPr>
        <p:spPr>
          <a:xfrm>
            <a:off x="439433" y="886994"/>
            <a:ext cx="11502358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  ১, ০.১, ০.০১, ০.০০১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D8576D4-21C6-473B-8CD8-CB923F19E498}"/>
              </a:ext>
            </a:extLst>
          </p:cNvPr>
          <p:cNvSpPr/>
          <p:nvPr/>
        </p:nvSpPr>
        <p:spPr>
          <a:xfrm>
            <a:off x="2896282" y="-5956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81CBD7C-6CCE-4BC9-951B-E246D3446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46" y="-43680"/>
            <a:ext cx="1316761" cy="95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D6889DC-0786-4238-BF0C-A33AA652A07E}"/>
              </a:ext>
            </a:extLst>
          </p:cNvPr>
          <p:cNvSpPr/>
          <p:nvPr/>
        </p:nvSpPr>
        <p:spPr>
          <a:xfrm>
            <a:off x="516770" y="1952684"/>
            <a:ext cx="6902644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868F6D6-08A7-4C5F-A63B-7DBD0DC77D1E}"/>
              </a:ext>
            </a:extLst>
          </p:cNvPr>
          <p:cNvSpPr/>
          <p:nvPr/>
        </p:nvSpPr>
        <p:spPr>
          <a:xfrm>
            <a:off x="7504904" y="1994662"/>
            <a:ext cx="1955633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05616E-70BD-4E08-93B4-92D1FAC0B51F}"/>
              </a:ext>
            </a:extLst>
          </p:cNvPr>
          <p:cNvSpPr/>
          <p:nvPr/>
        </p:nvSpPr>
        <p:spPr>
          <a:xfrm>
            <a:off x="516770" y="2955633"/>
            <a:ext cx="7098754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37D83D4-1CC7-4B38-B3AA-522BA7ECC4B1}"/>
              </a:ext>
            </a:extLst>
          </p:cNvPr>
          <p:cNvSpPr/>
          <p:nvPr/>
        </p:nvSpPr>
        <p:spPr>
          <a:xfrm>
            <a:off x="7551333" y="3000818"/>
            <a:ext cx="192727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E154753-B941-42F1-BB8A-D0069DAA3201}"/>
              </a:ext>
            </a:extLst>
          </p:cNvPr>
          <p:cNvSpPr/>
          <p:nvPr/>
        </p:nvSpPr>
        <p:spPr>
          <a:xfrm>
            <a:off x="516770" y="3937878"/>
            <a:ext cx="6657417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BDA9A9F-0884-4C2C-AFBA-FF6370AC4056}"/>
              </a:ext>
            </a:extLst>
          </p:cNvPr>
          <p:cNvSpPr/>
          <p:nvPr/>
        </p:nvSpPr>
        <p:spPr>
          <a:xfrm>
            <a:off x="7551333" y="3902367"/>
            <a:ext cx="192727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8534A0E-59B4-45F0-A9AA-ABAD0160688C}"/>
              </a:ext>
            </a:extLst>
          </p:cNvPr>
          <p:cNvSpPr/>
          <p:nvPr/>
        </p:nvSpPr>
        <p:spPr>
          <a:xfrm>
            <a:off x="516770" y="4905316"/>
            <a:ext cx="6746175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০.০১আছে =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C97F427-D7B1-4A2D-A292-9C2C154AE5C2}"/>
              </a:ext>
            </a:extLst>
          </p:cNvPr>
          <p:cNvSpPr/>
          <p:nvPr/>
        </p:nvSpPr>
        <p:spPr>
          <a:xfrm>
            <a:off x="7556459" y="4843029"/>
            <a:ext cx="192727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B8FE3FA-6622-4EB8-86B4-88C0D502311A}"/>
              </a:ext>
            </a:extLst>
          </p:cNvPr>
          <p:cNvSpPr/>
          <p:nvPr/>
        </p:nvSpPr>
        <p:spPr>
          <a:xfrm>
            <a:off x="0" y="5853918"/>
            <a:ext cx="10439400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৪২.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ংখ্যাটিতে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০.০০১আছে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A54FB6A-688C-44FC-B23A-BDD690A25169}"/>
              </a:ext>
            </a:extLst>
          </p:cNvPr>
          <p:cNvSpPr/>
          <p:nvPr/>
        </p:nvSpPr>
        <p:spPr>
          <a:xfrm>
            <a:off x="7615524" y="5823369"/>
            <a:ext cx="1955633" cy="752728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৫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218D5A95-A09F-400A-A53F-8B2F1173A890}"/>
              </a:ext>
            </a:extLst>
          </p:cNvPr>
          <p:cNvSpPr/>
          <p:nvPr/>
        </p:nvSpPr>
        <p:spPr>
          <a:xfrm>
            <a:off x="0" y="-71509"/>
            <a:ext cx="12192000" cy="7000407"/>
          </a:xfrm>
          <a:prstGeom prst="frame">
            <a:avLst>
              <a:gd name="adj1" fmla="val 1994"/>
            </a:avLst>
          </a:prstGeom>
          <a:solidFill>
            <a:srgbClr val="FFFF00"/>
          </a:solidFill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22003-522C-459C-A1BC-44ADF1F72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-720225" y="-670235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1A8E23-F248-4159-AFFA-8BA7327BF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41">
            <a:off x="10808372" y="5662248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186C2F-4E0B-421A-AEF2-C804A78FEDAA}"/>
              </a:ext>
            </a:extLst>
          </p:cNvPr>
          <p:cNvSpPr/>
          <p:nvPr/>
        </p:nvSpPr>
        <p:spPr>
          <a:xfrm>
            <a:off x="818300" y="144507"/>
            <a:ext cx="10761785" cy="136356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B679D6-0DBB-498C-A1AC-36A3FFC861E6}"/>
              </a:ext>
            </a:extLst>
          </p:cNvPr>
          <p:cNvSpPr/>
          <p:nvPr/>
        </p:nvSpPr>
        <p:spPr>
          <a:xfrm>
            <a:off x="10562855" y="3175347"/>
            <a:ext cx="162914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CD2023-037E-47EE-A18D-7C403C512F50}"/>
              </a:ext>
            </a:extLst>
          </p:cNvPr>
          <p:cNvSpPr/>
          <p:nvPr/>
        </p:nvSpPr>
        <p:spPr>
          <a:xfrm>
            <a:off x="9691081" y="2358298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D89D2B38-27BB-440E-86E2-4ECD621C6B6F}"/>
              </a:ext>
            </a:extLst>
          </p:cNvPr>
          <p:cNvSpPr/>
          <p:nvPr/>
        </p:nvSpPr>
        <p:spPr>
          <a:xfrm rot="10800000">
            <a:off x="9782661" y="3243408"/>
            <a:ext cx="711130" cy="2345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6C709E-1D5D-4F77-BB61-81DEFFBBCF99}"/>
              </a:ext>
            </a:extLst>
          </p:cNvPr>
          <p:cNvSpPr/>
          <p:nvPr/>
        </p:nvSpPr>
        <p:spPr>
          <a:xfrm>
            <a:off x="8280522" y="3215861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2D8A1B-F7DB-4E9F-A1B0-438486A66B79}"/>
              </a:ext>
            </a:extLst>
          </p:cNvPr>
          <p:cNvSpPr/>
          <p:nvPr/>
        </p:nvSpPr>
        <p:spPr>
          <a:xfrm>
            <a:off x="7198788" y="2367837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BDFC719-84BE-4C69-8C71-7EA8D9F981A9}"/>
              </a:ext>
            </a:extLst>
          </p:cNvPr>
          <p:cNvSpPr/>
          <p:nvPr/>
        </p:nvSpPr>
        <p:spPr>
          <a:xfrm rot="10800000">
            <a:off x="7485213" y="3257329"/>
            <a:ext cx="760777" cy="2303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9622E09-A493-4D79-B94E-CCCFDEB3FEDB}"/>
              </a:ext>
            </a:extLst>
          </p:cNvPr>
          <p:cNvSpPr/>
          <p:nvPr/>
        </p:nvSpPr>
        <p:spPr>
          <a:xfrm>
            <a:off x="6216665" y="3194881"/>
            <a:ext cx="1251281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05B110-0BD4-4E33-9CAE-FF72A8D07B28}"/>
              </a:ext>
            </a:extLst>
          </p:cNvPr>
          <p:cNvSpPr/>
          <p:nvPr/>
        </p:nvSpPr>
        <p:spPr>
          <a:xfrm>
            <a:off x="5031660" y="2394259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AC7BD799-CE5E-4884-8B36-BC0E0D885876}"/>
              </a:ext>
            </a:extLst>
          </p:cNvPr>
          <p:cNvSpPr/>
          <p:nvPr/>
        </p:nvSpPr>
        <p:spPr>
          <a:xfrm rot="10800000">
            <a:off x="5349080" y="3285128"/>
            <a:ext cx="870860" cy="2222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53AE2D-A7DC-40BC-A5DA-F9E66478B6CB}"/>
              </a:ext>
            </a:extLst>
          </p:cNvPr>
          <p:cNvSpPr/>
          <p:nvPr/>
        </p:nvSpPr>
        <p:spPr>
          <a:xfrm>
            <a:off x="4170510" y="3229284"/>
            <a:ext cx="117816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D8611E-BF76-47E9-8480-43DDB22635D4}"/>
              </a:ext>
            </a:extLst>
          </p:cNvPr>
          <p:cNvSpPr/>
          <p:nvPr/>
        </p:nvSpPr>
        <p:spPr>
          <a:xfrm>
            <a:off x="2992858" y="2388622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3CFB8689-9F7C-4EBD-BB02-061C9906C921}"/>
              </a:ext>
            </a:extLst>
          </p:cNvPr>
          <p:cNvSpPr/>
          <p:nvPr/>
        </p:nvSpPr>
        <p:spPr>
          <a:xfrm rot="10800000">
            <a:off x="3308438" y="3296407"/>
            <a:ext cx="803943" cy="2635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E32CCD-CFD0-4464-82DE-F3BCE7C5B853}"/>
              </a:ext>
            </a:extLst>
          </p:cNvPr>
          <p:cNvSpPr/>
          <p:nvPr/>
        </p:nvSpPr>
        <p:spPr>
          <a:xfrm>
            <a:off x="2177015" y="3243407"/>
            <a:ext cx="1155968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7A438BD-F412-4EE6-87C8-8B0C6DD54FD4}"/>
              </a:ext>
            </a:extLst>
          </p:cNvPr>
          <p:cNvSpPr/>
          <p:nvPr/>
        </p:nvSpPr>
        <p:spPr>
          <a:xfrm>
            <a:off x="950282" y="2363935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2252034F-7832-4692-ABBF-F9F6C330041D}"/>
              </a:ext>
            </a:extLst>
          </p:cNvPr>
          <p:cNvSpPr/>
          <p:nvPr/>
        </p:nvSpPr>
        <p:spPr>
          <a:xfrm rot="10800000">
            <a:off x="1302111" y="3288058"/>
            <a:ext cx="840372" cy="27748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F07A1C-7872-44C0-AB2D-C5248F6BD868}"/>
              </a:ext>
            </a:extLst>
          </p:cNvPr>
          <p:cNvSpPr/>
          <p:nvPr/>
        </p:nvSpPr>
        <p:spPr>
          <a:xfrm>
            <a:off x="0" y="4779434"/>
            <a:ext cx="1374494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6C5C2EE-A772-4770-A5E3-0FD5FD88E4A7}"/>
              </a:ext>
            </a:extLst>
          </p:cNvPr>
          <p:cNvSpPr/>
          <p:nvPr/>
        </p:nvSpPr>
        <p:spPr>
          <a:xfrm>
            <a:off x="5175365" y="5312856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7AF0E58-6E2A-450A-9B11-890BE5BCC8BF}"/>
              </a:ext>
            </a:extLst>
          </p:cNvPr>
          <p:cNvSpPr/>
          <p:nvPr/>
        </p:nvSpPr>
        <p:spPr>
          <a:xfrm>
            <a:off x="185343" y="1624282"/>
            <a:ext cx="11805027" cy="598444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6555BB1-7478-41AD-9566-75743D40CE35}"/>
              </a:ext>
            </a:extLst>
          </p:cNvPr>
          <p:cNvSpPr/>
          <p:nvPr/>
        </p:nvSpPr>
        <p:spPr>
          <a:xfrm>
            <a:off x="0" y="4042218"/>
            <a:ext cx="12592049" cy="56046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2DD02D9-9BC5-4437-A66F-5884929AB3D1}"/>
              </a:ext>
            </a:extLst>
          </p:cNvPr>
          <p:cNvSpPr/>
          <p:nvPr/>
        </p:nvSpPr>
        <p:spPr>
          <a:xfrm>
            <a:off x="0" y="3229284"/>
            <a:ext cx="128484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xmlns="" id="{0D57302B-60F4-4D44-BE0F-4BDC82D1DCF6}"/>
              </a:ext>
            </a:extLst>
          </p:cNvPr>
          <p:cNvSpPr/>
          <p:nvPr/>
        </p:nvSpPr>
        <p:spPr>
          <a:xfrm>
            <a:off x="1374494" y="4966149"/>
            <a:ext cx="840372" cy="2774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88AE579-77D9-4E73-A63E-CE9D163B6505}"/>
              </a:ext>
            </a:extLst>
          </p:cNvPr>
          <p:cNvSpPr/>
          <p:nvPr/>
        </p:nvSpPr>
        <p:spPr>
          <a:xfrm>
            <a:off x="984402" y="5357423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6C20BF7-F4DB-41FC-9A26-6551EAD88D95}"/>
              </a:ext>
            </a:extLst>
          </p:cNvPr>
          <p:cNvSpPr/>
          <p:nvPr/>
        </p:nvSpPr>
        <p:spPr>
          <a:xfrm>
            <a:off x="2234880" y="4772982"/>
            <a:ext cx="1155968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4F6C839-3A3A-4DF8-8A61-2132D9CD3EA7}"/>
              </a:ext>
            </a:extLst>
          </p:cNvPr>
          <p:cNvSpPr/>
          <p:nvPr/>
        </p:nvSpPr>
        <p:spPr>
          <a:xfrm>
            <a:off x="3119673" y="5349758"/>
            <a:ext cx="1717948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xmlns="" id="{0279F41D-6513-41B0-88E2-A826C48CA82C}"/>
              </a:ext>
            </a:extLst>
          </p:cNvPr>
          <p:cNvSpPr/>
          <p:nvPr/>
        </p:nvSpPr>
        <p:spPr>
          <a:xfrm>
            <a:off x="3377759" y="5003265"/>
            <a:ext cx="869097" cy="2502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AC2E72B-1A58-4D0F-B705-574E95DA1E59}"/>
              </a:ext>
            </a:extLst>
          </p:cNvPr>
          <p:cNvSpPr/>
          <p:nvPr/>
        </p:nvSpPr>
        <p:spPr>
          <a:xfrm>
            <a:off x="4248539" y="4726506"/>
            <a:ext cx="117816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C03AC095-3358-431A-B786-B8D20A815547}"/>
              </a:ext>
            </a:extLst>
          </p:cNvPr>
          <p:cNvSpPr/>
          <p:nvPr/>
        </p:nvSpPr>
        <p:spPr>
          <a:xfrm>
            <a:off x="5441159" y="4890374"/>
            <a:ext cx="840372" cy="2774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81C3C30-249F-405C-B153-20EABE6BBEB4}"/>
              </a:ext>
            </a:extLst>
          </p:cNvPr>
          <p:cNvSpPr/>
          <p:nvPr/>
        </p:nvSpPr>
        <p:spPr>
          <a:xfrm>
            <a:off x="6281531" y="4744536"/>
            <a:ext cx="1251281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E7F52F-D15A-4924-9366-1B0713F50311}"/>
              </a:ext>
            </a:extLst>
          </p:cNvPr>
          <p:cNvSpPr/>
          <p:nvPr/>
        </p:nvSpPr>
        <p:spPr>
          <a:xfrm>
            <a:off x="7198787" y="5312856"/>
            <a:ext cx="129129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xmlns="" id="{3386A838-E7D7-4674-ADE8-EA9B826E49A9}"/>
              </a:ext>
            </a:extLst>
          </p:cNvPr>
          <p:cNvSpPr/>
          <p:nvPr/>
        </p:nvSpPr>
        <p:spPr>
          <a:xfrm>
            <a:off x="7523773" y="4916661"/>
            <a:ext cx="936402" cy="2684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3D30600-8093-48F7-8999-E9018068522E}"/>
              </a:ext>
            </a:extLst>
          </p:cNvPr>
          <p:cNvSpPr/>
          <p:nvPr/>
        </p:nvSpPr>
        <p:spPr>
          <a:xfrm>
            <a:off x="8387640" y="4791585"/>
            <a:ext cx="1314778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০.০১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49ACC2A-152C-476B-B0CB-B94DDAEDA826}"/>
              </a:ext>
            </a:extLst>
          </p:cNvPr>
          <p:cNvSpPr/>
          <p:nvPr/>
        </p:nvSpPr>
        <p:spPr>
          <a:xfrm>
            <a:off x="9196342" y="5336829"/>
            <a:ext cx="1521555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xmlns="" id="{70DB221B-5BF9-442C-B9AC-56E7CE7AFB3E}"/>
              </a:ext>
            </a:extLst>
          </p:cNvPr>
          <p:cNvSpPr/>
          <p:nvPr/>
        </p:nvSpPr>
        <p:spPr>
          <a:xfrm>
            <a:off x="9702139" y="4890374"/>
            <a:ext cx="855107" cy="3655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82CC52F-FE9E-4945-9FD2-295C0BC75838}"/>
              </a:ext>
            </a:extLst>
          </p:cNvPr>
          <p:cNvSpPr/>
          <p:nvPr/>
        </p:nvSpPr>
        <p:spPr>
          <a:xfrm>
            <a:off x="10493791" y="4744536"/>
            <a:ext cx="1698209" cy="605222"/>
          </a:xfrm>
          <a:prstGeom prst="rect">
            <a:avLst/>
          </a:prstGeom>
          <a:solidFill>
            <a:srgbClr val="FFC000"/>
          </a:solidFill>
          <a:ln w="762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০.০০১</a:t>
            </a:r>
          </a:p>
        </p:txBody>
      </p:sp>
    </p:spTree>
    <p:extLst>
      <p:ext uri="{BB962C8B-B14F-4D97-AF65-F5344CB8AC3E}">
        <p14:creationId xmlns:p14="http://schemas.microsoft.com/office/powerpoint/2010/main" val="31484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2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824</Words>
  <Application>Microsoft Office PowerPoint</Application>
  <PresentationFormat>Custom</PresentationFormat>
  <Paragraphs>212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39</cp:revision>
  <dcterms:created xsi:type="dcterms:W3CDTF">2021-08-26T15:14:09Z</dcterms:created>
  <dcterms:modified xsi:type="dcterms:W3CDTF">2021-09-01T05:51:17Z</dcterms:modified>
</cp:coreProperties>
</file>