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56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naid Bin Nazim" userId="233d7577755c54d1" providerId="LiveId" clId="{06427EBC-C6C4-4D40-8543-D081DA9CAB11}"/>
    <pc:docChg chg="undo custSel addSld delSld modSld sldOrd">
      <pc:chgData name="Zunaid Bin Nazim" userId="233d7577755c54d1" providerId="LiveId" clId="{06427EBC-C6C4-4D40-8543-D081DA9CAB11}" dt="2021-09-01T11:58:34.356" v="1776" actId="2696"/>
      <pc:docMkLst>
        <pc:docMk/>
      </pc:docMkLst>
      <pc:sldChg chg="addSp modSp mod ord">
        <pc:chgData name="Zunaid Bin Nazim" userId="233d7577755c54d1" providerId="LiveId" clId="{06427EBC-C6C4-4D40-8543-D081DA9CAB11}" dt="2021-09-01T11:38:44.768" v="1298" actId="207"/>
        <pc:sldMkLst>
          <pc:docMk/>
          <pc:sldMk cId="1847972695" sldId="256"/>
        </pc:sldMkLst>
        <pc:spChg chg="add mod">
          <ac:chgData name="Zunaid Bin Nazim" userId="233d7577755c54d1" providerId="LiveId" clId="{06427EBC-C6C4-4D40-8543-D081DA9CAB11}" dt="2021-09-01T11:08:58.569" v="509" actId="14100"/>
          <ac:spMkLst>
            <pc:docMk/>
            <pc:sldMk cId="1847972695" sldId="256"/>
            <ac:spMk id="4" creationId="{0503DF8A-ABB0-4410-8928-AED55FF4771E}"/>
          </ac:spMkLst>
        </pc:spChg>
        <pc:spChg chg="add mod">
          <ac:chgData name="Zunaid Bin Nazim" userId="233d7577755c54d1" providerId="LiveId" clId="{06427EBC-C6C4-4D40-8543-D081DA9CAB11}" dt="2021-09-01T11:08:33.770" v="506" actId="14100"/>
          <ac:spMkLst>
            <pc:docMk/>
            <pc:sldMk cId="1847972695" sldId="256"/>
            <ac:spMk id="5" creationId="{38872247-DA50-4337-9985-1E37D54F2801}"/>
          </ac:spMkLst>
        </pc:spChg>
        <pc:spChg chg="add mod">
          <ac:chgData name="Zunaid Bin Nazim" userId="233d7577755c54d1" providerId="LiveId" clId="{06427EBC-C6C4-4D40-8543-D081DA9CAB11}" dt="2021-09-01T11:38:44.768" v="1298" actId="207"/>
          <ac:spMkLst>
            <pc:docMk/>
            <pc:sldMk cId="1847972695" sldId="256"/>
            <ac:spMk id="6" creationId="{AEA385C0-991A-4891-93E9-F83D5FA24C49}"/>
          </ac:spMkLst>
        </pc:spChg>
      </pc:sldChg>
      <pc:sldChg chg="add">
        <pc:chgData name="Zunaid Bin Nazim" userId="233d7577755c54d1" providerId="LiveId" clId="{06427EBC-C6C4-4D40-8543-D081DA9CAB11}" dt="2021-09-01T10:34:28.017" v="0"/>
        <pc:sldMkLst>
          <pc:docMk/>
          <pc:sldMk cId="2995321941" sldId="258"/>
        </pc:sldMkLst>
      </pc:sldChg>
      <pc:sldChg chg="addSp delSp modSp add mod ord addAnim delAnim modAnim">
        <pc:chgData name="Zunaid Bin Nazim" userId="233d7577755c54d1" providerId="LiveId" clId="{06427EBC-C6C4-4D40-8543-D081DA9CAB11}" dt="2021-09-01T10:44:27.590" v="177" actId="20577"/>
        <pc:sldMkLst>
          <pc:docMk/>
          <pc:sldMk cId="1217425094" sldId="259"/>
        </pc:sldMkLst>
        <pc:spChg chg="mod">
          <ac:chgData name="Zunaid Bin Nazim" userId="233d7577755c54d1" providerId="LiveId" clId="{06427EBC-C6C4-4D40-8543-D081DA9CAB11}" dt="2021-09-01T10:44:27.590" v="177" actId="20577"/>
          <ac:spMkLst>
            <pc:docMk/>
            <pc:sldMk cId="1217425094" sldId="259"/>
            <ac:spMk id="3" creationId="{93000EBA-9ADA-4B6F-94E5-3C9DDB50A1F9}"/>
          </ac:spMkLst>
        </pc:spChg>
        <pc:spChg chg="add del mod">
          <ac:chgData name="Zunaid Bin Nazim" userId="233d7577755c54d1" providerId="LiveId" clId="{06427EBC-C6C4-4D40-8543-D081DA9CAB11}" dt="2021-09-01T10:36:28.445" v="10" actId="478"/>
          <ac:spMkLst>
            <pc:docMk/>
            <pc:sldMk cId="1217425094" sldId="259"/>
            <ac:spMk id="4" creationId="{3E04462C-81D1-4224-9F76-9D50044BE4B4}"/>
          </ac:spMkLst>
        </pc:spChg>
        <pc:spChg chg="add del mod">
          <ac:chgData name="Zunaid Bin Nazim" userId="233d7577755c54d1" providerId="LiveId" clId="{06427EBC-C6C4-4D40-8543-D081DA9CAB11}" dt="2021-09-01T10:36:28.445" v="10" actId="478"/>
          <ac:spMkLst>
            <pc:docMk/>
            <pc:sldMk cId="1217425094" sldId="259"/>
            <ac:spMk id="5" creationId="{EDF50729-10FA-4D92-A262-16178B9757CE}"/>
          </ac:spMkLst>
        </pc:spChg>
      </pc:sldChg>
      <pc:sldChg chg="addSp delSp modSp new mod">
        <pc:chgData name="Zunaid Bin Nazim" userId="233d7577755c54d1" providerId="LiveId" clId="{06427EBC-C6C4-4D40-8543-D081DA9CAB11}" dt="2021-09-01T11:57:05.376" v="1768" actId="207"/>
        <pc:sldMkLst>
          <pc:docMk/>
          <pc:sldMk cId="2903905573" sldId="260"/>
        </pc:sldMkLst>
        <pc:spChg chg="del">
          <ac:chgData name="Zunaid Bin Nazim" userId="233d7577755c54d1" providerId="LiveId" clId="{06427EBC-C6C4-4D40-8543-D081DA9CAB11}" dt="2021-09-01T11:40:29.487" v="1299" actId="478"/>
          <ac:spMkLst>
            <pc:docMk/>
            <pc:sldMk cId="2903905573" sldId="260"/>
            <ac:spMk id="2" creationId="{FC0FC69E-5E0D-45EA-9EAB-26152852212F}"/>
          </ac:spMkLst>
        </pc:spChg>
        <pc:spChg chg="del mod">
          <ac:chgData name="Zunaid Bin Nazim" userId="233d7577755c54d1" providerId="LiveId" clId="{06427EBC-C6C4-4D40-8543-D081DA9CAB11}" dt="2021-09-01T11:40:35.887" v="1301" actId="478"/>
          <ac:spMkLst>
            <pc:docMk/>
            <pc:sldMk cId="2903905573" sldId="260"/>
            <ac:spMk id="3" creationId="{25EA3997-795D-4D41-BC00-326D0111E5DF}"/>
          </ac:spMkLst>
        </pc:spChg>
        <pc:spChg chg="add mod">
          <ac:chgData name="Zunaid Bin Nazim" userId="233d7577755c54d1" providerId="LiveId" clId="{06427EBC-C6C4-4D40-8543-D081DA9CAB11}" dt="2021-09-01T11:56:45.444" v="1765" actId="207"/>
          <ac:spMkLst>
            <pc:docMk/>
            <pc:sldMk cId="2903905573" sldId="260"/>
            <ac:spMk id="4" creationId="{8D42BA12-A121-48BF-8507-EF01A214F006}"/>
          </ac:spMkLst>
        </pc:spChg>
        <pc:spChg chg="add mod">
          <ac:chgData name="Zunaid Bin Nazim" userId="233d7577755c54d1" providerId="LiveId" clId="{06427EBC-C6C4-4D40-8543-D081DA9CAB11}" dt="2021-09-01T11:56:52.164" v="1766" actId="207"/>
          <ac:spMkLst>
            <pc:docMk/>
            <pc:sldMk cId="2903905573" sldId="260"/>
            <ac:spMk id="5" creationId="{CFF61A8A-ED02-472A-B06D-D0FE672098E5}"/>
          </ac:spMkLst>
        </pc:spChg>
        <pc:spChg chg="add del mod">
          <ac:chgData name="Zunaid Bin Nazim" userId="233d7577755c54d1" providerId="LiveId" clId="{06427EBC-C6C4-4D40-8543-D081DA9CAB11}" dt="2021-09-01T11:46:33.383" v="1422" actId="478"/>
          <ac:spMkLst>
            <pc:docMk/>
            <pc:sldMk cId="2903905573" sldId="260"/>
            <ac:spMk id="6" creationId="{C19BC0C2-7739-4B2C-9E37-63940BFAF63B}"/>
          </ac:spMkLst>
        </pc:spChg>
        <pc:spChg chg="add mod">
          <ac:chgData name="Zunaid Bin Nazim" userId="233d7577755c54d1" providerId="LiveId" clId="{06427EBC-C6C4-4D40-8543-D081DA9CAB11}" dt="2021-09-01T11:56:58.324" v="1767" actId="207"/>
          <ac:spMkLst>
            <pc:docMk/>
            <pc:sldMk cId="2903905573" sldId="260"/>
            <ac:spMk id="7" creationId="{CCDED566-888D-4100-AEA8-9DE15D18D6B5}"/>
          </ac:spMkLst>
        </pc:spChg>
        <pc:spChg chg="add mod">
          <ac:chgData name="Zunaid Bin Nazim" userId="233d7577755c54d1" providerId="LiveId" clId="{06427EBC-C6C4-4D40-8543-D081DA9CAB11}" dt="2021-09-01T11:57:05.376" v="1768" actId="207"/>
          <ac:spMkLst>
            <pc:docMk/>
            <pc:sldMk cId="2903905573" sldId="260"/>
            <ac:spMk id="8" creationId="{D9971DC2-87BA-49CC-8688-2A93C4A1D658}"/>
          </ac:spMkLst>
        </pc:spChg>
      </pc:sldChg>
      <pc:sldChg chg="delSp modSp new del mod ord">
        <pc:chgData name="Zunaid Bin Nazim" userId="233d7577755c54d1" providerId="LiveId" clId="{06427EBC-C6C4-4D40-8543-D081DA9CAB11}" dt="2021-09-01T11:58:34.356" v="1776" actId="2696"/>
        <pc:sldMkLst>
          <pc:docMk/>
          <pc:sldMk cId="1408574143" sldId="261"/>
        </pc:sldMkLst>
        <pc:spChg chg="del mod">
          <ac:chgData name="Zunaid Bin Nazim" userId="233d7577755c54d1" providerId="LiveId" clId="{06427EBC-C6C4-4D40-8543-D081DA9CAB11}" dt="2021-09-01T11:57:31.886" v="1771" actId="478"/>
          <ac:spMkLst>
            <pc:docMk/>
            <pc:sldMk cId="1408574143" sldId="261"/>
            <ac:spMk id="2" creationId="{6A73AA47-1136-40F7-9A59-B66F71F9E398}"/>
          </ac:spMkLst>
        </pc:spChg>
        <pc:spChg chg="del">
          <ac:chgData name="Zunaid Bin Nazim" userId="233d7577755c54d1" providerId="LiveId" clId="{06427EBC-C6C4-4D40-8543-D081DA9CAB11}" dt="2021-09-01T11:57:38.861" v="1772" actId="478"/>
          <ac:spMkLst>
            <pc:docMk/>
            <pc:sldMk cId="1408574143" sldId="261"/>
            <ac:spMk id="3" creationId="{717318CB-7D60-4780-B82A-DDD38137C1D2}"/>
          </ac:spMkLst>
        </pc:spChg>
      </pc:sldChg>
      <pc:sldChg chg="add">
        <pc:chgData name="Zunaid Bin Nazim" userId="233d7577755c54d1" providerId="LiveId" clId="{06427EBC-C6C4-4D40-8543-D081DA9CAB11}" dt="2021-09-01T11:58:23.566" v="1773"/>
        <pc:sldMkLst>
          <pc:docMk/>
          <pc:sldMk cId="1479486901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E49D6-B185-473B-8277-B156BD9D164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AC2FC-2D0A-4432-9484-A932A2FF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7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F98D-3E91-416D-A12B-D65DA9D5C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D4991-F710-47FB-ACAE-A90CDFF62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77AB4-574B-4987-8731-D8C4D41E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FCE6F-30C3-4F5C-ABBD-B933D72A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5338D-9538-420E-BAA5-69172C8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A20B-E8ED-4B3D-A8A9-AB56AEAB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ECED4-8BFF-4460-BC10-17A363D5A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63B06-5BA3-4D78-ADE1-3A7A97F19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9A25-3822-4401-8890-B56144D2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A4EC7-7772-4B0E-B419-9A559FA6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95EE2E-870E-46D1-ADCA-443F7F53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D40E9-FF69-435F-B48E-0B0DECB7C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815E7-3E04-49AD-BFE6-6724A2C5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0930D-FDAC-4219-B136-BFF06AB2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0CF91-9811-46AF-ABA0-C3B654EF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6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EE40-8819-4F88-914B-62288BA7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E43E8-6FD5-4FEB-A337-C6971ED3C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892BB-28F3-44CB-A636-4E75832C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037E7-2FC0-4B7B-9E3C-817B9125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179B-2747-4CC9-A1FC-E06EAF11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9AC4-3DE6-4EDE-B6C7-65EB2049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5C511-F95F-4553-B7CC-D31DE76F4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7225E-CA59-4D80-BE56-2A9A46F0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CB1A-5848-4630-BF5E-57A54114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6384D-9675-4220-B373-5D1CD22D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C1E1-CD38-44E8-8F1B-3584DE63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A08F2-7AA1-413A-AA5D-65EA9067B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ABE03-D892-4011-886B-DCBBC49B6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FC2A-27FB-431A-B0EA-5AA85F1B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A3D86-65F7-4B8C-BCB2-C3AAD9AC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EC38F-7AA3-45D5-9291-A9FDCF57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38E5-3F2E-42AB-A4E8-9C967D62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65F23-E716-4BB0-8577-2D88673A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11CB3-F23E-43AD-890E-1BC0AA274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8DDC8-FEEC-41BB-8893-BA5DF0879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B9D65-906A-40DE-BAAE-2EB986B48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B2C74-F72E-4C0D-B02C-02AC4626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86BEB9-E2F5-4654-88A6-6B36F927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B0E8B-C376-4997-AD73-A32BDC61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2479-AA04-43ED-8A2C-A87A86AB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1E807-7FA6-4A92-8829-3420940F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C1E23-8BAD-4FB9-8DD6-0472A7C1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29DFE-E6AA-4520-9A1A-69A3C8BA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3EDB9-DB68-4B9B-940C-FE3C8F09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AB1EC-8D00-480F-AB58-14E4F4C0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45372-53AB-431E-A948-C9A5B143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1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4549-02B6-4461-9076-F51AFD62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9CFC-A2DE-456A-93BB-9AE17CB5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43236-890D-4E1A-A39D-584D555B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11C56-6EF9-4F83-860B-5B185A95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73B52-6FF2-4741-8B71-B5C3DEBE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D3804-4681-43E7-8DCC-713D8474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5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EE51-0472-4C40-95F8-61166B0E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27B21-0E60-449F-9159-A43449643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AC10D-4607-4CD4-8E49-E852E00C9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E5861-03BC-4EFF-9A30-1076855E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4AA4F-2473-4A6B-A326-DCF8653F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260DA-4B11-4175-9678-86D7D2DE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187E8-FEB5-40F7-A5EB-A7E23E47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90122-FAC2-4488-8DDF-4F4F0F85E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78CA-BC51-433D-A407-63FC4CC18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DDF6-22E5-4C24-8C29-E7ABBF166EA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5BC90-15BE-4453-8009-1095B2E9A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5AFE8-59B4-4D14-B21F-284FF1769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B0B5-1D2E-40CD-9560-99F4E3D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abstract-flower-pn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ngall.com/spring-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C865-990C-4A39-B38D-4882888E0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914EB-452D-47E7-A3EB-B942234B4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EC3727-DF73-42F6-AB8B-58EA5A75C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2548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95F7C6-8BCB-43D5-A6EB-9992EB98F120}"/>
              </a:ext>
            </a:extLst>
          </p:cNvPr>
          <p:cNvSpPr/>
          <p:nvPr/>
        </p:nvSpPr>
        <p:spPr>
          <a:xfrm>
            <a:off x="3459192" y="483080"/>
            <a:ext cx="5400136" cy="22428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আসসালামু আলাইকুম</a:t>
            </a:r>
          </a:p>
          <a:p>
            <a:pPr algn="ctr"/>
            <a:r>
              <a:rPr lang="bn-BD" sz="4000" dirty="0"/>
              <a:t>অনলাইন ক্লাসে সবাইকে স্বাগতম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071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3CBBE0-5743-4DFA-85D3-365650588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4805" y="3287256"/>
            <a:ext cx="11622391" cy="3570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36DCBB-7410-428E-96AB-90A80C384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3423658">
            <a:off x="5180029" y="802564"/>
            <a:ext cx="2022061" cy="2458379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B334B22-CA81-4ACE-8AE4-32CE1BB554FC}"/>
              </a:ext>
            </a:extLst>
          </p:cNvPr>
          <p:cNvGraphicFramePr>
            <a:graphicFrameLocks noGrp="1"/>
          </p:cNvGraphicFramePr>
          <p:nvPr/>
        </p:nvGraphicFramePr>
        <p:xfrm>
          <a:off x="4724401" y="2743200"/>
          <a:ext cx="3047999" cy="1493520"/>
        </p:xfrm>
        <a:graphic>
          <a:graphicData uri="http://schemas.openxmlformats.org/drawingml/2006/table">
            <a:tbl>
              <a:tblPr/>
              <a:tblGrid>
                <a:gridCol w="3047999">
                  <a:extLst>
                    <a:ext uri="{9D8B030D-6E8A-4147-A177-3AD203B41FA5}">
                      <a16:colId xmlns:a16="http://schemas.microsoft.com/office/drawing/2014/main" val="3695529493"/>
                    </a:ext>
                  </a:extLst>
                </a:gridCol>
              </a:tblGrid>
              <a:tr h="1306055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SutonnyMJ" pitchFamily="2" charset="0"/>
                          <a:cs typeface="SutonnyMJ" pitchFamily="2" charset="0"/>
                        </a:rPr>
                        <a:t>wkÿK cwiwPwZ</a:t>
                      </a:r>
                    </a:p>
                    <a:p>
                      <a:pPr algn="ctr"/>
                      <a:r>
                        <a:rPr lang="bn-BD" sz="2800" dirty="0">
                          <a:latin typeface="SutonnyMJ" pitchFamily="2" charset="0"/>
                          <a:cs typeface="SutonnyMJ" pitchFamily="2" charset="0"/>
                        </a:rPr>
                        <a:t>w`jiæev BqvQwgb</a:t>
                      </a:r>
                    </a:p>
                    <a:p>
                      <a:pPr algn="ctr"/>
                      <a:r>
                        <a:rPr lang="bn-BD" sz="2800" dirty="0">
                          <a:latin typeface="SutonnyMJ" pitchFamily="2" charset="0"/>
                          <a:cs typeface="SutonnyMJ" pitchFamily="2" charset="0"/>
                        </a:rPr>
                        <a:t>cÖfvlK, Aviex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816562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F19941A-E440-4618-906A-049184919578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4236720"/>
          <a:ext cx="4648200" cy="457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1365987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SutonnyMJ" pitchFamily="2" charset="0"/>
                          <a:cs typeface="SutonnyMJ" pitchFamily="2" charset="0"/>
                        </a:rPr>
                        <a:t>nvq`ivev` †nv‡mwbqv dvwRj (wWMÖx) gv`ªvmv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8446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0EBA-9ADA-4B6F-94E5-3C9DDB50A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0067"/>
            <a:ext cx="10515600" cy="269144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bn-BD" sz="4000" dirty="0"/>
          </a:p>
          <a:p>
            <a:pPr marL="0" indent="0">
              <a:buNone/>
            </a:pPr>
            <a:r>
              <a:rPr lang="bn-BD" sz="4000" dirty="0"/>
              <a:t>এই পাঠ শিক্ষার্থীরা যা যা জানতে পারবে </a:t>
            </a:r>
            <a:r>
              <a:rPr lang="bn-BD" dirty="0"/>
              <a:t>–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2400" dirty="0"/>
              <a:t> আল্লাহ তায়ালা কিভাবে ভূপৃষ্ঠ থেকে ইলম কে উঠিয়ে নিবেন তা জানতে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2400" dirty="0"/>
              <a:t> ইলম ছাড়া ফতোয়া দানের ফলাফল জানতে পারবে ।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F50729-10FA-4D92-A262-16178B97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034" y="321277"/>
            <a:ext cx="6875253" cy="13694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bn-BD" dirty="0"/>
              <a:t>শিখন ফল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03DF8A-ABB0-4410-8928-AED55FF4771E}"/>
              </a:ext>
            </a:extLst>
          </p:cNvPr>
          <p:cNvSpPr/>
          <p:nvPr/>
        </p:nvSpPr>
        <p:spPr>
          <a:xfrm>
            <a:off x="1408670" y="782595"/>
            <a:ext cx="9877168" cy="15487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atin typeface="Andalus" panose="02020603050405020304" pitchFamily="18" charset="-78"/>
                <a:cs typeface="Andalus" panose="02020603050405020304" pitchFamily="18" charset="-78"/>
              </a:rPr>
              <a:t>عن عبد الله بن عمرو (رض) عنهما قال قال رسول الله (ص)ان الله لا يقبض العلم انتزاعا ينتزعه من العباد – ولكن يقبض العلم  بقبض العلماء حتى اذا لم يبقى عالما اتخذ الناس رؤسا جهالا –فسئلوا  فافتوا بغير علم غضلوا واضلوا – (متغق عميه )</a:t>
            </a: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872247-DA50-4337-9985-1E37D54F2801}"/>
              </a:ext>
            </a:extLst>
          </p:cNvPr>
          <p:cNvSpPr/>
          <p:nvPr/>
        </p:nvSpPr>
        <p:spPr>
          <a:xfrm>
            <a:off x="8007178" y="57665"/>
            <a:ext cx="2413687" cy="65078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হাদিস নং -১৯৫ 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A385C0-991A-4891-93E9-F83D5FA24C49}"/>
              </a:ext>
            </a:extLst>
          </p:cNvPr>
          <p:cNvSpPr/>
          <p:nvPr/>
        </p:nvSpPr>
        <p:spPr>
          <a:xfrm>
            <a:off x="1433384" y="3089189"/>
            <a:ext cx="10017211" cy="322099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/>
              <a:t>হজরত আব্দুল্লাহ ইবনে আমর (রাঃ) হতে বর্ণিত । তিনি বলেন , রাসুল (সাঃ) ইরশাদ করেছেন , নিশ্চই আল্লাহ তায়ালা বান্দাদের অন্তর হতে ইলম উঠিয়ে  নেন না।বরং আলেমদের উঠিয়ে নেয়ার মাদ্ধমে ইলম উঠিয়ে নিবেন । এক পরজায়ে ভু পৃষ্ঠে কোন আলেম অবশিষ্ট থাকবেনা ,তখন লোকজন মূর্খ লোকদের নেতা হেসেবে গ্রহন করবে ।বিভিন্ন সমস্যায় লোকেরা তাদের নিকট মাসআলা জানতে চাইবে ।তখন তারা ইলম ছাড়াই ফতোয়া প্রদান করবে । ফলে তারা পথভ্রষ্ট হবে এবং লোকজনকে ও পথভ্রষ্ট করবে । (বুখারি ও মুসলিম)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797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D42BA12-A121-48BF-8507-EF01A214F006}"/>
              </a:ext>
            </a:extLst>
          </p:cNvPr>
          <p:cNvSpPr/>
          <p:nvPr/>
        </p:nvSpPr>
        <p:spPr>
          <a:xfrm>
            <a:off x="3682314" y="90616"/>
            <a:ext cx="3426940" cy="79083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রাবী পরিচিতি 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F61A8A-ED02-472A-B06D-D0FE672098E5}"/>
              </a:ext>
            </a:extLst>
          </p:cNvPr>
          <p:cNvSpPr/>
          <p:nvPr/>
        </p:nvSpPr>
        <p:spPr>
          <a:xfrm>
            <a:off x="1408671" y="1795849"/>
            <a:ext cx="10280822" cy="601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BD" dirty="0"/>
              <a:t>নাম ও পরিচিতিঃ তাঁর নাম আব্দুল্লাহ । পিতার নাম আমর ইবনুল আস (রাঃ)। উভয়েই সাহাবি ।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DED566-888D-4100-AEA8-9DE15D18D6B5}"/>
              </a:ext>
            </a:extLst>
          </p:cNvPr>
          <p:cNvSpPr/>
          <p:nvPr/>
        </p:nvSpPr>
        <p:spPr>
          <a:xfrm>
            <a:off x="1408671" y="2965622"/>
            <a:ext cx="10280822" cy="9308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BD" dirty="0"/>
              <a:t>হাদিসে অবদানঃ তার লিখিত হাদিসের সংখা অনেক । তবে তাঁর মুখস্থ হাদিসের সংখা ৬০০ ।মোত্তাফাকুন আলাইহ – ১৭ , এককভাবে বুখারিতে ৮ টি ,মুসলিমে – ২০ টি হাদিস  রয়েছে ।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971DC2-87BA-49CC-8688-2A93C4A1D658}"/>
              </a:ext>
            </a:extLst>
          </p:cNvPr>
          <p:cNvSpPr/>
          <p:nvPr/>
        </p:nvSpPr>
        <p:spPr>
          <a:xfrm>
            <a:off x="1408671" y="4258962"/>
            <a:ext cx="8056605" cy="76611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BD" dirty="0"/>
              <a:t> মৃত্যু ঃ তিনি ৬৩ হিজরি মতান্তরে ৬৭ হিজরিতে  তায়েফে ইন্তেকাল করেন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0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689F-BD10-4FEF-901A-1FB2DE78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664" y="365126"/>
            <a:ext cx="5719313" cy="1066860"/>
          </a:xfrm>
        </p:spPr>
        <p:txBody>
          <a:bodyPr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52C57A-6C75-411E-801A-5C6461C09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819" y="-68827"/>
            <a:ext cx="12201832" cy="749218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77EC3BC-0193-4619-B3DA-319FE932F347}"/>
              </a:ext>
            </a:extLst>
          </p:cNvPr>
          <p:cNvSpPr/>
          <p:nvPr/>
        </p:nvSpPr>
        <p:spPr>
          <a:xfrm>
            <a:off x="2969342" y="1865939"/>
            <a:ext cx="5850193" cy="3649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/>
              <a:t>ধন্যবাদ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79486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277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Andalus</vt:lpstr>
      <vt:lpstr>Arial</vt:lpstr>
      <vt:lpstr>Calibri</vt:lpstr>
      <vt:lpstr>Calibri Light</vt:lpstr>
      <vt:lpstr>SutonnyMJ</vt:lpstr>
      <vt:lpstr>Wingdings</vt:lpstr>
      <vt:lpstr>Office Theme</vt:lpstr>
      <vt:lpstr>PowerPoint Presentation</vt:lpstr>
      <vt:lpstr>PowerPoint Presentation</vt:lpstr>
      <vt:lpstr>শিখন ফল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Zunaid Bin Nazim</dc:creator>
  <cp:lastModifiedBy>Zunaid Bin Nazim</cp:lastModifiedBy>
  <cp:revision>7</cp:revision>
  <dcterms:created xsi:type="dcterms:W3CDTF">2021-09-01T10:33:24Z</dcterms:created>
  <dcterms:modified xsi:type="dcterms:W3CDTF">2021-09-01T11:58:40Z</dcterms:modified>
</cp:coreProperties>
</file>