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7" r:id="rId2"/>
    <p:sldId id="444" r:id="rId3"/>
    <p:sldId id="328" r:id="rId4"/>
    <p:sldId id="451" r:id="rId5"/>
    <p:sldId id="445" r:id="rId6"/>
    <p:sldId id="425" r:id="rId7"/>
    <p:sldId id="452" r:id="rId8"/>
    <p:sldId id="380" r:id="rId9"/>
    <p:sldId id="433" r:id="rId10"/>
    <p:sldId id="447" r:id="rId11"/>
    <p:sldId id="448" r:id="rId12"/>
    <p:sldId id="450" r:id="rId13"/>
    <p:sldId id="449" r:id="rId14"/>
    <p:sldId id="430" r:id="rId15"/>
    <p:sldId id="428" r:id="rId16"/>
    <p:sldId id="4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1815" autoAdjust="0"/>
  </p:normalViewPr>
  <p:slideViewPr>
    <p:cSldViewPr snapToGrid="0">
      <p:cViewPr>
        <p:scale>
          <a:sx n="62" d="100"/>
          <a:sy n="62" d="100"/>
        </p:scale>
        <p:origin x="-95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media/image37.txt>GIF89a &#65533;&#65533;  D&#65533;DL&#65533;R&#65533;i&#65533;8`&#65533;8g	%	Q&#65533;&#65533;&#65533;\&#65533;&#65533;f3kI&#65533;|&#65533;>F&#65533;)&#65533;3-&#65533;5&#65533;4t}&#65533;M&#65533;&#65533;uK&#65533;$M&#65533;#&#65533;&#65533;N-&#65533;sSJ&#65533;%e&#65533;8U&#65533;T&#65533;!S&#65533;"e&#65533;2,h&#65533;/&#65533;&#65533;&#65533;&#65533;&#65533;\>&#65533;;&#65533;'Zj&#65533;.}&#65533;N;&#65533;	#dD2&#65533;A&#65533;4@&#65533;a&#65533;r&#65533;@s&#65533;?n&#65533;@	&#65533;&#65533;&#65533;$lI&#65533;6&#65533;G&#65533;L&#65533;C&#65533;%t3&#65533; &#65533;E&#65533;&#65533;&#65533;&#65533;T&#65533;&#65533;\&#65533;&#65533;&#65533;V&#65533;*U&#65533;)&#65533;&#65533;&#65533;&#65533;&#65533;du&#65533;O!&#65533;&#65533;&#65533;cu&#65533;P&#65533;&#65533;dD&#65533;o&#65533;=5&#65533;e^&#65533;&^&#65533;*\&#65533;+L7&#65533;)&#65533;u&#65533;O&#65533;&#65533;&#65533;)M;\&|=&#65533;9&#65533;
&#65533;&#65533;x&#65533;OL8|	h&#65533;.g&#65533;0*&#65533;-&#65533;{;|<a&#65533;7I&#65533;=&#65533; &#65533;i&#65533;8\&#65533;&#65533;&#65533;p&#65533;&&#65533;&#65533;\e&#65533;6p&#65533;;S&#65533;&#65533;&#65533;SR&#65533;`&#65533;V&#65533;^&#65533;&#65533;&#65533;&#65533;S&#65533;	9s	H|Gt9i i&#65533;8'DT&#65533;=h&#65533;L&#65533;+E&#65533;&#65533;&#65533;le&#65533;"_&#65533;&4&#65533;&#65533;&#65533;h&#65533;h&#65533; 5
-X&#65533;&#65533;fk&#65533;&#65533;&#65533;#;[b&#65533;<k&#65533;-&#65533;&#65533;&#65533;&#65533;&#65533;{(&#65533;i&#65533;&#65533;&#65533;&#65533;p&#65533;)}&#65533;?&#65533;&#65533;lp&#65533;+ `&#65533;!^&#65533;_&#65533;&#65533;&#65533;"Cn~&#65533;o&#65533;&#65533;&#65533;r&#65533;&#65533;&#65533;4f&#65533;6M|*|&#65533;q&#65533;A&#65533;&#65533;1~&#65533;W&#65533;,a&#65533;v&#65533;&#65533;&#65533;&#65533;&&#65533;&#65533;;&#65533;&#65533;=&#65533;&#65533;O&#65533;&#65533;D&#65533;&#65533;)&#65533;&#65533;M&#65533;&#65533;CDk#&#65533;&#65533;RR&#65533;$&#65533;&#65533;_.{&#65533;&#65533;&#65533;Ge&#65533;7&#65533;&#65533;Aq&#65533;5`&#65533;;|&#65533;?|&#65533;25&#65533;R&#65533;E&#65533;&#65533;&#65533;&#65533;&#65533;&#65533;&#65533;{&#65533;&#65533;&#65533;P&#65533;&#65533;N'#&#65533;&#65533;Kp&#65533;B"&#65533;V&#65533;4&#65533;&#65533;hq&#65533;(]&#65533;&#65533;&#65533;&#65533;&#65533;&#65533;p&#65533;G&#65533;O&#65533;&#65533;^&#65533;;T&#65533;!8&#65533;&#65533;&#65533;^&#65533;&#65533;NIt*&#65533;&#65533;tk&#65533;G#&#65533;&#65533;$&#65533;&#65533;Q&#65533;&#65533;&#65533;n&#65533;&#65533;&#65533;&#65533;&#65533;&#65533;.:&#65533;&#65533;&#65533;	&#65533;&#65533;&#1234;&#65533;]F&#65533;&#65533;&#65533;a   !&#65533;NETSCAPE2.0   !&#65533;G44 !&#65533; &#65533; ,     &#65533; &#65533; 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#&#65533;@|&#65533;&#65533;s&#65533;/&#65533;<&#65533;&#65533;&#65533;&#1779;&#65533;/&#65533;&#65533;&#65533;&#65533;$&#65533;&#65533;&#1023;&#65533;&#65533;&#65533;&#65533;}&#65533;&#65533;G&#65533;|&#65533;&#65533;&#65533;&#65533;|fD_&#65533;F&#65533;`&#65533;I&#65533;&#65533;b&#65533;&#65533;&#65533;R&#65533;Pz&#65533;A&#65533;!&#65533;e&#65533;&#65533;y$"&#65533;&#65533;&#65533;&#65533;(&#65533;z~X &#65533;&F&#65533;"8&#65533;xc&#65533;.Bc&#65533;&#65533;&#65533;w&#65533;&#65533;8&#65533;&#65533;&#65533;<&&#65533;&#65533;@&#65533;^&#65533;'*&#65533;d	&#65533;`%&#65533;T&#65533;_&#65533;i^&#65533;&#65533;E&#65533;&#65533;&#65533;d&#65533;i&#65533;&#65533;Ei&#65533;&#65533;y_&#65533;&#65533;&#65533;c&#65533;g&#65533;)A&#65533;e&#65533;x&#65533;?&#65533;g&#65533;&#65533;c&#65533;)&#65533;&#65533;j&#65533;3&#65533;&#65533;&#65533;y&#65533;&#65533;&#65533;w&#65533;7'&#65533;eZ&#65533;&#65533;f&#65533;)o:(&#65533;jn&#1633;I .&#65533;&#35362;&#65533;&#65533;&#65533;&#65533;&#65533;&#65533;b&#65533;&#65533;&#65533;&#65533; &#65533;&#65533;&#65533;&#65533;&#65533;oX2&#65533;&#65533;F0`D&#65533;wR&#65533;&#21100;~&#65533;R&#65533;_v&#65533;jgO&#65533;&#65533;f&#65533;fJk&#65533;0&#65533;pF&#65533;&#65533;,CkL@u&#65533;k&#65533;Y&#65533;&#65533;y&#65533;n&#65533;. &#65533;&#65533;&#65533;]n&#65533;,s&#65533;9&#65533;&#65533;&#65533;&#65533;o&#65533;Z&#65533;&#65533;8&#65533;Bd&#65533;&#65533;&#65533;@n&#65533;K>9z&#65533;2x&#2026;&#65533;&#65533;;&#65533;}9&#65533;+k&#65533;&#65533;j&#65533;&#65533;&#65533;Z&#65533;&#65533;.&#65533;&#65533;&#65533;% &#65533;E&#65533;&#65533;&#65533;&#65533;&#65533;&#65533;or&#65533;`&#65533;&#65533;Ya&#65533;%X&#65533;/&#65533;&#65533;&#65533;Ft&#65533;C&#65533;mt AB&#1394;&#65533;'&#65533;>Z&#65533;p&#65533;&#65533;&#65533;&#65533;z&#65533;B6&#65533;&#65533;&#65533;&#65533;&#65533;&#65533;&#65533;&#1214;&#65533;-&#65533;Am&#65533;&#65533;&#65533;,T,&#65533;&#65533;&#65533;.&#65533;&#65533;`E Viy&#65533;&#65533;&#50738;	I)&#1595;&#65533;J&#65533;&#65533;D&#65533;Q&#2034;&#65533;P&#1240;&#65533;Ah&#65533;#&#65533;&#65533;B&#65533;r&#65533;&#65533;&#65533;&#65533;Z~&#65533;a5&#65533;&#65533;s	&#65533;bz&#65533;&#65533;+Q&#65533;&#65533;&#65533;F	&#65533;&#65533;&#65533;-[&#65533;&#65533;m2&#65533;n&#65533;&#65533;.&#65533;&#1434;&#65533;:&#65533;&#65533;&#65533;rJ6&#1097;+&#65533;x&#65533;&#784;.B&#65533;&#65533;&#65533;oH&#65533;&#65533;[&#65533;&#65533;7&#65533;4&#65533;&#65533;=&#65533;&#65533;}^X&#65533;]&#65533;8&#65533;&#966;Mt&#65533;/T&#65533;BL&#65533;BmK&#65533;F&#65533;&#65533;&#65533;W&#65533;x&#65533;&#65533;&#1811;&#65533;6t &#65533;&#266;&#65533;#&#65533;&#65533;&#65533;P&#403;&#65533;&#65533;&#65533;&#65533;&#65533;h&#65533;&#65533;&#65533;!&#65533;Q&#65533;&#721;&#65533;&#65533;.&#65533;&#65533;&#65533;=<&#65533;&#65533;V&#65533;G&#65533;/0&#65533;&#65533;&#65533;&#65533;&#65533;&#65533;&#65533;Nq&#65533;&#65533;`&#65533;@&#65533;,&#65533;"0 Z&#65533;&#65533;&#65533;G&#65533;+A&#65533;G}^&#65533;l$%J5QG	T&#65533;&#65533;&#65533;;&#65533;&#1896;L5&#65533;&#65533;W&#65533;&#65533;P&#65533;R!&#65533;.auc&#65533;/F$&&#65533;OF|&#65533;&#65533;^&#65533;"&#65533;t&#65533;&#65533;&#65533;&#65533;p&#65533;&#65533;!k&#65533;&#65533;F`&#65533;&#65533;!&#941;vv&#65533;&#65533;}&#65533;&#65533;3&#65533;&#65533;y&#65533;c"&#65533;;&&#65533;k=+&#65533;ohA&#65533;A&#65533;A
b&#1025;&#65533;&#65533;@qC$b'&#40814;a2&#65533;&#65533;&#65533;&#65533;&#65533;&#1439;-&#65533;/:^&#65533;zA=*&#971;m&#65533;$h@&#65533;9&#65533;&#65533;#H&#65533;&#65533;&#65533;(9I&#65533;&#65533;^&#65533;&#1772;&#65533;Y&#65533;Y&#65533;Jr&#65533;sY&#65533;^D&#505;&#65533;&#981;o&#65533;d&#1080;&#65533;|&#65533;C&#1538;&#65533;&#1027;:&#65533;#&#65533;P&#65533;&#65533;&#65533;&#65533;?>&#65533;&#65533;&#65533;&#1008;U&#65533;&#65533;C*JG&#65533;W^&#1544;&#65533;|.}&#65533;&#65533;A&#65533;&#1453;H!q&#65533;&#65533;;;&#65533;(&#65533;&#65533;&#65533;Z9%}n_ &#65533;&#65533;?)w;&#65533;4t&#65533;&#65533;&#65533;8&#65533;&#65533;&#65533;&#65533;&#65533;	kXCd@4a&#65533;#&#65533;F` &#65533;T&#65533;&#65533;&#65533;%&#65533;&#65533;&#65533;&#916;&#65533;M"y&#65533;^&#65533;&#65533;E&#65533;&#65533;H&#65533;t&#65533;&#65533;&#65533;P&#65533;Y&#65533;bX&#65533;j3&#65533;0&#65533;&#65533;'R&#65533;&#65533;&#65533;,Rw&&&#65533;&#65533;
h[&#65533;<&#65533;j&#65533;B1&#65533;&#65533;&#65533;$&#65533;O<&#65533;j&#65533;&#65533;d&#65533;&#65533;&#65533;P@&#65533;&#65533;&#221;X&#65533;&#65533;&#65533;a&#65533;D,&#65533;v&#65533;"&#65533;&#65533;^&#65533;3&#65533;x&#65533;0&#65533;&#65533;1}&#65533;&#65533;>&#575;r&#65533;&#65533;P&#65533;&&#65533;&#65533;&#65533;E&#65533;i6&#65533;i&#65533;&#65533;&#65533;@&#65533;H&#65533;&#65533; r&#1537; &#65533;4V&#65533;&#65533;&#65533;&#65533;g&#65533;,I+{&#65533;Wb&#65533;+&#65533;9`&#65533; &#65533;d&#65533;&#1056;LC&#65533;m&#65533;&#65533;dRTi$&#65533;&#65533;h&#65533;m&#65533;&#65533;@&#65533;&#65533;j X&#65533;&#65533;$G&#65533;&#65533;|&#65533;}B&#65533;&#65533;&#65533;&#65533;&#1461;&#65533;&#65533;ES%&#65533;&&#65533;h&#65533;&#65533;&#65533;p&#65533;&#65533; +D&#65533;u@&#65533;&#65533;&#65533;&#65533;"&#65533;&#65533;N&#65533;mY&#65533;&#65533;,&#65533;&#65533;qh&#65533;&#65533;&#65533;K:&#65533;&#65533;B&#65533;&#65533;^&#65533;&#65533; &#65533;&#65533;&#65533;&#65533;&#65533;$I&#65533;("ip&#65533;&#65533;o&#65533;PNPj&#65533;B&#65533;A&#65533; &$@&#65533;&#65533; >;O&#65533;>&#65533;6&#65533;&#65533;&#65533;&#65533;&#65533;&#65533;J&#65533;&#65533;e]&#65533;&#65533;*&#65533;L@&#65533;r+ &#65533;8$&#65533;y&#65533;

&#65533;4&#65533;T&#65533;,r&#65533;G%&#65533;I&#65533;f&#65533;&#65533;B(&#65533;&#65533;(\&#65533;=&#65533;$&#65533;,&#1232;f6&#65533;&#65533;"\I&#65533;p&#65533;O&#65533;&#1944;&#65533;&#65533;&#65533;n	!&#65533;&#65533;&#65533;4 &#65533;&#65533;&#65533;V)3I&#65533;&#65533;<&#65533;&#65533;V&#65533;&#65533;*&#65533;&#65533;&#65533;]k6&#65533;&#65533;`&#65533;5l{;OZ1&#65533;&#222;W&#65533;&#65533;&#65533;&#65533;&#65533;&#65533;&#65533;]&#65533;&#65533;	&#65533;&#65533;&#65533;-&#653;&#65533;@&#65533;&#65533;&#65533;40!
`A&#65533;&#65533;*I&#65533;"3&#65533;b&#65533;|+lbWJ&#65533;*&#65533;_Y
[8&#65533;(X&#65533;&#65533;&#65533;%&#65533;&#65533;[X&#65533;&#65533;Pb&#65533;&#65533;"-&#65533;a&#65533;c&#65533;5&#65533;&#65533;&#65533;&#65533;&#65533;&#65533;H&#65533;&#510;&#65533;&#272;&#65533;|&#65533;$ZXp&#65533;&#65533;&#65533;0&#65533;=&#65533;&#65533;o&#65533;K&#65533;E
8B&#65533;&#65533;&#65533;&#397;\a&#65533;uv{&#65533;&#65533;&#65533;&#65533;f&#65533;&#65533;&#65533;
&#65533;&#65533;sZG&#1834;&#1021;&#65533;&#65533;~h Cx&#65533;S&#65533;&#65533;X&#65533;&#65533;&#65533;v&#65533;&#65533;&#65533;AyuuA&#65533; :,&#65533;7N&#65533;&#65533; FHT&#65533;J0f[&#65533;eZ&#65533;&#1009;&#65533;r&#65533;&#65533;&#65533;&#65533;7T(\&#65533;c8&#65533;&#65533;&#65533;6C&#65533;&#65533;&#65533;;&#65533;]j?G&#65533;|&#65533;&#65533;C y&#65533;&#65533;&#65533;T&#65533;&#65533;b&#65533;&#65533;&#1914;&#65533; '&#1467;R&#65533;J>&#65533;&#65533;B&#65533;&#65533;W&#65533;&#65533;&#65533;n&#65533;i&#65533;&#65533;mQP &#65533;A&#65533;&#65533;_J&#65533;b&#65533;&#65533;&#65533;&#65533;[)&#65533;_*l!H&#65533;&#65533;&#65533;:&#65533;Y &#65533;_&#65533;[Y0Xp*&#65533;v&#65533;&#65533;&#65533;,3s&#65533;e&#65533;&#65533;E&#959;y&#1550;&#65533;B&#65533;&#65533;!+s6K&#65533;&#65533;&#65533;&#65533;&l&#65533;x&#65533;U&#65533;&#65533;&#65533;Ra&#65533;4&#65533;8&#65533;&#65533;(,^&#65533;GU&#65533;&#65533; &#65533;&#1525;&#65533;&#65533;(&#65533;&#65533;HU&#879;N&#65533;&#65533;g&#65533;6}j&#65533;s0&#65533;n&#65533;&#65533;&#65533;g&#65533;cm&#65533;&#291;_&#65533;&#65533;Z&#65533;&#65533;c&#65533;&#65533;:Pn&#65533;vw&#65533;&#65533;z)&#65533;,&#65533;d&#65533;Fy&#65533;Shd&#65533;]Y&#65533;m&#65533;fU&#65533;&#65533;a&#65533;&}K0}
&#65533;V@-&#65533; &#65533;e&#65533;&#65533;em&#65533;0
3-l&#65533;|&#1906;t@&#65533;{&#65533;wQ@\&#65533;g|&#65533;< fW=&#327;d~3a&#65533;(&#65533;&#65533;|&#65533;&#65533;&#65533;6}&#65533;&#65533;]@&#65533;&#65533;u/a;0W&#65533;&#65533;M&#65533;AD&#65533;&#65533;m1 )@&#65533;&#65533;x:&#65533;{k&#65533;&#65533;&#65533;A&#65533;%y&#65533;&#65533;k&#65533;71&#65533;&#65533;h&#65533;&#65533;:U&#65533;h1&#65533;T&#65533;&#65533;&#65533; PwL0p&#65533;R&#65533;/&#65533;&#65533;_&#65533;W+&#65533;rPy&#65533;GQ&#65533;1`&#65533;&#65533;&#65533;x&#65533; W  &#65533;&#65533;1&#65533;gdqDI&#65533;x1&#65533;r/b8q &#65533;'iQ&#65533;P&#65533;&#65533;m&#65533;i/QQ&#65533;fF"&#65533;Ow&#65533;o.&#65533;&#65533;ge,&#65533;t&#65533;xe&#65533; &#65533;w&#65533;Q&#65533;&#1863;V&#65533;&#325;w7l$8&#65533;y&#65533;&#65533;v2g&#1280;&#65533;&#65533;&#65533;&#65533;{{vp-&#65533;o&#65533;H-&#65533;"q&#65533;&#65533;&#65533;n&#65533; &#65533;&#65533;q&#65533;R U&#65533;&#65533;&#65533;&#65533;&#65533;8mE&#65533;b[&#65533;]a%&#65533;&#65533;&#65533;&#65533;:&#65533;&#65533;&#65533;&#65533;&#65533;P&#65533; \&#65533;}&#870;&#65533;&#65533;1c
7Z"&#65533;T&#65533;&#65533;&#65533;D{1 J&#396;&#65533;Gn&#65533;&#65533;H[ p&#65533;&#65533;E4&#65533;&#65533;&#42513;&#65533;&#65533;@&#65533;d&#65533;$&#65533;d 4pq"!&#65533;&#65533;&#65533;8Z@crR &#65533;:&#65533;'X(	}u&#65533;&#65533;5&#1552;&#65533;&#65533;g&#65533;&#65533;<`]&#65533;&#453;&#65533;tB5UF&#65533;K/&#65533;y8&#65533;&#65533;&#65533;&#65533;&#65533;tQ X&#65533;&#65533;'
VA=5|!&#65533;>&#65533;&#458;&#65533;f&#65533;&#65533;&#65533;&#65533;&#65533;&#65533;&#65533;&#65533;{|U&#65533;&#65533;d_`APnD'>&#65533;_&#65533;f~&#65533;x&#65533;7&#65533;&#65533;Og};&#65533;^&#65533;V&#65533;&#65533;>
&#65533;g&#65533;3&#65533;&#65533;8&#65533;&#65533;m`~x&#65533;&#65533;FnR &#65533;l{&#65533;&#65533;
&#65533;&#65533;p&#65533;b&#65533;BM&#65533;v&#65533;&#65533;o\&#65533;&#65533;&#65533;&#65533;&&#65533;&#65533;s&#65533;?`&#65533;/14&#65533;`g&#65533;2&#65533;y[B J&#65533;&#65533; Q u&#65533;t@X&#65533;A&#65533;<YH7x&#65533;&#65533;dwo&#65533;i&#65533;&#65533;Pu&#65533;P&#1672;c) p(`g&#65533;&#65533;&#65533;,>+&#65533;&#65533;#&#65533;&#65533;>&#65533;&#65533;Po&#65533;=&#65533;N&#65533;`Q7	'&#65533;&#65533;	&#65533;l &#65533;&#65533;9O&&#65533;`|&#65533;&#65533;G%X&#65533;v&#65533;&#65533;o3)&#65533;P&#65533; &#65533;tA &#65533;@&#65533;41&#65533;&#65533;&#65533;G&#65533;&#65533;*&#65533;&#65533;&#65533;&#65533;he&#65533;&#65533;&#65533;vf@k&#65533;{(&#65533;&#65533;'X7&#65533;&#65533;r&#65533;S"&&#65533;E&#65533;&#65533;kR6&#65533;&#65533;&#65533;OuPw&#65533;71&#65533;&#65533;	tJ&#65533;<&#65533;&#65533;&#65533;&#65533;8&#65533;&#65533;DQ&#65533;&#65533;&#65533;&#65533;	 A&#65533;)&#65533;0&#65533;&#65533;9L&#65533;Y&#65533;&#65533;.&#65533;&#65533;y&#65533;s&#65533;&#65533;jL&#65533;tuW&#65533;&#65533;2*Z&#65533;Y&#65533;fV&#65533;K^&#65533;I&#65533;&#1508;4&#65533;&#65533;&#65533;&#65533; &#65533;kP&#65533;'&#65533;e&#65533;&#65533;67^&#680;VaG3$N&#65533;&#65533;s&#65533;&#65533;&#65533;&#65533;Q&#65533;tL`&#65533;"X&#65533;.&#65533;pAsj&#65533;&#65533;:&#65533;&#65533;&#65533;&#65533;&#65533;>&#65533;&#65533;&#65533;RW&#65533;&&#65533;&#65533;H%&#65533;z9&#65533;-*_&#65533;&#65533;&#65533;r&#65533;D&#743;_z&#65533;{Hl,&#1059;&#65533;J&#65533;s T&#65533;@&#65533;P*m&#65533;G&#65533;&#65533;oF&#65533;4&#65533;&#65533;&#65533;&#65533;t&#65533;&#65533;&#65533;
&#65533;&#65533;&#65533;:^&#65533;)&#351;UQ\&#65533;S&#65533;gs.0&#65533;n&#65533;&#65533;=&#65533;&#65533;&#65533;W
&#65533;&#65533;:%&#65533; &#65533;UA&#1831;\&#65533;&#65533;&#65533;z&#65533;&#65533;u&#65533;i&#65533;)&#65533;x&#65533;&#65533;&#65533;&#65533;t&#65533;&#65533;FK&#65533;&#65533;6<&#65533;&#65533;&#65533;&#65533;yNu&#457;8&#65533;&#65533;#+$`&#65533;&#65533;&#65533;*;&#65533;A@&#65533;I&#65533;&#65533;&#65533;&#588;SG&#65533;&#65533;&#65533;.&#1043;&#65533;&#65533;\&#65533;&#65533;$ &#1395;J&#65533;*&#65533;L&#65533;r&#65533;u6&#65533;&#65533;&#65533;qp58&#65533;T&#65533;[&#65533;&#1480;3&#65533;S&#748;z[NSK&#65533;&#65533;&#65533;&#65533;5&#65533;vx&#65533;&#65533;)&#65533;&#65533;H&#65533;!&#65533;&#65533;GO'&#65533;TZ&#65533;rIC;&#65533;&#65533;&#65533;	&#65533;&#65533;x&#65533;v`o&#65533;&#65533;2&#65533;&#65533;&#1335;&#65533;&#65533;&#65533;&#65533;&#65533;n&#65533; &#65533;K&#65533;\&#65533;&#65533;eQ+&#65533;}&#65533;&#65533;F{"&#65533;*&#65533;D:&#65533;'&#65533;(&#65533;&#65533;&#65533;r&#65533;&#65533;9b&#65533;&#65533;&#65533;a&#1079;&#1035;&#65533; Fq&#65533;I[&#1514;d&#65533;&#65533;&#65533;&#65533;z ! &#65533;t&#65533;)&#65533;PQv&#65533;&#65533;d&#1489;;@&#65533;B&#65533;&#1184;&#65533;PWn&#65533;8w&#65533;	&#65533;&#65533;&#65533;.&#65533;RmLS&#65533;b&#65533;_k&#65533;&#65533;&#65533;n&#65533;&#65533;&#65533;&#65533;g&#65533;&#65533;eK{kiQ.
&#65533;&#65533;%&#65533;&#65533;2&#65533;T&#65533;A&#65533;v&#65533;&#65533;&#65533;&#65533;&#65533;Sz=&#65533;&#65533;\0P&#1087;&#65533;&#1791;&#65533;;&#65533;&#65533;&#65533;&#65533;N&#65533;&#65533;Tj z!l&#65533;&#1208;*f&#65533;&#65533;Kva&#65533;*UB&#65533;z4&#65533;&#1688;&#65533;n&#486;&#65533;V&#65533;-0;&#65533;p&#65533;&#65533;QV&#65533;&#1343; V&#65533;%l*&#65533; &#65533;&#65533;x&#65533;V&#65533;{v&#65533;&#65533;o&&#65533;&#65533;c&#65533;Kf&#65533;%&#65533;&#65533;/B&#1764;&#65533;e &#65533;5X &#65533;&#65533;z&#65533;&#65533;
SV\&#65533;1&#65533;U&#65533;F=*u&#65533;&#65533;D&#65533;&#65533;&#65533;*&#131;`&#65533; &#65533;ThlyQ&#65533;Fl<&#65533;&#65533;&#65533;&#65533;f`&#65533;&#65533;w&#65533;Q&#65533;&#764;Z&#65533;C&#65533;1S&#65533;&#65533;&#65533;&#65533;&#65533;(&#65533;&#65533;f&#65533;"Vw{| &#65533;K&#65533;M&#65533;&#65533;7&#65533;&#65533;&#65533;u&#65533;&#65533;T~&#65533;&#1496;p&#65533;S&9&#65533;6q&#65533;C&#65533;&#65533;%&#65533;&#683;\{&#1671;&#65533;&#65533;t&#65533;0&#65533;&#65533;&#65533;&#65533;Z&#65533;&#65533;&#65533;n&#65533;&#65533;&#65533;!&#65533;&#65533;O!*"M&#65533;G&#65533;&#65533;o&#65533;&#65533;^&#65533;L&#65533;l&#65533;&#65533;u@s0&#65533;&#65533;&#65533;&#65533;&#65533;.&#65533;&#65533;&#1970;t&#65533;&#17981;&#65533;&#65533;K&#65533; T &#65533;{&#65533;&#65533;8u&#65533;g&#65533;k&#65533;B&#65533;[<&#65533;&#65533;o&#65533;&#65533;&#65533;Ln&#65533;&#65533;d@&#65533;&#65533;&#65533;
&ldP&#65533;d 0&#65533;&#65533; Me&#65533;&#65533;M&#65533;&#65533;L&#65533;#I/&#65533;&#65533;&#65533;m^'Y&#65533;&#65533;&#65533;I&#65533;V&#65533;&#65533;E-x&#65533;H&#65533;+nP&#65533;&#65533;&#65533;&#65533;8&#65533;7&#65533;&#65533;KR&&#65533;&#65533;d0)&#1069;LS;u^&#65533;&#65533;^`4&#65533;l*B*&#65533;!&#65533;&#65533;&#65533;&#65533;M&#65533;&#65533;&#65533;v&#65533;Y&#65533;c&#65533;gX;uv&#65533;8&#65533;&#65533;&#65533;Q&#246;B S-&#65533;&#65533;#[R&#65533;{&#65533;2`(&#65533;P&#65533;Z&#65533;0u&#65533;h>PNl.&#65533;&#65533;S&#65533;&#65533;&#65533;&#65533;&#65533;0&#65533;&#65533;Db&#65533;JI4Rx@&#65533;&#65533;&#65533;0&#65533;&#65533;eb&#1043;&#65533;&#65533;&#65533;&#65533;&#65533;r &#1539;M&#65533;\ &#65533;B&#65533;b&#65533;E&#65533;&#65533;6r@ &#65533;eQ&#65533;Q'&#65533;&#65533;n&#65533;i&#65533;&F&#65533;&#65533;'h&#65533;&#65533;0&#65533;H#&#65533;&#65533;m3&#65533;&#65533;P&#65533;7s&#65533;&#65533;J&#65533;=&#65533;&#65533;}J=&#65533;&#65533;&#65533;&#65533;&#1731;&#65533;)0&#65533;Y&#65533;&#65533; o&#65533;;&#65533;s@Vphx&#65533;P&#65533;d&#65533;&#40802;&#65533;3&#65533;&#65533;&&#65533;&#65533;&#65533;&#65533;&#65533;&#65533;RU&#65533;&#65533;&#166;N&#65533; &#1216;xeP4&#182;M/P&#65533;[0&#65533;$&#65533;)@&#758;A&#65533;&#65533; &#65533;&#65533;b !p&#65533;&#65533;&#65533;jR &#65533;&#65533;&#65533;&#930;%&#65533;Hj&#65533;&#65533;F&#65533;R&#65533;&#65533;P =@&#65533;&#65533;^ll&#65533;&#65533;4&#65533;`&#65533;T@q&#65533;T@ R&#65533;`c&#65533;&#65533;pb&#65533;60iQ&#65533; Q &#65533;P&#65533;u&#65533;&#65533;#8q&#65533;&#65533;&#65533;Q&#65533;&#1331;N&#65533;&#1223;F&#65533;VE&#65533;&#65533;&#65533;&#65533;&#65533;Q@&#65533;{&#65533;"&#65533;"&#65533; &#65533;4@&#65533; WP ,&#65533;&&#65533;C&#65533;y!&#65533; B&#65533;A  &#65533;&#1570;p0}6&#65533;&#65533;&#65533;!A&#65533;&#65533;&#65533;EY&#65533;&#65533;3&#65533;mP&#298;&#65533;&#313;&&#65533;&#65533;Op>@&#65533;@R&#65533;f&#65533;&#65533;(&#65533;V&#65533;z&#65533;%&#65533;p8&#65533;&#1374;&#65533;&#65533; 
@)&#65533;&#65533;&#65533;&#65533;&#65533;&#65533;&#724;LQ~&#65533;&#65533;j&#65533;)	&#65533;&#65533;%&#65533;&#65533;Y&#65533;&#65533;&#65533;(2 	&#1127; Pw[t&#65533;&#65533;2e&#65533;6&#65533;&#65533;c&#65533;og&#65533;&#65533;&#65533;:`&#65533;`&#65533;&#65533;&#65533;&#65533;&#65533;&#65533;7V&#65533;&#65533;&#65533;&#65533;&#65533;&#985;h7&#65533;-r z&#65533;&#65533;Ip&#65533;.&#65533;e&#65533;y&#65533;&#65533;t(&#65533;f &#65533;'&#65533;l&#65533;&#65533;&#65533;!	&#65533;&#65533;k.b&#65533;p&#65533;M&#65533;	&#65533;&#65533;&#65533;&#65533;A&#65533;Z&#65533;&#65533;&#65533;&#65533;2&#65533;&#65533;F&#65533;%J X7&#65533;@&#65533;&#65533;&#65533;&#1922;o0&#65533;'&#65533;5&#65533;&#65533;L@B0&#65533;&#65533;$P%o&#1065;4Pg&#65533;&#65533;P&#65533;1&#65533;&#65533;`wm}&#65533;&#65533;&#65533;)&#65533;&#65533;B5q9  &#65533;9b&#65533;&#65533;3&#65533;&#65533;c&#65533;7&#65533;gn&#65533; &#269;i.&#65533;&#65533;&#65533;&#65533;&#65533;"3pTz}Y&#65533;&#65533;+&#947;&#65533;UDA&#65533;v	&#65533;&#222; m&#65533;o&#65533;&#65533; q&#65533;i&#65533;S&#65533;&#65533;&#65533;&#65533;&#65533;/&#65533;&#65533;&#65533;zy&#65533;Hu&#314;lup&#65533;T]HQQ&#65533;a ,&#65533;&#65533;&#65533;u'&#65533;&#65533;`&#65533;&#65533;&#65533;F&#65533;&#65533;ep^&#65533;0&#65533;)/g&#65533;&#65533;D&#65533;&#65533;&#65533;&#65533;&#65533;{&#65533;J&#65533;t&#65533;&#65533;&#65533; P&#65533; Q&#65533;J&#65533;&@> &#65533;&#65533;g&#65533;&#65533;{&#251;*h&#65533;-&#65533;+; &#65533;)&#65533;c&#65533;&#65533;R#&#65533;op;&#65533;&#65533;&#550;L iR&#65533;1&#65533;D&#65533; .d&#65533;&#65533;&#65533;&#198;0V&#65533;&#411;J&#65533;@&#65533;1B&#65533;	!&#65533;$Y&#65533;&#65533;I&#65533;C&#65533;&#65533;&#65533;A		3&#65533;X4&#65533;"[&#65533;&#65533;EGD@@&#65533;	&#65533;E)2dl2g&#846;:o&#65533;&#65533;J&#65533;H&#65533;"&#65533;6L&#65533;Q&#65533;&#65533;>Q.&#65533;Dr&#65533;!A&#65533;&#65533;@&#65533;5%Cf,&#65533;0&M.&#1808;Qg-G&#65533;'C&#65533;a&#65533;&#65533;&#65533;75&#65533;&#65533;&#65533;&#65533;c&#65533;&#65533;%&#65533;&#65533;&#65533;&#65533;&#65533;&#65533;2&#65533;&#65533; f&#65533;if&#65533;&#65533;&#65533;&#65533;'T&#65533;>&#65533;E&#65533;t&#65533;$&#65533;&#65533;&#65533;A&#65533;
0&#65533;8B[V&#65533;&D&#65533;&#65533;&#65533;5[6
&#65533;	/`H&#65533;a	&#65533;;j&#65533;&#65533;&#65533;4F&#65533;&#65533;&#65533;>&#65533;&#65533;#+,^T&#65533;&#1125;c&#65533;*&#65533;&#423;&#65533;&#65533;&#65533;&#65533; &#65533;|	S&#65533;&#65533;:v&#65533;&#65533;i&#65533;!&#65533;&#65533;A&#65533;%&#65533;p0#T	&#1354;`p&#65533;2&#65533;&#65533;A
&#65533;&#65533;&#135;9&#424;c&#65533;&#65533;&#65533;&#65533;&#65533;&#65533;&#65533;&#65533;&#65533;7&#65533;&#65533;&#65533;&#65533;&#65533;Z&#65533;&dp"&#65533;&#65533;&#65533;&#65533;%&#65533;&#65533;&#65533;&#65533;(&#65533; 
D&#65533;&#65533;&#65533;7&#65533;t|&#65533;&#65533;&#1555;`1&#65533;&#65533;3&#65533;&#65533;&#65533;&#65533;D&#65533;:&#65533;(&#65533;&#65533;&#65533; p1|&#65533;B
+&#65533;(c4&#617;&&#65533;I<&#65533;7%dB
&#65533;Xb&#65533;&#65533;H&#65533;
+&#65533;&#65533;&#65533;
.&pb-&#65533;$&#65533;&#65533;&#65533;&#65533;&#200;:&#65533;qA&#65533;HA-&#65533;&#65533;|+ax&#65533;&#65533;(P&#65533;&#65533;-(&#41848;&#65533;&#65533;D&#65533;&#65533;&#65533;&#65533;&#573;(&#65533;&#65533;T&#65533;&#65533;H&#65533;R&#65533;/&#65533;K &#65533;&#65533;l&#65533;&#65533;&#1538;&#65533;&#65533;&#65533;B&#65533;&#65533; Z`&#65533;&#65533;&#65533;$B8U&#65533;&#65533;rN&#65533;q,:&#65533;(@&#65533;{hj&#65533; &#65533;`&#65533;&#65533;^&#65533;&#65533;#|&#1056;&#65533;\&#134;v(&#65533;-X&#65533;&#65533;Q.&#65533;)&#65533;o&#65533;WS:&#65533;&#65533;&#65533;VeL&#65533;)gU&#65533;$&#65533;*c&#65533;&#65533;&#65533;&#65533;&#201;5&#65533;b&#65533;&#65533;&#65533;`&#65533;<&#1794;&#65533;&#65533; &#65533;3&#65533;&#65533;
Op	h&#65533;eM&#65533;`!+&#65533;&#65533;&#65533;2 &#65533;&#65533;&#65533;Z*&#65533;&#65533;!&#65533;2&#65533;&#65533;:&#65533;&#65533;N&#65533;&#65533;&#65533;&#65533;5&#65533;&#65533;&#65533;N&#65533;qA<&#65533;^-&#1005;&#65533;'&#1186;&#65533;&#65533;5&#65533;&#65533;,`&#65533;Fb[&#65533;Z&#65533;&#65533;&#65533;.&#65533;&#65533;&#65533;&#65533; &#65533;&#65533;&#65533;Xc2&#65533;ap.&#65533;"&#65533;-R&#65533;&#65533;dBPYX&#65533;&#856;&#65533;e&#65533;2z:<Hao&#65533;&#65533;V&#65533;&#65533;92&#65533;&#65533;&#65533;)&#65533;&#65533;a&#65533;+&#65533;&#65533;@D"&#65533;A\&#65533;&#65533;5&#65533;m&#65533;B&#65533;&#65533;&#65533;&#65533;&#65533;&#65533;&#65533;&#1194;&#65533;%&#65533;[&#65533;%&#65533;&#65533;*&#65533;	0^&#197;&#65533;'&#65533;p2&#65533;d6&#65533;X<HN&#65533;O&#65533;&#65533;&#65533;Ys&#65533;&#65533;%t@B&#65533;&#65533;3G&#1208; &#65533;&#65533;J`&#65533;EMj&#65533;J&#1488;&#65533;f&#65533;&#65533;n*&#283;&#65533;&#65533;&#65533;V6V
E+	&#65533;'&#65533;&#65533;&#65533;&#65533;2&#1553;&#65533;L&V&#65533;&#65533;&#65533;&#65533;@&#65533;y&#65533;&#65533;2&#1463;!ll&#65533;&#65533;&#65533;&#65533;&#65533;&#65533;p&#65533;[&#65533;Rg&#65533;tA&#65533;Z&#65533;j&#65533;`&#65533;N&#65533; L0&#65533;L&#65533;:&#65533;&#65533;&#65533;&#65533;&#65533;&#65533;w&#65533;&#65533;!&#65533;&#65533;ZQ"` 3@AfH&#65533;&#65533;&#65533;&#65533;%&#65533;0&#234;&#65533;&AY&#65533;&#65533;J&#459;&#65533;&#65533;.&#65533;&#65533;&#65533;y3&#65533;&#65533;",&#65533;%&#192;&#65533;&#65533;&#65533;&#1030;6&#65533;&#65533;z&#65533;&#65533;[&#65533;&#65533;&#65533;&#65533;&#65533;	&#65533;{/<\&#65533;+&#65533;Q@4&#65533;&#65533;#&#65533;A)&#65533;&#65533;p&#65533;&#65533;&#65533;&#65533;:&#65533;,N&#65533;&#65533;+&#65533;&#65533;&#65533;&#65533;H( &#65533;&#65533;&#65533;V &#65533;&#65533;&#1566;&#65533;U%a)&#65533;&#65533;)aU&#65533;&#65533;&#65533;?1&#65533;&#65533;z&#65533;&#65533;&#65533;&#65533;&#65533;Q&#65533;#&#65533;		Y&#65533;f&#65533;&#65533;&#65533;d&#65533;1&#65533;&#65533;}&#65533;&#65533;&&#65533;&#1031;|5&#65533;A&#65533;A&#65533; &#65533;&#65533;Pj&#65533;&#65533;&#65533;#4&#65533;E&#65533;&#65533;&#65533;&#65533;&#65533;d$&#65533;*'&#65533;&#65533;i&#65533;%&#65533;S&#65533;7K&#65533;&#65533;:&#65533;&#65533;&#65533;&#65533;&#65533;w&#65533;[&#65533;D&#65533;&#65533;f&#43844;&#65533;tBE+&#65533;&#65533;&#65533;&#65533;\&#65533;(Ge2i&#65533;VX&#65533;&#65533;&#65533;+L@ul&#65533;q&#65533;"xJ&#65533;	&#65533;&#65533;0&#65533;&#65533;
^
 % {2%&#65533;&#65533;&#65533;mk&#65533;k%L&#65533;&#65533;nM&#65533;B)&#65533;G&#65533;V&#65533;S&#65533;&#65533;I(HhbT&#65533;&#1284;&#65533;&#65533;R&#65533;&#65533;&#65533;&#65533;r&#65533;&#65533;&#65533;&#65533;&#65533;9&#65533;"$ &#65533;*&#65533;&#65533;&#65533;:`S&#65533;&#65533;&#65533;&#65533;&#65533;T&#65533;&#65533;&#65533;@&#65533;`H&#65533;&#65533;W&#65533;&#65533;&#65533;U&#65533;Zc@+&#65533;&#65533;&#65533;q&#65533;&#65533;&#65533;[&#65533;&#65533;h&#65533;<.4&#65533;&#65533;\&#65533;&#65533;"*&#1149;&#65533;z&#65533;&#65533;hWGI&#65533;&#65533;OZs:)b &#65533;R&p&#65533;&#65533;&#65533;&#65533;&#65533;&#65533;&#65533;tT&#65533;&#65533;&#65533;&#65533;&#65533;"f&#65533;&#1831;&#65533;s\&#65533;&#1459;&#65533;:&#65533;&#65533;@&#65533;:L&#65533;&&#65533;&#65533;=j&#65533;e1&#65533;&#65533;,T&#65533;&#65533;&#65533;lUAKHn&#820;&#65533;&#65533;&#65533;Xz&#65533;&:&#65533;EU(H&#65533;&#546;*P@&#65533;2R &#65533;&#65533;Ay&#65533;&#65533;&#65533;\&#65533;ff#&#65533;D&#65533;&#65533;{`&#65533;&l&#65533;&#65533;hc\2`b&#65533;&#65533;&#428;.f-&#65533;:&#65533;&#65533;&#65533;&#65533;&#65533;&#65533;&#65533;U&#65533;e&#65533;c!&#65533;B%&#1733;&#65533;@8qv4x&#65533;MuGE&#277;dDH&#65533;&#65533;`:&#65533;&#65533; H z&#65533;5&#65533;b&#65533;&#65533;	>&#65533;#[%9&#65533;(N &#65533;&#65533;&#65533;&#65533;&#65533;Ic&#65533;;&#65533;&#65533;&#65533;2&#65533;&#65533;L&#65533;%<&#65533;&#65533;Z&#65533;&#65533;&#65533;l&#65533;&#65533;&#65533;&#65533;&#65533;&#65533;c&#65533;&#65533;&#65533;#&#65533;u^89&#65533;	j&#65533;^&#65533;&#65533;&#65533; R`B&#65533;7	8M&#65533;vK&#65533;&#65533;&#65533;&#65533;&#65533;s\B&#65533;&#65533;$D&#65533;&#65533;;b&#65533;p	&#65533;_
&#65533;&#1336;&#65533;&#65533;rN&#65533;&#65533;&#65533;4b&#65533;%&#65533;&#65533;&#65533;cW&#65533;nfh&#65533;6b&#65533;&#65533;&#65533;wZ-kO&#65533;1&#65533;&#65533;#m&#65533;&#65533;&#65533;&#65533;,f&#65533;3N.&#65533;k1&#65533;&#65533;&#65533;Y&#65533;D&#65533;A
b0&#65533;a\YN~R&#65533;&#65533;&#65533;=J&#65533;&#65533;7&#65533;p&#65533;&#65533;&#65533;U&#65533;&#65533;&#65533;l&#65533;I&#65533;Yj&#65533;M=a
'&#65533;&#171;&#65533;&#65533;U!&#65533;&#65533;&#65533;l&#65533;wjY&#65533;&#65533;.&#65533;&#65533;R
C&#65533;&#65533;R&#65533;&#65533;(N&#65533;&#65533;&#65533;&#65533; &#65533;fZ?4&#65533;&#65533; 3&#65533;`&#65533;&#65533;&#65533; 'T &#65533;&#65533;<&#65533;`&#65533;&#65533;&#65533;\&#65533;mp&#65533;&#65533;a&#65533;j&#1538;&#65533;c&#65533;&#65533;d)&#65533;u&#65533;&#65533;Mjx&#65533;&#65533;&#65533;&#65533;&#65533;T&#65533;&#65533;&#65533;&#229;&#65533;&#1336;&#65533;Rl'&#65533;&#65533;&#65533;&#65533;L&#65533;6&#65533;Q&#65533;E}d	 &#65533;&#65533;&#65533;&#65533;2&#65533;fG&#65533;$&#65533;a.&#65533;  &#65533; <&#1025;&#65533;XZx&#65533;	&#65533;&#65533;&#65533;&#65533;&#65533;&#65533;k%E&#65533;&#65533;&#65533;&#65533;&#797;&#65533;&#65533;&#65533;&#65533;[&#10263;&#65533;~&#65533;Sw&#65533;&#65533;&#65533;&#65533;L&#1597;&#65533;&#576;&#65533;&#65533;&#65533;a&#65533; &#65533;&#65533;&#65533;&#65533;&#65533;08&#65533;u&#65533;&#65533;&#65533;&#65533;j&#65533;&#65533;W&#65533;\Y&#690;8&#65533;&#65533;d4&#65533;p0&#65533;&#65533;@1&#65533; &#65533;&#65533;`&#825;&#65533;&#65533;M'V&#65533;&#6075;oy&#65533;&#65533;&#65533;&#65533;2&#65533;&#65533;&#65533;&#65533;!&#65533;&#65533;&#65533;&#65533;[&#65533;%<I&#65533;&#65533;9b&#65533;&#65533;{&#65533;&#65533;.&#65533;&#65533;0&#65533;&#1341;V*b8&#65533;&#65533;{s&#65533;"&#65533;_8G>&#65533;&#65533;&#65533;&#65533;&#65533; 1&#65533;&#65533;+&#65533;&#65533;`&#65533;&#65533;E&#65533;Q&#65533;&#65533;&#65533;&#65533;&#65533;r&#65533;[&#65533;&#65533;&#65533;-&#65533;&#65533;&#65533;k.&#65533;3&#65533;@&#65533;t&#65533;0&#65533; &#65533;&#65533;2&#65533;&#65533;7&#65533;k(&#65533;&#65533;72:)`w)&#65533;h)&#65533;X&#65533;&#65533;&#65533;&#65533;9&#65533;&#65533;&#1118;&#158;&#65533;I&#65533;!p&#65533;	&#65533;&#65533;&#65533;`&#65533;&#65533;&#65533;'&#65533;&#65533;&#65533;&#65533;&#65533;;&#65533;&#65533;&#65533;&#65533;S&#65533;K,p&#65533;'&#65533;&#65533;5>&#65533;&#65533;9d&#65533;&#65533;{&#65533;u&#65533;@&#65533;@s>&#65533;&#65533;|&#65533;&#65533;Hx&#65533;%&#65533;&#65533;)'%&#65533;&#65533;&#65533;&#1233;*&#65533;hZ&#65533;-&#65533;&#65533;&#65533;g&#65533;&#65533;6&#65533;?1&#65533;A&#65533;&#65533;&#65533;&#65533;&#65533;&#65533;&#65533;A&#65533;A0&#65533;B&#65533;K&#65533;&#65533;&#65533;+&#65533;!8%d&#65533;&#65533;c@P{&#65533;&#65533;9&#65533;&#65533;,&#65533;
&#65533;&#65533;&#65533;&#65533;&#65533;&"P&#65533;%&#65533;
Y&#65533;&#65533;xt"A%&#65533; &#65533;h&#201;&#65533;(@*ES&#65533;,&#65533;&#65533;&#65533;&#65533;*&#1584;&#65533;I0&#65533;&#65533;I&#65533;&#65533;C.&#65533;;&#65533;=Y&#65533;+&#65533;&#65533;&#65533;$D&#65533;X@C&#1298;&#65533;&#65533;D&#65533;#&#65533;&#65533;&#65533;r&#65533;]&#65533;&#65533;|&#65533;&#65533;&#65533;0:	Y&#65533;"&#65533;>&#65533;&#65533;Y&#65533;&#65533;8&#65533;&#65533;&#65533;&#65533;Fp&#65533;&#65533;=Z(T&#65533;%&#65533;0&#65533;&#1253;&#1953;;&#65533;&#65533;/#4&#65533;"&#65533;Eb0&#65533; &#65533;C&#65533;&#65533;b&#65533;-&#65533;v{&#65533;c
&#65533;?&#65533;D.&#1079;-t&#65533;&#65533;"&#65533;%`&#65533;&#65533;K&#65533;&#65533;&#65533;(x&#65533;f&#65533; p&#65533;&#890;&#65533;&#65533;q&#65533;.&#65533;'&#65533;R&#65533;tt6&#65533;&#65533;&#65533;"&#65533;&#65533;&#65533;x&#65533;&#65533;]4@&#65533;F`&#65533;&#65533;&#65533;9(&#65533;&#65533;vc&#65533;&#778;&#65533;&#65533; &#65533;&#65533;-&#65533;&#65533;>&#65533;8&#65533;@&#1818;&#1353;&#65533;X&#65533;&#65533;&#65533;FU&#65533;H&#65533;&#65533;.r&#65533;r&#65533;&#65533;&#65533;X$&#65533;&#65533;&#65533;H%&#65533;\&#1341;w&#65533;	&#65533;&#692;Q&#65533;&#65533;=&#65533;&#65533;&#65533;&#65533; >}&#65533;&#65533;+&#65533;;&#65533;,+&#65533;.&#65533;&
&#65533;&#65533;&#65533;!&#65533;y"&#65533;D&#65533;|&#65533;&#65533;&#65533;&#65533;CJ&#65533;|&#65533;0&#65533;&#65533;&#65533;&#65533;2&#65533;&#65533;'x,&#65533;[4&#65533;&#65533;l9&#65533;;&#65533;Ls;q&#65533;?
&#65533;`l	-&#407;|&#65533;[1&#65533;T&&#65533;&#65533;2&#65533;7* &#65533;H&#65533;Z&#65533;&#65533;&#1175;f@&#65533; &#65533;xH0&#1115;e&#65533;&#65533;&#65533;&#65533;0&#65533;&#65533;&#65533;&#65533;&#65533;&#65533;&#65533;2t<&#65533;&#65533;&#65533;&#65533;?&#52052;\&#65533;n&#65533;&#683;$I&#65533;&#65533;&#65533;&#65533;F&#65533;:&#65533;Q&#65533;#&#65533;&#65533;&#65533;D&#65533;5@&#65533;&#65533;$`f&#65533;&#1442;&#65533;2h&#65533;	 &#65533;&#65533;&#65533;&#65533;&#65533;&#65533;(!9&#65533;H&#65533;&#65533;M|&#65533;M&#256;&#361;4#&#65533;&#65533;C \IR99&#65533;k&#65533;&#65533;\Nr&#65533;&#65533;|&#65533;&#1851;&#65533;&#65533;2&#65533;&#65533;#&#65533;&#65533;&#65533;!&#65533;5
0M&#65533;`L$&#65533;92&#65533;&#65533;&#65533;&#65533;&#65533;h&#1864;&#65533;&#65533;&#65533;M&#1860;&#65533;&#65533;&#65533;A&#65533;{&#65533;&#65533;&#65533;O]&#65533;=&#65533;&#65533;= &#65533;E&#65533;4%s&#65533;&#65533;\,&#65533;l&#65533;&#65533;&#1339;}5&#65533;RP&#65533;&#65533;&#65533;&#65533;!MI&#65533;&#65533;&#65533;&#65533;7&#65533;&#65533;&#1538;  #&#65533;y0&#65533;6!&#65533;,G&#188;9&#65533;&#65533;;&#65533;0&#65533;&#1127;&#65533;[QZ&#65533;&#65533;,&#65533;&#65533;O&#65533;B&#324;&#65533;qkQ&#65533;&#65533;&#65533;&#65533;&&#65533;&#65533;&#65533;&#65533; &#65533;&#65533;r&#65533;p&#65533;P<G&#65533;&#65533;Y&#65533;&#65533; v&#65533;&#65533;5&#65533;&#65533;*qR8&#65533;?)!&#65533;I&#65533;&#65533;$&#65533;+&#65533;2&#65533;4>C&#65533;&#65533;&#65533;L&#65533;&#65533;&#65533;-&#65533;&#65533;&#65533;&#65533;&#65533;&#65533;&#496;$B&#65533;&#65533;&#65533;&#65533;&#65533;&#65533;&#65533;&#65533;L&#65533;&#65533;&#65533;@&#65533;&#65533;H
&#65533;&#65533;&#65533;&#65533;&#65533;KH.P#P&#65533;&#65533;x&#65533;&#65533;&#65533;a&#65533;UtO&#65533;\&#1297;&#65533;2&#65533;T.&#65533;&#65533;&#65533;"&#65533;M&#65533;&#65533;w&#1263;&#306;&#65533;Q&#65533;&#65533;Ad&#65533;&#65533;&#65533;&#65533;X*8&#65533;&#65533;>
&#895;&#65533;ZI&#65533;)&#65533;(@&#65533;&#65533;Y&#65533;<&#65533;&#65533;&#65533;&#65533;3`&#65533;1&#65533;&#65533;&#65533;&#65533;A_m&#65533;&#65533;&#65533;&#65533;O&#65533;&#65533;)&#65533;1Vb5&#65533;J&#65533;"|;f&#65533;Og&#65533;M&#1765;&#65533;&#65533;QC&#65533;E&#65533;Qn&#65533;#&#1182;&#65533;&#65533;!&#65533;aU&#65533;A&#65533;&#65533;1=&#65533;C&#65533;&#65533;$*H&#65533;CA&#65533;&#65533;U&#65533;&#65533;q&#1128;&#65533;.&#65533;&#1213;&#65533;&#65533;c&#65533;E&#65533;&#65533;&#65533;&#65533;&#65533;?&#65533;&#65533;5&#1221;P&#65533;KC&#65533;	b&#65533;&#65533;&#65533;&#65533;&#1418;&#65533;&#65533;J&#65533;&#353;
&#65533;<*&#65533;ZI&#65533;_o&#65533;/&#65533;+&#65533;&#65533;&#65533;&#65533;&#65533;&#65533;C&#65533;&#886;&#65533;&#65533;T&#65533;$P%&#65533;T0S^&#65533;&#65533;&#65533;<2&#65533;&#65533;4&#65533;&#65533;y&#65533;Y&#65533;&#65533;;&#65533;x.uCFRUP&#65533;&#65533;B&#795;&#65533;&#65533;&#1124;&#65533;&#995;&#65533;&#65533;&#65533;&#65533;I?&#65533;&#65533;2p&#65533;&#65533;^&#65533;&#65533;D&#65533;&#65533;(CQ&#65533;&#65533;Y&#1376;&#65533;&#65533;EsS&#65533;%&#65533;fU[{&#65533;#&#65533;"4=,ss&#65533;&#65533;N&#65533;&#65533;&#65533;4&#65533;&#65533;&#65533;o&#65533;X&#65533;uZI*&#65533;8`&#1682;&#65533;&#65533;&#65533;{:!&#65533;&#65533;&#65533;A&#65533;&#65533;&#65533;&#65533;>jE&#65533;&#65533;aE&#1130;D&#65533;&#65533;&#65533;V9z&#797;u#&#65533;uL&#65533;e&#65533;&#65533;&#1670;>5(m&#65533;&#65533;e&#65533;@i&#65533;.&#567;&#65533;&#65533;&#65533;1
>!&#65533;
&#65533;&#65533;&#65533;&&#65533;&#65533;&#65533;&#65533;{&#65533;&#65533;AC`&#65533;&#65533; &#65533;&#1498;&#1560;3&#65533;&#65533;&#1655;=[&#65533;I&#65533;,&#65533;(&#65533;&#1141;^&#800;&#65533;&#1083;uCF&#1429;&#65533;d&#65533;'&#65533;S!&#65533;$)0:&#65533;&#65533;&#65533;H&#65533;&#65533;&#65533;X&#65533;&#65533;&#65533;&G&#65533;]&#65533;&#65533;&#65533;_&#65533;&#65533;|&#65533;&#65533;&#65533;&#65533;\&#65533;X]&#65533;&#65533;&#65533;&#65533;]&#65533;T&#65533;&#65533;&#65533;&#65533;&#65533;r9&#65533;&#65533;&#65533;&#65533;&#65533;TN=&#1239;&#65533;Y&#65533;dB&#65533;c7&#65533;&#65533;&#65533;?&#65533;`&#65533;4M&#65533;D:;&#65533;D&#65533;&#65533;&#65533;&#65533;#-X9h G&#65533;&#65533;&#65533;&#65533;&#65533;A&#65533;&#65533;&#65533;&#65533;#&#65533;`}a&#65533;d&#65533;&#65533;v^&#65533;&#65533;&#65533;E&#65533;&#65533;G$&#65533;&#65533;&$;`O&#65533;[&#65533;&#65533;Oc^&#65533;&#65533;&#1786;&#65533;B&#65533;&#65533;>&#65533;&#65533;&#65533;~;&#65533;&#65533;&#65533;'H&#65533;&#65533;&#65533; &#65533;S&#65533;8=5H&#65533;&#65533;&#65533;&#65533;&#65533;8&#65533;3&#65533;E&#65533;<L&#65533; `&#65533;$I+&#65533;&#65533;&#65533;V-+D&#65533;@&#65533;!8[<&#65533;X&#65533;co;&#65533;&#65533;]7&#65533;&#65533;&#65533;&#187;&#65533;&#65533;&#65533;@Y&#65533;[&#65533;&#65533;&#65533;&#65533;&#65533;x&#65533;!y&#65533;!HV&#65533;&#65533;&#65533;&#65533;&#65533;&#65533;)&#65533;8&#65533;&#65533;&#65533;&#65533;*&#65533;
&#65533;&#65533;P&#65533;E7g&#893;&#65533;Yj&#65533;Qj&#65533;\&[<&#65533;%&#65533;&#65533;&#65533;P-Fm]&#65533;&#65533;I&#65533;S&#65533;(Fk&#65533;(p&#65533;-&#65533;&#65533;1&#65533;&#1026;&#65533;&#65533;&#65533;&#65533;'&#65533;#&#529;&#65533;&#65533;&#65533;&#65533;&#65533;&#65533;C;g&#65533;m^&#65533;,&#1555;&#65533;C&#65533;&#65533;c&#65533;-&#65533;}&#65533;[&#65533;T&#65533;:&#65533;}L&#65533;uD_&#65533;&#65533;-&#65533;G&#65533;&#65533;&#65533;8/&#1368;(H&#65533;&#65533;Rfr&#65533;&#65533;&#65533; d&#65533;##&#65533;'&#65533;&#65533;&{&#65533;&#65533;&#65533;&#65533;Q>&#1435;F&#65533;&#65533;=&#396;&#65533;&#65533;L&#65533;~0&#65533; &#65533;~&#65533;&#65533;&#65533;&#65533;&#65533;y&#65533;/+&#65533;A&#65533;&#605;tH&#65533;99&#65533;I&#65533;&#65533;&#1470;;3&#65533;&#65533;E&#65533;&#65533;&#65533;hX&#65533;&#65533;&#65533;a%&#65533;&#27508;&#65533;J&#65533;&#65533;+&#65533;e&#23206;Y&#65533;&#65533;&#65533;&#660;"tk&#65533;&#65533;CL&#65533;a&#65533;L&#65533;
j&#65533;&#587;u&#65533;8+&#65533;&#65533;&#65533;&#65533;JS&#65533;&#65533;&#65533;&#65533;d+&#65533;vE&#65533;6&#65533;NV&#65533;&#65533;&#65533;&#65533;\9&#65533;&#65533;e&#65533;&#65533;&#65533;l&#65533;4&#65533;N&#65533;&#65533;&#65533;&#65533;^&#65533;"&#65533;&#65533;&#65533;&#65533;&#65533;&#65533;q&#65533;f&#65533;J*&#65533;&:&#65533;;&#65533;&#65533;H&#65533;&#65533;&#65533;'&#65533;p+&#65533;:&#65533;&#65533;&#65533;%#&#65533;vG D+&#65533;&#1478;m&#65533;&#65533;&#65533;&#65533;&#65533;&#65533;N&#65533;&#65533;&#65533;J5&#65533;>N]7&#65533;&#65533;&#65533;&#65533;`4&#65533;&#65533;)&#65533;'&#65533;&#65533;&#65533;0)@&#65533;&#65533;K&#65533;K&#65533;&#65533;&#65533;k&#65533;&#65533;&#65533;&#65533;NQ&#65533;&#65533;c&#65533;&#361;&#65533;4lp`&#315;3&#65533;&#65533;b&#65533;9&#65533;&#65533;&#24037;&#465;&#65533;&#1939;>l&#65533;j&#65533;QDc&#65533;&#65533;&#65533;&#65533;&#65533;-&#65533;&&#65533;&#65533;&#65533;/\d&#65533;&#1709;&#65533;&#65533;&#65533;[,&#65533;&#65533;&#65533;&#2021;V&#65533;&#65533;Vp&#65533;Rl&#444;&#65533;&#65533;u&#170;&#1282;M&#65533;&#65533;E(&#65533;u&#65533;o&#65533;j&#65533;&#65533;aGKd&#65533;&#65533;	&#65533;&#65533;B&#65533;&#65533;&#65533;&#65533;&#65533;H&#65533;&#65533;x.@&#65533;&#65533;&#65533;&#65533;(^4&#65533;ha&#65533;&#65533;WG&#65533;u&#65533;E&#65533;&#65533;&#65533;CG` x &#65533;AP&#65533; &#65533; TX&#65533;N&#65533;"/I&#672;j},&#65533;&#1392;>&#65533;!&#65533;&#65533;&#65533;&#65533;&#65533;&#65533;&#65533;&#65533;&#65533;&#65533;&#65533;C-/&#65533;&#65533;&&#65533;&#65533;K&#65533;,&#65533;%&#65533;e&#65533;!&#65533;&#65533;o&#599;&#65533;Y ?&#65533;&#65533;&#65533;J8uJ &#65533;wn[n&#65533;DU&#65533;s&#65533;&#65533;k&#65533;&#65533;]&#65533;&#65533;&#65533;&#65533;&#65533;&#65533;P&#65533;&#39132;/4@&#65533;z&#65533;"&#65533;&#65533;&#65533;\&#65533;d&#65533;,&#65533;>&#65533;r6BN&#65533;a{<&#781;X &#65533;+p&#65533;Lp&#65533;[&#65533;&#65533;J&#65533;F`&#65533;{,&#65533;\&#65533;n&#65533;&#65533;I][&#65533;s&#65533;&#65533;&#65533;Ki&#65533;&#65533;7k&#65533;&#65533;@&#65533;6&#65533;&#65533;C&#65533;&#65533;&#65533;&#65533;&#65533;&#1492;&#65533;STQ&#65533;\L&#65533;t&#65533;&#65533;&#65533;&#65533;;&#65533;.-@&#65533;?&#65533;&#65533;J&#65533;vF&#65533;
&#65533;?#&#65533;-&#65533;p&#65533;&#65533;&#65533;StnQK&#65533;&#65533;&#65533;&#65533;X&#65533;&#65533;B&#65533;|&#65533;&#65533; &#65533;[&#65533;A&#65533;&#65533;&#65533;&#65533;&#65533;&#65533;Jev&#65533;&#65533;(&#65533;&#65533;&#65533;2^&#65533;&#65533;L&#65533;&#65533;,&#65533;i]-&#65533;y&#65533;@&#65533;&#65533;T&#65533;WH&#65533;&#65533;$&#65533;&#65533;z&#65533;c&#65533;&#65533;e&#65533;&#65533;;&#65533;&#65533;K&#65533;s&#586;&#65533;7`&#65533;z&#65533;&#65533;&#65533;&#65533;&#65533;&#65533;#f}&#65533;w&#65533;&#65533;G\D@&#65533;^&#65533;&#65533;0&#65533;&#65533;?&#65533;r&#65533;Lyj_l&#65533;&#65533;q &#65533;?`&#65533;J&#65533;&#65533;L&#516;[&#65533;^&#65533;&#65533;;2&#65533;,w[.S7~&#65533;&#65533;C\7&#65533;E&#65533;@w&#65533;&#65533;J&#65533;D/&#65533;2&#65533;&#65533;/b)&#65533;&#65533;&#65533;&#65533;6&#65533;&#65533;&#65533;qW&#65533;&#65533;&#65533;>&#65533;&#65533;7zd&#65533;&#65533;i&#65533;&#65533;&#65533;?&#65533;&#65533;T&#65533;&#65533;&#319;&#65533;k&#65533;&#65533;\&#65533;&#65533;o&#65533;&#65533;N&#65533;&#65533;Txe&#381;&#65533;Lo-&#65533;s&#714;S&#65533;y&#65533;&#65533;i&#65533;&#65533;wk)'&#65533;&#65533;&#65533;&#65533;&#65533;=&#65533;&#65533;&#65533;	&#65533;&#65533;W&#65533;&#685;&#65533;5vj&#1703;}&#65533;E&#65533;D A &#65533;p&#65533;&#65533;k&#65533;P&#65533;=x&#65533;&#65533;&#65533;  !BA LX&#65533;B&#65533;	!F<X&#65533;B&#65533;D@&#65533;&#65533;c	&#65533;$&#65533; &#65533;&#65533;Z&#65533;&#1321;&#65533;bG'C&#65533;&#65533;&#65533;"&#65533;Z&#65533;%^N&#65533;&#65533;&#65533;&#65533;(T&#65533;&#65533;yR#&#420;/2&#65533;i0/Z&#1122;%&#65533;03$&#65533;&#65533;&#65533;&#65533;+&#1328;b&#65533;:M&#65533;&#65533;&#65533;&#1585;Y&#65533; &#65533;k&#65533;&#65533;r&#65533;"&#65533;H0&#65533;C&#65533;z&#65533;>|&#65533;t&#65533;_&#65533;e&#65533;&#65533;&#65533;
2.I&#65533;o&#65533;&#65533;&#65533;|&#65533;2\z&#65533; &#65533;&#65533;&#133;%<y.&#65533;&#330;40f&#1085;&#65533;&#65533;&#65533;&#65533;&#65533;&#65533;&#65533;"02&#65533;&#65533;UYgl&#65533;&#65533;p&#65533;&#65533;aU&#65533;5&#65533;&#65533;&#65533;G&#65533;&#65533;o&#65533;&#65533;&#65533;&#65533;o&#1661;-:En&#65533;as&#65533;&#65533;}/_&#65533;&#65533;0&#1780;g&#65533;Ui&#65533;&#65533;&#65533;N&&#65533;b&#65533;Q6&#65533;&#65533;&#65533;L&#65533;	E&#65533;&#65533;e&#1947;w&#65533;&#65533;P&#65533;&#65533;xm&#65533; ol'X&#65533;&#65533;v_C&#65533;&#65533;g&#65533;Zqdv&#1557;&#65533;Wry=&#65533;&#65533;`	&#65533;EXEzaSc}5W	%&#65533;&#65533;&#65533;w.&#65533;&#65533;&#65533;&#65533;Q&#65533;&#65533;&#65533;fK,Q
 l&#65533;&#65533;h&#65533; &#65533;&#65533;/&#65533;Ql&#65533;&#65533;&#65533;W&#65533;e&#65533;nK&#65533;5&#65533;`&#65533;!&#65533;EG&WvQ&#65533;&#65533;t`z&#65533;]&#65533;j&#65533;c&#65533;&#65533; &#65533;&#1485;&#65533;m&#1901;&#65533;&#65533;&#65533;b&#65533;C=H&#65533;G&#65533;&#65533;&#65533;Sg&#65533;@Q&#65533;p\&#65533;&#65533;%Z&#65533;F0&#65533;&#65533;&#65533;w&#65533;&#65533;$`m&#65533;}e&#65533;&#65533;&#65533;&#65533;&#65533;X&#65533;&#65533;Zj&#604;&#65533;wY&#65533;_&#933;&#65533;&#65533;&#65533;*dnv&#65533;&#65533;&#65533;F&#65533;&#65533;&#65533;&#65533;MF&#65533;#,&#65533;Hc >&#65533;&#65533;&#65533;^&#65533;&#65533;&#65533;&#806;UBK+T&#65533;&#65533;I&#65533;X &#65533;P&#65533;&#65533;&#65533;m:&#65533;QGl&#65533;&#65533;[&#65533;^&#65533;&#65533;g&#65533;&#65533;&#65533;&#65533;&#39061;&#1131;&#65533;&#65533;
&#65533;&#65533;&#65533;Yb&#65533;)&#65533;&#65533;&#65533;Kb@@&#65533;6]f#O>!&#65533;&#65533;)&#65533;P&#65533;W^R4&#65533;&#65533;#&#65533;&#365;uH+&#65533;l&#65533;Z&#65533;&#65533;nX:&#51878;&#65533;%&#65533;&#65533;&#65533;5n&#65533;)&#65533;Z&#65533;tk&#65533;k&#65533;&#65533;&#1377;	&#65533;4&#65533;&#65533;0k&#65533;&#65533;&#65533;6&#65533;&#65533;3	&#65533;&#65533;0a#&#65533;<!&#65533;&#65533;gW&#65533;`&#65533;x&#65533;&#65533;&#65533;6[&#65533;S!&#65533;&#65533;[q&#65533;1&#65533;i&#65533;&#65533;)&#923;&#65533;g&#65533;&#65533;y&#65533;V&#65533;l&#65533;&#65533;&#1735;q&#65533;+&#65533;0S&#65533;&#65533;&#65533;6&#65533;[&#65533;&#65533;&#65533;\&#65533;I>&#65533;&#65533;&#65533;&#65533;&#65533;&#495;&#65533;`&#65533;&#65533;@&#65533; M&#65533;&#65533;l&#65533;5&#65533;&#65533;v-m&#65533;&#10548;}}[&#65533;=(:&#65533;&#65533;&#65533;&#65533; &#65533;&#65533;
a&#65533;:&#65533;k)&#65533;&#65533;&#65533;u&#65533;&#65533;{&#65533;&#65533;-&#65533;&#65533;[&#922;&#65533;&#65533;&#65533;&#48330;&#65533;	&#65533;D&#65533;&#65533;&#65533;#I&#65533;&#65533;&#65533;($ D&#65533;&#65533;&#570;W}&#65533;XoD&#65533;&#65533;&#65533;&#65533;&#65533;v&#65533;lE &#65533;&#65533;~&#65533;=e}K&#65533;&#65533;&#65533;&#65533;&#1707;&#65533;&#47338;&#65533;Cx&#65533;&#65533;&#65533;6S&#65533;&#65533;7&#65533;&#65533;:&#65533;bP&#65533;&#65533;:&#65533;'W K&#65533;&#65533;&#65533;(3ix&#65533;&#65533;&#1072;&#65533;&#65533;&#65533;j&#65533;*&#65533;.F&#65533;&#65533;p&#65533;k&#65533;)&#65533;&#252;&#65533;&#65533;-}&#65533;[&#65533;&#65533;&#65533;&#65533;&#65533;&#65533;&#65533;&#65533;m&#65533;P&#65533;&#65533;F&S)&#65533;n&#65533;&#65533;&#65533;PG&#65533;-&#65533;N1>&#65533;&#1354;  &#65533;-&#65533;&#65533;(@&#65533;&#65533;:pa=J&#65533;*1&#65533;&#65533;+t&#65533;&#438;&#65533;9&#65533;&#65533;&#65533;\YZ	/G*&#65533;Y-&#65533;&#65533;&#65533;&#65533;XX &#65533;&#65533;U_B&#65533;&#65533;|SCYnw&#65533;{I&#65533;$&#65533;}&#65533;k &#65533;B"&#65533;&#65533;`-&#65533;=,`&#65533;&#65533;&#65533;,&#65533;P&#65533;&#65533;&#65533;2&#65533;&#65533;h&#65533;ZL&#65533;"n&#65533;&#65533;%&#65533;&#65533;Mg&#1634;#&#65533;&#65533;&#65533;5&#687;vx&#65533;!o&#65533;8&#65533;E&#1099;l&#1762;](&#65533;&#65533;&#65533;y&#65533;&#65533;V/&#65533;dzPD&&#65533;`	Hgt&#65533;"&#65533;&#65533;&#65533;&#65533;#&#65533;&#65533;&#65533;&#65533;&#65533;&#65533;i&#1819;&#65533;%1&#65533;B&#65533;d&#65533;z&#65533;&#65533;`&#65533;g&#65533;`&#65533;&#65533;MwJu&#65533;e3&#65533;&#65533;&#65533;j&#65533;;&#65533;1;&#65533;&#65533;&#65533;&#65533;&#65533;&#65533;&#65533;[&#65533;&#65533;&#65533;&#65533;w&#65533;]&#65533;)&#65533;@$&#65533;&#65533;&#65533;&#1361;UT&#653; &#65533;4&#65533;2i8 &#65533; &#65533;&#65533;&#65533;Lq&#65533;g#&#65533;&#65533;&#65533;&#65533;&#65533;@/8&#227;&#65533;0&#65533;4&#65533;RVS&#65533;&#65533;2&#1785;,v&#65533;&#65533;&#65533;u&#65533;&#65533;;	&#65533;&#65533;;&#65533;`&#65533;X&#65533;(&#65533;&#151;&#65533;q&#65533;dc2&#65533;&#65533;R&#65533;&#65533;I&#65533;&#65533;+.&#65533;&#65533;&#65533;Z?&#65533;&#65533;lCZa&#65533;&#65533;&#65533;&#65533;&#65533;~X &#65533;&#65533;&#65533;~PA!q&#65533;e&#65533;0D&#65533;&#65533;&#65533;W&#65533;&#65533;&#65533;&#65533;9&#65533;&#65533;(t&#65533;aj&#65533;n&#65533;&#65533;B&#65533;0&#65533;4&#65533;, 
i&#65533;&#65533;&#65533;`	&#65533;\0&#65533;g&#65533;;&#65533;$-&#65533;{&#65533;&#65533;"&#65533;.&#65533;&#65533;*&#65533;NJ&#65533;Y&#65533;&#65533;&#65533;&#65533;&#65533;P"&#65533;p,t&#65533;[&#65533;&#65533;&#65533;x&#65533;
&#65533;&#65533;&#65533;&#65533;&#65533;&#65533;&#65533;&#65533;`:&#65533;r&#65533;&#65533;=T.5&#65533;&#65533;<&#65533;69&#65533;@
V&#65533;&#65533;&#65533;u&#1187;KLg&#65533;&#65533;)&#65533;&#65533;J&#65533;&#65533;TJ&#65533;&#65533;&#65533;S&#65533;&#65533;&#65533;
'&#685;&#65533;&&#65533;m[Z&#65533;1&#65533;&#65533;W&#65533;B&#65533;X&#65533;&Z&#65533;	M&#65533;B3&#65533; !&#65533;&#494;y&#65533;&#65533;z&#1770;R&#65533;F7&#65533;&#65533;N>TIK&#65533;&#65533;&#65533; V:&#65533;%0v&#65533;&#65533;b&#65533;&#65533;&#65533;&#65533;U&#1514;&#65533;&#65533;&#65533;[&#65533;PI&#65533;h&#65533;{\&#65533;&#65533;&#65533;&#65533;&#65533;&#65533;X&#65533;&#65533;&#65533;&#65533;&#65533;&#65533;&#65533;"T&#65533;&#65533;h&#65533;|5&#65533;U&#65533;&#65533;x&#65533;&#214;&#65533;N&#65533;:&#65533;]&#1250;&#65533;rip&#65533;&#65533;&#65533;p&#65533;s&#65533;&#65533;)&#65533;y&#65533;&#65533;&#65533;&#65533;&#65533;&#65533;&#65533;u<&#65533;&#65533;&#65533;&#65533;&#65533;&#65533; RF&#65533;\&#428;&#65533;&#65533;&#65533;&#65533;]f	&#1385;:&#65533;p&#65533;b&#65533;
&#65533;&#65533;&#65533;&#65533;&#65533;&#65533;&#65533;&#65533;&#65533;&#65533;pq&#65533;EtY&#247;-h&#318;&#65533;b&#65533;2K2F<&#65533;&#65533;&#65533;&#65533;&#65533;fP&#65533; &#65533;&#65533;CB@F&#65533;0&#65533;|&#65533;&#65533;&#65533;&#65533;Qx&#65533;&#65533;&#629;%]&#65533;6`&#65533;]R&#1698;&#65533;9&#65533;&#65533;&#65533; &#65533;&#65533;&#65533;&#65533;`%P&#65533;&#65533;&#65533;&#65533;&#65533;&#65533;&#65533;&#65533;0&#65533;T&#65533;Td&#65533;&#65533;x3&#65533;&#65533;&#65533;@(&#747;U&#65533;&#65533;yF&[ &#65533;&#65533;&#65533;&#65533;S&#65533;y&#65533;B&#65533;&#65533;d[&#65533;F&#65533;&#65533;m&#65533;&#65533;&#65533;*[&#65533;&#65533;lgZx&#65533;"&#65533;4&#1332;&#65533;&#65533;l7QZ&#1274;&#65533;&#65533;&#65533;&#65533;|{&#65533;&#65533;.7&#65533;.2&#65533;t&#65533;h[&#65533;&#65533;a&#65533;f\&#65533;sS[&#65533;R&#65533;1`05&#65533;&#65533;&#65533;&#65533;OV&#65533;A&#65533;T&#65533;&#65533;&#65533;&#65533;q&#65533;&#65533;&#65533;&#65533;&#377;&#65533;e&#65533;h&#65533;&#65533;&#65533;`&#65533;&#65533;P&#65533;k&#65533;:(&#1626;"%PD&`&#65533;&#65533;&#65533;"\&#509;.&#65533;&#65533;&#65533;DG&#65533;&#65533;&#65533;K&#65533;%-&#65533;&#934;)&#65533;_&#65533;&#65533;_&#65533;;
&#65533; &#65533;&#65533;&#65533;&#1890;&#1011;/&#65533;&#373;&#65533;&#65533;U&#65533;&#65533;h &#65533;x&#65533;@&#1312;&#65533;&#65533;&#65533;&#65533;&#65533;B&#65533;&#65533;(JVn&#65533;2&#65533;&#65533;*&#65533;%^&#65533;&#65533;X#&#65533;&#65533;&#65533;%&#65533;8&#65533;&#65533;z&#65533;&#65533;q&#65533;&#65533;&#65533;0_&#65533;&#65533;&#65533;[I&#65533;&#65533;2t&&#1227;&#65533;h p&#65533;]d&#65533;<2&#65533;&#65533;&#65533;	T6%vW&#65533;&#65533;`&#65533;
&#65533;&#65533;-B1&#65533; 0 &#65533;&#65533;E&&#65533;&#65533;e&#65533;&#717;&#65533;%k&#65533;&#65533;Y&#65533;`&#65533;D&#65533;"&#1383;&#65533;(&#65533;;&#65533;qo[p~&#65533;&#65533;:T&#65533;&#65533;&#65533;4&#65533;i&#65533;`&#65533;&#65533;.P&#65533;1&#65533;&#65533;&#65533;&#65533;v&#65533;&#65533;Jl&#1308;
&#65533;&#65533;&#65533;&#65533;Z%(&#65533;-&#65533;&#65533;-&#65533;&#65533;&#65533;&#65533;&#65533;Bt&#65533;&#65533;[&#65533;		x&#65533;&#65533;1H&#65533;A&#1809;&#65533;gqV&#36932;&#65533;i&#65533;K&#65533;x&#65533;&#65533;&#65533;fB5&#65533;&#65533;g&#65533;@h&#65533;V(^&#65533;&#65533;&#65533;Q&#65533;&#65533;&#65533;&#65533;X	&#65533;&#65533;&#65533;&#65533; &#65533;&#65533; &#65533;@(0&#65533;(/&#65533;&#65533;-&#65533;B,,&#65533;&#65533;&#65533;&#65533;&#65533;&#65533;&#65533; &#65533;&#65533;&#65533;U 	L!&#65533;&#65533;&#65533;&#65533;&#65533;&#65533;&#65533;&#65533;Wv&#65533;&#65533;&#65533;&#65533;&#65533;L&#65533;X&#65533;&#65533;&#65533;&#65533;&#65533;9 L&#65533;&#65533;&#65533; 2&#1716;&#65533;&#65533;x&#65533;q&#65533;&#65533;h&#1773;T@ <&#65533;@$&#65533;&#65533;lS"X&#65533;,&#65533;B!&#65533;&#65533;1&#65533;&#65533;~&#65533;.&#65533;&#65533;\&#65533;&#65533;~&#65533;&#65533;U&#65533;&#65533;&#586;&#65533;x@F&#65533;&#65533;&#65533;ryX&#65533;l(K5&#65533;^&#65533;&#65533;&#797;h&#65533;&#380; &#65533;&#65533; (&#65533; hAI%&#65533;$R&#65533;/:\%"&#65533;&#65533;&#65533; &#65533;m&#65533;&#65533;9&#65533;&#65533;u&#65533;&#65533; &#1792;<&#184;&#65533;fh hY&#65533;L&#65533;&#1465;E&#1447;&#65533;&#65533;&#65533; A&#65533;&#65533;&#65533;&#65533;"&#65533;&#65533;0&#65533;#&#65533;&#65533; &#65533;PgE&#1807;&#65533;c&#65533;&#65533;Rd&#65533;&#15141;&#65533;(&#65533; &#65533;&#1956;&#65533; &#65533;\ &#1661;
&#65533;&#65533;x&#65533;&#65533;}_tE&#65533;&#65533;&#65533;F	h&#65533;V&#65533;*&#65533;&#65533;&#65533;&#65533;&#65533;&#65533;qI0&#65533;'b
,&#65533;&#65533;&#65533;i&#65533;&#65533;&#65533;&#65533;'a&#65533;&#65533;	&#65533;kL&#65533;e&#65533;A&#65533;&#65533;NXc&#65533;@nipc&#1608;&#65533;/"&#65533;
&#65533;&#65533; 4&#65533;&#65533;% &#1821;(&#65533;"&#65533;ZT&#65533;&#65533;GF&#65533;;&#65533;&#65533;dD,&#65533;t\&#65533;g]&#65533;T&#65533;a&#65533;&#65533;&#1662;TAH&#65533; &#512;&#65533;@$&#65533;$ &#65533;&#65533;&#65533;%&#65533;Z&#65533;`H &#65533;&#65533;&#65533;&#65533;+&#1794; &#65533;A 0&#65533;"|Aw&#1114;TR8&#65533;&#65533;J6&#65533;&#532;&#65533;&#65533;+	&#65533;b&#65533;r&#65533;x-&#65533;&#65533;p&#65533;&#65533;&#65533;&#65533;0<&#65533;&#65533;&#65533;&#65533;@&#65533;&#65533;&#65533;&#65533;e&#65533;7&#65533;8z&#65533; \A&#65533;j&#65533;-&#65533;&#65533;&#65533;&#65533;x 3D]q&#65533;&#65533;b&#65533;&#65533;C&#65533; Ov&#65533;[&#65533;_&#65533;'&#65533;uP&#65533;&#65533;&#65533;&#65533;pAX&#65533;&#65533;A/1&#65533;&#65533;x&#65533;@x&#65533;N~&#65533;+)&#65533;$&#65533;&#65533;)-&#65533;&#65533;-` &#65533;&#65533;&#65533;3B&#65533;&#65533;Nq2r&#65533;_+~&#65533;&#65533;&#65533;&*ZWj&#65533;^&#339;k&#65533;_u&#65533;@h&#65533;&#65533;&#65533;&#65533;&#65533;&#65533;&#65533;T&#65533;U&#65533;0&#65533;&#65533;\nd&#65533;(#&#65533;,&#65533;&#65533;( h&#65533;,&#770;!\&#65533;&#65533;&#65533;&#65533;}.&#65533;>j &#65533;&#65533;&#65533;&#65533;&#65533;c&#65533;<&#65533;&#65533;i&#65533;f&#1940;&#65533;&#65533;&#65533;
&#65533;A&#65533;&#65533;&#65533;&#65533;&#65533;z`&#65533;,&#65533; I&#65533;&#65533;&#65533;&#65533;!&#65533;$&#65533;&#65533;gn&#65533;`&#65533;A l&#65533;6&#65533;&#65533;&#65533;<&#65533;b&#65533;h&#65533;&#65533;&#65533;c.&#1960;B\&#65533;&#65533;&#65533;&#65533;XW~Q&#65533;e\&#65533;ix&#65533;d&#65533;AP&#65533;q&#65533;&#528;F&#65533;&#65533;L&#65533;
t&#65533;xE&#65533;W&#65533;hH@w8&#65533;&#65533;^)&#65533;*&#65533;&#1632;&#269;
&#65533;%=&#65533;XT&#65533;&#65533;&#65533;V-&#65533;&#65533;L&#65533;yH&#65533;#(&#65533;g&#65533;&#65533;, 2&#65533;AD&#65533;aD
&#65533;H&#65533;h&#65533;&#65533;\q&#65533;&#65533;&#65533;&#65533;~R"A&#65533;X&#65533;&#65533;&#65533;&#65533;&#65533;rj,&#650;;&#65533;&#65533;^&#65533;A&#65533;&#65533;&#65533;&#65533;&#65533;&#65533;&#65533;&#65533;^@&#65533;&#65533;&#65533;&#65533;&#65533;\&#65533;&#65533;#&#65533;&#65533;E	&#65533;&#65533;eLb&#65533;&#65533;}&#65533;&#65533;&#65533;&#1787;x&#65533;&#65533;`&#65533;5&#65533;&#65533;K&#65533;d&#65533;&#65533;D&#65533;&#65533;&#65533;Ap&#65533;&#512;&#65533;D&#65533;I<A0@&#65533;&#65533;&#65533;&#65533;j&#65533;&#65533;*&#65533;&#65533;j&#65533;&#65533;&#65533;&#938;&#202;&#65533;&#65533;g&#1757;&#65533;&#65533;&#65533;&#65533;(&#65533;&#65533;&#65533;&#65533;b&#65533;&#65533;&#65533;&#893;&#65533;
0&#65533;&#65533;&#65533;&#65533;&#65533;&#65533;&#425;^&#65533;&#65533;1&&#65533;&#65533;&#65533;&l&#65533;&#1673;&#65533;&#65533;&#238;k&#65533;6&#65533;&#1773;&#65533;&#65533;s&#65533;(I&#65533;&#65533;^&#65533;&#65533;&#65533; M&#65533;&#65533; |HA&#65533;&#65533;h&#65533;DAX&#65533;&#65533;7&#65533;&#1706;"&#65533;n  &l&#65533;hE&#65533;t	&#65533;>l<&#65533;(R&#65533;i&#65533;&#65533;&#65533;I&#65533;,:&#355;s&#65533;;i&#484;&#65533;w&#65533;&#522;&#65533;&#65533;&#65533;8A&#65533;N@&#65533;@Z&#65533;&#65533;&#65533; "8&#65533;L&#65533;"&#65533;&#65533;s&#65533;&#65533;$&#65533;&#65533;&#65533;XU&#65533;&#1980;=&#1399;&#65533;&#65533;"*<&#65533;&#65533;5*]&#65533;LV&#65533;&#65533;J&#65533;&#65533;&#65533;&#816;mc&#65533;&#65533;&#65533;&#65533;@ &#1174;I&#65533;[@&#65533;&#65533;&#65533;@&#65533; )Ui&#65533;D6n&#65533;~G&#65533;t&#65533;&#65533;&#65533;&#65533;Ja&#65533;&#44666;&#65533;z &#65533;&#65533;!&#65533;&#65533;J&#65533;@UM&#65533;&#65533;&#65533;&#65533;&#65533;r@&#65533;-\&#65533;d&#65533;&#466;G&#65533;G&#257;&#65533;li&#65533;&#65533; &#65533;wHv&#65533;&#65533;&#1371;4&#65533;&#65533;&#842;df&#65533;\&#65533;&#65533;ubnHN&#1874;&#65533;K&#65533;&#65533;&#65533;&#65533;J&#63684;GT&#65533;&#65533;B \/&#65533;;&#65533;&#65533;&#65533;&#65533;/Jhv&#65533;&#65533;zKPV&#65533;&#65533;&#65533;v&#65533;o&#65533;Z&#65533;7&#65533;UZ&#65533;A}p&#65533;&#65533;&#1115;&#65533;&#65533;m&#65533;-&#65533;&#65533; &#496;&#65533; &#65533;&#65533;&#2032;&#65533;h&#65533;H&#65533;&#65533;&#65533;&#1610;&#65533;FJ&#1514;/&#65533;/&#65533;&#65533;+&#65533;.O&#65533;E&#65533;&#65533;&#65533;d&#65533;&#65533;x&#65533;&#65533;&#65533;&#65533;&#65533;
&#65533;X< &#65533;D &#2032;q<J&#65533;&#406833;&#65533;1&#65533;o&#65533;&#65533;/Cif&#65533;&#65533;&#65533;&q&#65533;'&#65533;t.&#65533;&#65533;^&#65533;&#65533;&#65533;&#65533;V&#65533;&#65533;/&#65533;K&#65533;&#65533;&#65533;1!&#65533;&#1440;1"'2&#65533;&#65533;j&#65533;&#62340;C&#65533;&#65533;G&#65533;&#65533;&#65533;^7J&#65533;#&#65533;N&#65533; &#65533;&#65533;d&#65533;&#65533;b
&#65533;m&#65533;&#7210;/&#65533;&#65533;&#65533;+rK&#724;&#65533;&#65533;+&#65533;&#65533;&#65533;&#65533;#&#65533;&#65533;Sy&#65533;z&#65533;G&#65533;&#65533;T&o~N&#1311;&#10280;&#65533;Vc.&#65533;&#65533;&#65533;,A&#65533;	&#65533;&#65533;&#65533;&#65533;&#446;&#65533;3?3*3r 33&#65533;&#65533;Z&#65533;1&#65533;&#65533;&#65533;&#65533;&#65533;&#65533;&#65533;G&#65533;-&#65533;V&#65533;n&#65533;&#65533;0&#65533;&#65533;&#65533;&#65533;&#65533;&#65533;&#65533;2&#754;4&#65533;&#65533;;O35&#65533;p&#65533;&#65533;&#65533;&#65533;@&#65533;(]&#65533;7_&#65533;U&#65533;$j)&#65533;&Y&#65533;&#65533;d&#65533;&#65533;1c&#65533;;=&#65533;<w5/4C3tB&#65533;&#65533;&#65533;&#65533;4e&#65533;&#65533;n&#1911;(&#65533;%&#65533;&#65533;&#65533;-/&#65533;l9&#65533;q&#65533;r%m&#65533;&#65533;I&#65533;sC&#65533;&#65533;B'4-GtW@&#65533;Pt>&#65533;&#396;&#65533;&#65533;&#65533;0D&#65533;l&#65533;&#65533;&#1337;~&#65533;}&#65533;&#65533;F&#65533;Z1=?&#65533;Q&#65533;Q&#65533;DK_$;&#65533;=&#65533;&#65533;L&#65533;c1&#65533;&#856;E5?&#65533;$V&#65533;P'&#65533;t&#65533;&#65533;&#65533;M&#65533;P&#65533;.I&#65533;p &#65533;b&#65533;&#65533;M&#65533;&#65533;I&#65533;={&#65533;D6&#65533;&#1542;&#1483;]&#65533;&#65533;M&#65533;&#65533;&#65533;&#65533;F{0,&#65533;&#65533;&#65533;&#65533;&#65533;F&#65533;&#65533;6&#65533;&#65533;59o[&#65533;&#65533;R'6c&#65533;&#65533;[OtLwI&#65533;*&#65533;&#65533;|&#805;&#65533;z&#65533;'&#65533;N`&#65533;&#65533;&#65533;&#65533;&#65533;&#65533;&#616;&#65533;y&#65533;&#65533;z
P&#65533;LKtc&#65533;6k&#65533;&#65533;[?5&#65533;&#65533;&#65533;&#1204;e&#2036;
)#&#65533;&#65533;g&#65533;/&#65533;t&#65533;2in&#65533;ns]w&#65533;a&#65533;p&#65533;&#65533;j{&#65533;U&#65533;(&#65533;4b8&#65533;&#65533;&#65533;&#65533;d&#65533;D&#65533;N&#65533;O&#65533;D&#65533;K8&#65533;T&#65533;&#65533;&#65533;&#65533;~&#65533;&#65533;&#65533;&#65533;=gA&#65533;J&#65533;=6$&#245;C&#65533;&#65533;P&#65533;&#65533;\75}acN&#65533;(cw&#65533;&#65533;&#65533;GWOCi&#65533;&#65533;&#65533;$#>;&#65533;&#65533;1&#65533;W&#65533;D?6&#65533;&#65533;kSK&#65533;CQ&#65533;SN&#65533;vN*&#1664;&#65533;m_&#65533;&#65533;&#65533;&#65533;&#65533;t&#65533;N&#65533;&#65533;a&#65533;&#65533;	g&#65533;&#65533;&#65533; &#65533;h&#65533;&#65533;@! &#65533;&#1281;&#65533;&#65533;*&#65533;&#65533;jd}k3&#65533;&#65533;`&#65533;&#65533;&#65533;&#65533;W&#65533;Y&&#65533;A&#65533;8w&#65533;&w6M_t;7&#65533;H&#65533;&#65533;@&#65533;&#65533;xk&#65533;A4&#65533;&#65533;&#65533;
&#65533;E&#65533;1&#65533; &#65533;1&#65533;&#65533;\&#65533;&#65533;&#65533;lRc&#65533;&#65533;&#65533;6&#65533;&#65533;&#65533;&#65533; &#65533;&#65533;@T&#65533;!&#65533;&#1516;&#65533;v&#65533;x/[(&#65533;&#65533;W&#65533;&#65533;h4p|E"xDty&#65533;
x&#65533;X@&#65533;h/N8&#65533;&#65533;M2&#65533;&#65533;&&#23975;&#65533;&#65533;&#65533;k&#65533;9D&#65533;&#65533;y&#65533;&#65533;&#65533;&#65533;9&#65533;&#65533;4~&#65533;+f&#65533;&#65533;J&#65533;&#65533;&#65533;&#65533;"0@0 &#65533;&#65533;qhaV@&#65533;I&#65533;&#65533;&#65533;Ad&#65533; &#65533;z&#65533;5:&#65533;&#65533;&#65533;t&#65533;C&#65533;&#65533;a7&#65533;&#65533;&#65533;&#65533;F&#65533; &#65533;&#65533;%&#65533;z &#65533;@&#65533;&#65533;&#65533;&#65533;t&#65533;&#65533;58&#65533;&#65533;&#65533;Zt&#65533;&#65533;&#65533;&#65533;u&#65533;E	&#1561;&#65533;^ &#65533;&#65533;F&#65533; &#65533;&#65533; < &#65533; /&#65533;z&#65533;A&#65533;&#65533; &#65533;  F&#1409;G&#1563;K&#65533;&#65533;&#65533;los&#65533;h&#65533;qx&#65533;Gh&#65533;&#65533;&#65533;&#65533;&#65533;&#65533;&#65533;[&#65533;&#65533;&#65533;!&#65533;&#65533;  &#65533;&#65533;q|&#65533;8d&#65533;&#65533;&#65533;&#65533;&#65533;&#65533;}o&#65533;"&#65533;
@&#65533;&#65533;&#65533;&#65533;w&#65533;&#65533;&#65533; &#65533; &#65533;&#65533;Y&#65533;&#65533;&#65533; &#65533;&#65533; &#65533;T&#65533; &#65533;]4&#65533;&#65533;&#65533;&#65533;G&#65533;Oxf&#65533;G&#65533;X
&#65533;= 4|(@&#65533; &#65533;&#65533;=&#65533;&#65533;A &#65533;&#65533;<yfk&#65533;&#65533;&#65533;p&#65533;&#65533;\ &#65533;&#65533;X&#65533; 4@&#65533;&#65533;&#65533;B%PB%&#65533; #&#65533; &#65533;0&#65533;Q|B&#65533;}&#65533;&#65533;  &#65533;f&#65533;1&#65533;&#65533;i&#65533;&#65533;&#65533;}a&#65533;2&#65533;E	T&#65533; &#65533;&#65533;&#65533;]%&#65533;&#65533;&#65533;+d%&#65533;&#65533;&#65533;&#65533;B`&#65533;&#65533;%&#65533;=&#65533;&#65533;-'^%&#65533;*&#315;&#251;&#65533;&#65533;>RH&#65533;&#65533;(&#65533;Yy&#65533; #4>n&#65533;&#65533;i)&#65533;+&#65533;B%@&#65533;&#65533;:&#65533;&#65533;7&#65533;-&#65533;&#65533;&#65533;3&#65533;
&#65533;&#65533;j&#65533;&#65533;xRv&#65533; <&#65533;&#65533;u(&#65533;&#65533;X&#65533;+&#65533;{&#65533;&#65533;&#65533;.&#65533;Es&#65533;D&#65533;#  84c&#65533;&#65533;&#65533;&#65533;&#65533;2e&#65533;&#65533;KW+&#65533;9&#65533;&#65533;&#65533;&#65533;&#65533;&#65533; &#65533;	`&#65533;D&#65533;[&#65533;x9b&#65533;&#65533;A&#65533;3i&#1460;)&#65533;&#65533;&#65533;uf&#65533;YPf&#65533;?2&#65533;&#65533;&#369;&#65533;&&#65533;&#65533;b5&#65533;&#65533;&#65533;&#65533;B7&#65533;V&#65533;zkV Y&#65533;&#65533;YP&#65533;&#65533;&#1520;w&#65533;&#65533; &#515;&#65533; U*z&#65533;R&#65533;&#65533;&#65533;&#65533;Ez&#65533;U+Z&#65533;F|&#65533;&#65533;&#65533;HW&#65533;Xs6&#65533;0O0h,fL&#65533;)V0`&#65533;&#65533;5&#65533;&#65533;kY&#65533;&#65533;9w&#65533;&#65533;&#65533;sM&#65533;G[-]&#65533;4&#856;&#65533;y&#65533;&#1385;&#333;&#65533;&#65533;?&#65533;L4&#65533;Qnn&#1915;y&#65533;n&#65533;)Z	&#65533;&#65533;&#65533;F&#65533;&#65533;&#65533;q&#65533;&#65533;&#65533;&#65533; &#65533;I&#65533;R&#1451;6l&#65533;&#65533;13(q&#65533;XG&#65533;?^&#65533;&#65533;a&#65533;X&#65533;&#65533;&#65533;&#65533;(M&#65533;&#65533;X~&#65533;&#65533;&#65533;S&#65533;&#65533;@&#706;&#65533;e&#65533;e6;&#65533;&#65533;&#65533;\+&#65533;&#65533;`&#65533;bT&#2166;&#65533;V&#1124;2`&#65533;)&#65533;b0&#65533;&#409;o6IDAM&#65533;&#636;&#65533;R<&#65533;&#65533;&#65533;#&#65533; VP!-A&#65533;`&#65533;"&#65533;0f&#65533;&#65533;}&#65533;&#65533;&#65533;&#65533;2&#65533;oX&#65533;&#65533;&#65533;`&#65533;&#65533;xrl&#65533;&#65533;&#65533;&#65533;&#65533;P&#65533;&#65533;&#6550;Y,9L&#65533;n:mEYs&#65533; &#65533;h&#65533;&#1167;\&#65533;-&#65533;&#65533;&#65533;&#65533;&#65533;&#65533;&#65533;s&#65533;<&#65533;&#65533;&#65533;&#65533;&#65533;l&#65533;o	3+&#65533;f` &#65533;Q&#65533;&#65533;&#65533;H"J&#65533;&#65533;^z&#65533;Y&#65533;D8B=&#65533;&#65533;&#65533;&#65533;JK&#65533;&#65533;&#65533;&#65533;Z &#65533;,&#65533;&#65533;&#65533;&#65533;l&#65533;a&#65533;of!&#65533;&#65533;M.&#65533;&#65533;D&#65533;&#175;C&#65533;igXbx&#65533;`TPkJ&#65533;&#65533;?&#65533;D&#65533;J(2&#65533;#ZZy2_&#65533;A&#65533;D:U\&#65533;&#65533;&#65533;&#65533;fL&#65533;(9
2&#3092;ujAg&#65533;dB(&#65533;&#65533; &#1578;&#65533;&#65533;&#65533;l&#65533;p#` F&#65533;&#65533;&#65533;&#65533;&#65533;&#65533;r&#65533;M&#65533;&#19604;&#65533;B&#65533;&#65533;b&#65533;*Fs&&#65533;&#65533;&#65533;2&#65533;u&#65533;kuN6IV&#65533;&#65533;&#65533;&#65533;&#65533;&#65533;@&#65533;2&#65533;z	&f&6&#65533;&#65533;a&#65533;&#65533;5	&#65533;u(7&#65533;&#65533;&#65533;nF&#65533;9LB&#65533;&#65533;#Z0&#65533;Q.&#65533;&#65533;&#65533;Cf&&#65533;&#65533;	-q=&#65533;xaM&#65533;|&#65533;&#624;)E&#65533;M&#65533;&#65533;&#65533;(qx&#65533;&#65533;4\&#409;vH>L&#65533;m&#65533;;A&#65533;x&#65533;&#65533;&#65533;&#65533;L&#65533;:&#65533;X&#65533;&#65533;&#65533;^&#65533;&#65533;*-&#65533;&#65533;&#65533;a|&#65533;&#65533;;b5&#65533;f&#65533;AE@&#65533;&#65533;&#65533;X&#65533;s\&#65533;Z&&#65533;&#65533;&#65533;,&#65533;&#65533;b&#65533;b/Ifn&#65533;]?RT&#65533;x&#65533;&#65533;&#65533;h&#65533;F&#65533;R&#65533;x&#65533;&#65533;&#1014;&#65533;*J0B!'&#1234;&#65533;t&#65533;N&#65533;_&#65533;&#65533;&#65533;&#65533;&#65533;&#65533;u	&#65533;T! &#65533;&#65533;QF&&#65533;XCs&#65533;?}&#65533;S&#65533;*H&#65533;v&#65533;h+&#65533;J8%&#65533;&#65533;H&#65533;&#65533;J&#65533;&#65533;{&#65533;&&#65533;,<&#65533;m"&#65533;&#65533;&#65533;&#65533;t=&#65533;D&#65533;\&#65533;?&#65533;M<p&#65533;&#65533;nd@J)%2&#65533;F&#65533;&#65533;&#65533;&#65533;&#65533;<&#65533;5&#65533;&#169;&#65533;P0&#65533;&#65533;1&#65533;&#65533;&#65533;&#65533;8&#1313;R&#65533;&#65533;z&#65533;i]iH&#65533;&#65533;&#9942;&#65533;Th=&#65533;&#65533;&#65533;Q)&#65533;15&#65533;&#65533;g5T&#10706;&#65533;&#65533;T&#65533;F&#65533;RJeX&#65533;&#65533;&#65533;&#65533;&#65533;&#65533;&#65533;'&#65533;$.&#65533;,z.&#65533;&#65533;v&#65533;H.|&#65533;;&#65533;Am&#65533;lT&#65533;y&#65533;a&#65533;XG!&#65533;&#65533;P&#65533;*&#65533;&#65533;&#65533;G, &#144;&#65533;,$&#65533;E4&#65533;&#1102;&#65533;<&#65533;{&#1792;Y@#&#65533;&#65533;&#65533;$4&#65533;Q&#65533;g&#65533;c_&#65533;P&#65533;IER&#65533;x&#65533;&#65533;&#65533;,&#1197;g&#65533;&#65533;I'&#65533;&#65533;O&#65533;&#65533;
&#65533;"'&#65533;&#65533;g&#65533;&#65533;&#65533;e&#65533;(G&#304;&#65533;&#65533;&#65533;&#65533;&#1994;B&#65533;@T&#65533;R,&#65533;&#65533;z&#65533;&#65533;&#65533;&#65533;%1k&#65533;\&#65533;*&#65533;&#65533;Lk&#65533;/Yg&#65533;b&#65533;~Y&#65533;k~x&#65533;&#65533;#2&#65533;9&#65533;&#65533;x&#65533;&#65533;|&#65533;,&#65533;&#65533;5&#65533;&#65533;&#65533;'&#872;Yx&#9370;&#65533;&#65533;>&#65533;&#65533;9&#65533;&#65533;&#65533;4'?=U&#65533;g&#424;&Hd&#65533;@Y&#65533;Ox&#65533;&#65533;%N_&#65533;&#65533;r&#65533;&#65533;5&#65533;C&#65533;)Q&#65533;re,&#1676;&#65533;F&#65533;&#65533;&#65533;&#1237;Ui&#65533;x&#65533;L&#65533;f&#65533;}&#65533;Ls&#65533;R&#65533;&#65533;&#65533;&#65533;&#369;&#65533;EoyN&#65533;>&#1318;A&#65533;Y;]&#65533;P{&#65533;&#65533;%8&#65533;&#65533;Pm
M&#65533;JS&#65533;=E&#65533;44K&#65533;&#65533;&#1291;&#65533;)0qyR&#65533;*U&#65533;&#65533;[&#65533;U&#65533;Y&#1238;&#65533;&#592729;&#65533;W&#1457;&#65533;&#65533;&#65533;&#65533;&#65533;S&#986;&#1005;&#65533;u&#65533;`E$\&#65533;&#65533;&#65533;Z&#65533;&#65533;&#65533;&#65533;&#65533;&#65533;O&#65533;j<&#65533;&#65533;&#65533;&#65533;`D&#65533;\ky&#65533;&#65533;&#65533;&#1261;&#65533;jX&#65533;Xa&#65533;4&#65533;/]&#65533;-1&#65533;&#65533;&#128;&#65533;&#65533;&#65533;-&#65533;U-K&#65533;8U&#65533;&#65533;&#65533;g'k&#65533;&#65533;V&#65533;&#65533;u&#65533;_Qi[&#65533;&#1390;&#65533;&#65533;9&#65533;d&#65533;&#65533;&#65533;&#65533;0&#65533;,`m{&#1735;&#65533;&#65533;&#65533;+l+<Wb&#65533;&#65533;&#65533;y&#65533;N&#65533;&#65533;U&#12982;&#65533;&#65533;&#65533;hs7&#65533;I&#65533;&#65533;&#65533;&#65533;&#65533;%)k&#65533;*V`FV&#65533;&#65533;&#65533;a:Sz&#65533;&#65533;W&#65533;&#65533;&#65533;mv)&#65533;\&#65533;&#1204;&#65533;&#65533;&#65533;&#65533;w&#65533;{&#1324;^&#65533;&#65533;&#65533;&#65533;r&#65533;&#65533;J&#65533;&#65533;o&#65533;=&#65533;]&#65533;]&#65533;&&#65533;&#65533;&#65533;-&#65533;y&#65533;{`6p&#65533;m0&#65533;&#65533;&#65533;&#1458;&#65533;&#65533;&#65533;p&#65533;L&#65533;B8&#65533;&#65533;&#65533;&#65533;{&#65533;&#65533;&#65533;&#65533;#&#65533;tQ&#65533;&#612;&#65533;@ &#1968;&#65533;7&#65533; &#65533;&#65533;&#65533;vwk&#65533;	&#65533;&#65533;2&#65533;`9&#65533;;&#65533; &#65533;x&#65533;X&#65533;"`Pe+&#65533;&#65533;&#65533;3p&#65533;&#65533;]&#65533;bx&#65533;U&#65533;&#65533;di&#65533;.&#65533;A&#65533;&#65533;&#65533;&#65533;&#65533; &#65533;+&#65533;&#65533;&#65533; 0 &#65533;y&#65533;0&#65533;&#65533;&#65533;&#3918;9T7i]|&#65533;|\&#65533;&#65533;AFX&#65533;&#65533;&#65533;
T&#65533;/X&#65533;&#65533;&#65533;&#65533;K &#471;&#1460;&#65533;|d&#65533;b&#65533;&#65533;S:&#65533;!Z&#65533;&#65533;&#65533;&#26516;&#65533;A&#65533;N&#65533;,&#65533;&#65533;&#65533;@&#65533;2&#65533;&#65533;&#65533;d&#65533;s&#65533;&#65533;&#65533;&#65533;&#65533;\`&#65533;[&#35818;&#65533;&#65533;A&#65533;&#65533;&#65533;&#65533;&#65533;&#65533;!cD*&#65533;&#65533;:&#1242;&#65533;0&#65533;6&#65533;-&#65533;k^&#65533;6&#65533;&#1932;&#65533;~&#65533;H&#65533;&#65533;j&#65533;2&#65533;&#65533;&#65533;&#65533;&#65533;s&#65533; &Mg:&#65533;&#65533;&#65533;3&#65533;&#65533;&#65533;&#65533;M&#65533;&#65533;&#65533;&#65533;v &#65533;u&#65533;&#65533;&#65533;
&#1459;9F&#65533;h&#65533;&#65533;QTjF<2&#65533;H&#249;/&#65533;&#65533;&#65533;&#65533;Po+&#65533;&#65533;&#1468;&#65533;&#65533;g&#65533;ZE\&#65533;&#65533;-&#65533;;wb&#1881;*|&#65533;@&#65533; &#65533;&#65533;&#65533;q#&#65533;`&#65533; &#65533;&#65533;&#1697;as* &#65533;&#65533;)M&#65533;*&#65533;&#65533;xvq&#65533;G&#65533;Xa&#65533;&#65533;&	&#65533;k@I-S&#550;Z&#65533;h>&#65533;&#65533;3M)w&#65533;&#65533;&#65533;N&#65533;&#65533;(J&#65533;&#65533;"&#65533;&#65533;&#65533;&#1787;&#65533;J'y&#65533;=Jn&#65533;_&#65533;F&#65533;&#65533;YF{R&#618;y&#65533;ZW&#571;&#1746;4]@2&#65533;&#65533;&#65533;&#65533;	=&#65533;&#65533;&#65533;<  tH7Z&#1172;&#434;&#1165;&#65533;&#65533;`&#65533;&#65533;T{&#65533;j&#65533;&#65533;&#65533;L#&#65533;U&#1410;&#65533;&#65533; A&#815;>K&#65533;&#65533;*t.  &#65533;&#65533;ADv&#65533;&#65533;&#65533;&#65533;&#65533;nt&#65533;!&#65533;&#65533;&#65533;&#65533;&#65533;&#65533;&#65533;V&#197;&#1934;q&#65533;&#65533;a\NX(&#65533;X &#65533;&#65533;w&#65533;%&#65533;&#65533;MQ&#65533;-F!&#65533;1 &#65533;&#65533;&#65533;V&#65533;&#65533;&#65533;&#65533;&#65533;&#65533; &#65533;&#65533;vA4`&#65533;A&#65533;C&#1145;m&#65533;p&#65533;>O&#65533;&#65533;&#65533;j&#65533; o&&#65533;ll&#65533;:k&#65533;&#65533;,&#65533;O&#65533;&#65533;v&#65533;#"&#65533;%&#65533;!&#65533;&#65533;&#65533;&#65533;&#65533;&#65533;"@&#65533;#0\&#65533;~ wra*&#65533;&#65533;&#65533;&&#65533;&#65533;h&#65533;&#65533;D&#65533;&#65533;&#65533;&#65533; &#65533;&#65533; "]g[#&#65533;~&#65533;&#65533;6&#816;&#65533;&#65533;&#65533;&#1932;I&#65533;&#65533;I&#910;Q&#1198;&#65533;&#65533;p &#65533;o<&#65533;v@hA(.#t&#65533;&#65533;&#65533; R&#65533;&#65533;2AR2!T &#65533;4.&#908;&#65533;&#65533;&#65533;&#65533;&#65533;&#65533;&#65533;(G &#65533;0(n&#65533; &#65533;&#65533;&z0&#65533;&#65533;c&#65533;&#65533;P&#65533;`.&#65533;&#65533;vh
\ ~ &#65533;	&#65533;&#65533;	&#65533;o `
/&#65533;`]&#65533;&#65533;2&#65533;B&#65533;	+QC"&#65533;  &#65533;n&#65533;&#65533;&&#65533;6&#65533;FN`&#65533;&#65533;d&#65533;&#65533;+\&#65533;3p&#65533;&#65533;&#65533;&#65533;A`&#65533;^`6&#65533;
qT&#65533;&#1007;!x&#65533;Q&#65533;&#65533; &#65533;P&#65533; &#65533;&#1327;I&#65533;N&#65533;n&#65533;!&#648;&#65533;4&#65533;&#65533;`&#65533;&#65533;&#65533;v&#65533;1yn&#65533;&#65533;&#65533;&#65533;0Y&#65533;&#65533;S&#65533;&#65533;3`1&#65533;0F&#65533;&#65533;&#65533;&#65533;&#65533;&#65533;J`&#65533;n&#65533;I&#65533;&#65533;&#65533;&#65533;!&#65533;Q "R&#1807;H&#65533;1&#65533;&#65533;v<&#65533; !&#65533;&#65533;B!W!&#65533;&#65533;Rz&#65533;&#65533;@<&#65533;&#813;&#65533;&#65533;l&&#65533;&#65533;&#65533;,&#65533;|&#703;&#65533;&#65533;&#65533;`@&#65533;h&#65533;&#65533;Q&#65533;&#65533;&#65533;Q&#65533;&#65533; $b"$&#65533;&&#65533;&#65533;&#65533;&#65533;&#65533;&#65533;&#65533;{&#65533;&#65533;'&#65533;2!5Qf&#65533;&&#65533;&#65533;&#65533;^ &#2030;&#65533;&#65533;2rq&#65533;x&#65533;#&#65533;&#65533;Z&#65533;&#65533;UN&#65533;-&#65533;&#65533;&#65533;&#65533;&#65533;!j&#65533;&#65533;`&#65533;RR~&#65533;&#65533;&#65533;&#65533;&#65533;&#65533;&#65533;v6f&#1058; &#65533;&#65533;&#65533;&#65533;&#65533; aa&#65533;M&#65533;2A&#65533;&#65533;&#1199;&#65533;<&#65533;0&#65533;d|&#65533;u&#65533;m&#65533;&#65533;&#149;&#65533;&#65533;&#65533;+.&#65533;F*+I&#1208;8
&#65533;NB&#65533;3]&#65533;&#65533;J&#65533;,&#65533;&#65533;&&#65533;&#65533;,s&#65533;&#65533;&#65533;Q&#65533;&#65533;-&#65533;r&#65533;&#65533;&#65533;&#65533;3y@:@&#65533;=&#65533;&#65533; q&#65533;&#65533;v&#65533;&#65533;&#788;&#65533;F&#65533;&#65533;&#65533;YQ&#65533;|p&#65533;&#65533;N&#65533;&#65533;i$&#65533;P&#65533;m*@Q&#65533;&#65533;&#65533;&#65533;&#65533;&#65533;&#65533;,&#65533;&#65533;&#1170; &#65533;<UsQfs6&#65533;&#65533;3&#65533;&#65533;Q5"|` <&#65533;1,&#65533;&#65533;&#65533;&#65533; 8&#65533;&#65533;&#65533;*&#65533;db&#65533;&#65533;&#65533;&#1258;&#65533;C,&#65533;&#65533;&#65533;Rh&#65533;~&#65533;4&#496;"R&#65533;"&#65533;2aZ&#65533;;&#211;-&#65533;N/QP/e+&#65533;&#65533;&#65533;&#65533;A&#65533;&#65533;yR&#65533;a&#65533;&#65533;&#65533;&#65533;0p8P&#65533;&#65533;&#65533;&#65533;%&#65533;&#65533;&#65533;8&#65533;&#65533;&#65533;B&#65533;&#65533;&#65533;&#65533;&#65533;9&#65533;*&#65533;&#65533;&#65533;&#65533;&#65533;&#65533;/;&#65533;&#65533;R$&&#65533;~Z.t-U&#65533;	&#65533;J&#65533;pQ&#65533;&#65533;!
&#65533;Kb&#65533;&#65533;&#65533;ee&#65533;&#65533;&#65533;`3\&#65533;&#65533;u&#65533;4Y:s
&#65533;&#65533;&#65533;&#65533;j&#65533;+&#65533;4&#65533;E&#65533;tOE&#65533;/&#65533;0&#65533;,&#65533;$&#179;Qh&#65533;-&#65533;&#65533;	U/=&#65533;0&#65533;Zai&#65533;&#65533;<&#65533;
&#1224;.&#1265;F&#65533;P1s&#65533;3&#65533;R&#65533;&#65533;&#65533;&#65533;:`*&#65533;a&&#65533;&#65533;V=&#65533;5P&#65533; &#65533;&#65533;&#65533;V!&#65533;q-&#65533;:e&#65533;&#65533;&#65533;Z&#65533;2|A&#65533;&#65533;>&#65533;&#65533;SibSg"ZODA&#65533;&#65533;P &#65533;)&#65533;&#1451;'~jW&#65533;&#65533;t&#65533;Ahg \&#65533;.&#65533;"V&#65533;4$&#65533;TR*!-&#65533;&#65533;]&#65533;U&#65533;"&#65533;V&#65533;&#65533;0 D)QG&#65533;R&#65533;A&#65533;&#65533;&#65533;5&#65533;&#65533;U&#65533;&#65533;8&#65533;9&#65533;`m&#65533;@&#65533;&#65533;&#65533;4&#65533;rQ&#65533;&#65533;\7&#65533;\a&#65533;#&#65533;&#65533;1P5J&#65533;R&#65533;4&#65533;&#1586;5&#65533;&#65533;Vab&#65533;&#65533;&#65533;F@^&#65533;&#65533;`9&#65533; P`&#65533;&#65533;ZuJ5k&#65533;&#65533;&#65533;L5&#65533;&#65533;+&#65533;$ &#65533;"&#65533;\A&#65533;&#65533;U+6V&#65533;5cY&#65533;]9&#65533;V&#65533;&#65533;A&#65533;&#65533;&#65533;&#65533;B&#65533;@&#65533;&#1720;m&#65533;lpZ&#65533;nq&#65533;A+&#65533;&#65533;|&#65533;&#65533;|&#65533;&#65533;&#65533;l&#65533;&#1352;&#65533;&#65533;@&#65533;&#65533;\&#65533;&#65533;\/&#65533;OM&#65533;I&#65533;&#65533;pU&#65533;&#65533;&#65533;&#65533;&#65533;r&#65533;n&#65533;&#65533;6/&#65533;&#65533;5&#65533;&#65533;	&#65533;\&#65533;&#65533;&#65533;V5&#65533;&#65533;mM&#65533;&#65533;&#65533;6&#65533;&#65533;&#65533;b &#65533; /&#65533;Bo&#65533;&#65533;O&#65533;&#65533;I&#65533;jS&#65533;)&#65533;x&#65533;&#65533; &#65533;&#65533;&#65533;&#65533;&#65533;RF&#65533;&#65533;&#65533;x&#65533;8S&#635;&#65533;*c&#65533;r&#65533;0&#65533;Z,&#65533;r&#65533;&#65533;4&#65533;&#65533;B&#65533;&#65533;bG&#65533;y&#65533;&#65533;O&#65533;&#65533;(&#65533;&#65533;&#65533;&#65533;n&#65533;hM&#65533;&#65533;kmo&#65533;f@?UZ&#65533;&#759;|&#607;xtr&#65533;&#65533;w3x&#65533;&#65533;4W&#7439;&#65533;d&#65533;&#65533;&#65533;%&#65533;y&#65533;W;c3&#65533;"n&#65533;~&#65533;&#65533;&#65533;q3&#65533;Dj&#65533;3 &#65533;&#65533;B&#65533;,&#663;mqVG&#65533;W&#65533;&#65533;&#710;7&#65533;&#65533;Qh&#65533;&#65533;&#65533;&#65533;&#65533;U?&#65533;b&#65533;&#65533;IyH*a&#65533;&#65533;&#65533;_&#65533;kZW&#65533;&#65533;7}U&#65533;g&#65533;-n	L&#65533;&#65533;&#65533;&#65533;,&#65533;&#65533;&#65533;:&#65533;&#65533;&#65533;;q&#65533;Z&#65533;RT&#65533;&#65533;)&#65533;&#65533;&6&#65533;w&#65533;&#65533;&#618;G+&#65533;&#65533;D&#65533;F&#1495;&#65533;"&#65533;&#65533;-&#65533;&#65533;0xs&#65533;$Dm&#65533;&#65533;&#65533;c&#65533;e&#65533;&#65533;"]4fs&#65533;&#65533;p?&#65533;*zPT&#65533;&#65533;&#65533;&#65533;&#65533;$l&#574;&#65533;y&#65533;&#1730;L&#65533;xl&#65533;&#65533; <&#65533;&#65533;&#1016;)^&&#65533;`&#65533;&#65533;`&#65533;&#65533;*&#65533;"&#65533;F	&#12538;w&#65533;2Y&#65533;v&#130;&#1474;&#65533;x&#65533;1&#65533;&#65533;5M&#1453;&#65533;j&#1223;Yo9&#65533;"&#65533;R&#65533;a&#65533;M&#65533;Mj|y&#65533;x061&#65533;x&#65533;&#65533;bS&#65533;&#65533;*L&#65533;R&#378;8&#65533;N&#65533;&#65533;&#65533;&#916;Q&#65533;v R&#65533;m&#65533;Y&#65533;i]&#65533;&#65533;&#65533;&#65533;L&#65533;k&#65533;`T&#65533;&#65533;?&#65533;&#65533;Y&#65533;&#65533;W999mo&#65533;+&#65533;)&#65533;&#1879;&#65533;j&#65533;&#65533;/&#838;&#65533;&#65533;&#65533;Q&#65533;&#65533;&#65533;/f&#65533;&#65533;V&#65533;Yp~d<&#65533;&#65533;&#209;M&#65533;s&#65533;&#65533;8&#65533;3&#65533;5&#65533;&#65533;q*&#65533;z&#65533;&#65533;&#65533;&#65533;l&#65533;^&#65533;&#65533;&#65533;&#65533;&#65533;&#65533;Y&#65533;&#65533;m&#65533;&#65533;2BT&#65533;&#65533;&#65533;/&#65533;&#65533;9(_&#65533;U6&#65533;P!dw&#65533;&#1784;f<&#65533;*&#65533;&#65533;&#65533;&#65533;Sw&#65533;&#1569;&#65533;9[%Z&#65533;&#65533;&#797;q&#1556;&#65533;L&#65533;/&#1679;&#65533;w&#65533;&#1792;6&#720;aV&#65533;&#65533;&#65533;&#65533;>&#1064;&#65533;&#65533;F ^&#65533;E&#241;&#65533;&#65533;9&#65533;&#1687;xn&#65533;&#65533;&#65533;Y&#65533;&#65533;X&#65533;&#65533;:&#65533;9&#65533;&#65533;U&#65533;X&#65533;&#65533;&#65533;&#65533;&#65533;&#65533;&#65533;&#65533;}Z&#65533;&#65533;&#65533;a&#65533;&#65533;|`&QH&#65533;&#65533;e&#65533;&#65533;&#65533;&#65533;&#65533;&#65533;Z&#1200;&#65533;&#65533;&#65533;&#1418;g&#65533;&#65533;&#65533;G&#65533;
&#65533; &#65533;&#65533;c'&#65533;&#65533;]&#65533;&#65533;zta3&#65533;G&#1606;{Z&#65533;&#65533;&#1703;&#65533;&#65533;&#65533;M&#65533;&#65533;`j&#65533;?&#65533;&#65533;&#65533;&#65533;G&#65533;&#65533;&#65533;&#65533;>&#65533;&#65533;&#65533;&#65533;'j&#65533;&#65533;&#65533;&#65533;sw&#65533;xG&#65533;&#65533;j;r&#65533;&#65533;Fo&#65533;&#65533;&#65533;V&#65533;O&#65533;&#65533;{&#1675;&#65533;&#1778;&#65533;8A#d&#65533;&#65533;v&#65533;O&#65533;U6&#65533;J!F v`&#65533;&#65533;&#3411;&#530;19<&#65533;&#65533;&#65533;&#65533;&#65533;)}oW&#65533;=&#65533;&#65533;&#1654;&#65533;&#65533;5&#182;8&#65533;5&#65533;&#65533;&#65533;&#65533;&#65533;&#65533;&#65533;-{&#65533;&#65533;&#65533;&#65533;4R&#65533;H'&#65533;&#65533;&#65533;&#65533;&#65533;&#65533;&#65533;&#65533;&#65533;&#65533;&#65533;&#65533;&#65533;c&#65533;&#65533;&#65533;l&#65533;&#65533;&#65533;&#65533;&#65533;&#65533;&#65533;&#65533;]&#65533;*w&#65533;0&#65533;&#65533;X&#65533;J&#65533;&#65533;&#65533;[&#65533;7&#65533;&#65533;+&#65533;&#65533;&#65533;B&#65533;g &#65533;e&#65533;&#65533;&#65533;&#65533;9&#65533;&#65533;&#65533;&#65533;&#65533;k&#65533;&#65533;&#65533;&#65533;&#65533;bt&#65533;&#65533;&#65533;yw2&#65533;S&#65533;&#65533;&#65533;&#65533;k#g[&#65533;&#65533;&#1623;YZ&#65533;&#65533;&#65533;&#65533;}!&#779;7:&#65533;&#65533;:&#65533;&#65533;&#65533;&#65533;&#65533;&#65533;A&#65533;2Q&#65533;&#65533;yD&#65533;&#65533;&#65533;&#65533;.&#65533;&#65533;&#65533;&#65533;&#65533;w&#65533;&#65533;&#65533;d&#65533;3&#65533;&#65533;Z&#65533;<&#65533;&#65533;\o&#65533;&#65533;&#65533;&#65533;E&#65533;u&#65533;&#65533;&#65533;#&#65533;r&#65533;&#65533;&#65533;&#65533;&#65533;&#65533;&#65533;&#65533;&#65533;&#65533;&#201;;&#65533;+&#1739;&#65533;k&#65533;&#65533;&#65533;&#65533;|&#65533;Z9..&#65533;)Z&#65533;f&#65533;&#65533;&#65533;&#1682;.&#65533;&#65533;2&#65533;a&#65533;&#65533;&#65533;&#65533;x&#65533;&#65533;&#65533;&#65533;&#65533;Y&#65533;W&#613;_&#65533;&#65533;&#65533;h&#65533;&#993;<&#65533;G<&#65533;M&#65533;5Z&#65533;sX&#65533;&#65533;B/&#65533;&#20798;|=&#252;e&#65533;g&#65533;&#65533;&#65533;&#65533;`&#65533;&#65533;6
&#65533;?=&#1293;J&#65533;w
&#65533;&#65533;&#65533;I&#65533;mI&#65533;:&#65533;&#65533;&#65533;&#65533;&#65533;w;-&#65533;&#65533;[&#65533;&#65533;&#65533;G|&#65533;K&#1848;mM&#184;h[R&#65533;)&#65533;yOt&#65533;(&#65533;&#65533;x&#65533;k&#65533;&#65533;r+B$i&#65533;|&#65533;M&#65533;9y9&#65533;G&#65533;E&#65533;&#65533;&#65533;&#65533;&#65533;&#65533;&#65533;&#65533;j&#65533;&#65533;&#65533;a&#65533;&#65533;G&#65533;&#65533;/&#65533;&#65533;&#65533;&#65533;&#65533;s&#65533;&#65533;&#65533;&#65533;_\&#65533;&#65533;&#65533;&#65533;8&#65533;L&#65533;&#65533;&#1659;&#65533;&#1364;&#65533;&#215;rqb&#65533;9&#65533;Bu#g&#65533;&#65533;&#65533;m&#65533;:+&#65533;	&#286;&#65533;&#1743;&#65533;7&#65533;&#65533;e}&#65533;M\&#65533;l&#883;&#65533;9J\ 6&#65533;bZ&#65533;i&#65533;C&#65533;&#65533;aH&#65533;&#65533;O&#65533;q&#65533;&#65533;;2&#65533;	&#65533;E&#65533;P&#161;&#65533;&#65533;&#65533;F{9&#65533;&#65533;&#65533;z&#65533;a&#65533;+&#65533;>|O]&#65533;&#65533;i&#65533;w&#65533;&#65533;{&#65533;&#641;&#65533;&#265;;&#65533;RM!&#65533;&#65533;!&#65533;&#65533;F&#65533;&#65533;&#65533;n&#65533;&#65533;zF&#65533;>&#861;2&#65533;&#65533;&#65533;luV&#65533;&#65533;r&#65533;&#65533;&#65533;&#65533;~5\zF+&#65533;&#65533;|0No&#65533;@&#65533;52@A2&#65533;&#65533;&#65533;^&#65533;;&#65533;&#65533;&#65533;&#65533;&#65533;&#65533;&#65533;t2>:&#65533;&#65533;&#65533;{&#65533;a<&#65533;$&#65533;&#65533;&#65533;`&#65533;NX &#65533;&#65533;&#65533;'N&#65533;&#65533;Wn1&#65533;&#65533;q&#65533;&#65533;&#65533;cF&#65533;&#65533;&#65533;&#65533;&#65533;i1&#65533;&#65533;#&#65533;9&#65533;&#65533;&#65533;&#65533;U&#65533;&#65533;s&#65533;&#65533;J&#65533;&#65533;y&#65533;O&#1278;Q&#65533;7:&#65533;'>&#65533;Pr&#65533;8&#65533;&#65533;&#65533;&#65533;&#65533;6V&#65533;&#65533;&#394;&#65533;&#65533;&#65533;kcM&#65533; &#9028;
"&#65533;!&#133;"<&#65533;&#65533;&#65533;&#65533;R\&#65533;@&#65533;&#196;;*&#65533;X&#65533;&#65533;&#267;#v&#65533;&#65533;$J&#65533;+F&#65533;&#65533;&#65533;a&#519;&&#65533;e&&#65533;&#65533;R%I&#65533; &#65533;,A&#65533;&#1057;D&#65533;JX&#65533;(&#1059;L&#65533;&#65533;1&#65533;(&#65533;I&#65533;.M&#65533;t S0o`&#65533;0&#65533;&#65533;A&#65533;1&#65533;	&#65533;&#65533;&#65533;?&#65533;Q&#65533;K&#65533;\&#65533;&#65533;&#65533;&#65533;&#1348;7V0`&#65533;&#65533;&#65533;W&#65533;Q6g@&#65533;0&#65533;&#65533;&#65533;@&#65533;1-.Ly&#65533;eE&#65533;&!&#65533;q$&#65533;)v&#65533;&#65533;Q"d&#65533;(SJ&#65533;&#65533;&#65533;&#65533;&#65533;n&#65533;(s&#65533;&#65533;&#493;},&#65533;in&#65533;&#65533;&#65533;F&#65533;w&#1382;&#217;&#65533;# &#65533;#/v&#65533; &#65533;&#65533;&#65533;&#65533;&#65533;&#65533;&#65533;&#65533;U&#1849;v[&#65533;&#379;&#65533;&#65533;&#65533;G&#65533;&#65533;a#&#65533;M&#65533;F&#65533;&#65533;&#65533;6e&#65533;:|&#65533;q&#65533;I&#734;aG&#65533;(fY&#65533;&#18048;&#65533;&#65533;V`N&#65533;&#65533;d&#65533;&#65533;&#65533;&#65533;&#65533;D&#65533;e&#65533;`&#65533;K&#1943;&#65533;F&#65533;u&#65533;m&#65533;V&#65533;!E&#65533;&#65533;&#65533;I0S&#65533;(p&#65533;'&#65533;R+.&#65533;&#65533;+&#65533; &#65533;sf&#65533;@&#65533;Z&#65533;V&&#65533;q&#65533;&#65533;wz&#65533;6&#65533;=RJ3&#65533;&#65533;&#65533;&#65533;&#65533;&#65533;&#65533;"c&#65533;&#65533;_f&#65533;wS&#65533;Q6&#65533; &#1174;&#65533;	&#65533;&#65533;&#65533;:mtad&#65533;&#65533;&#65533;&#65533;&#65533;&#425;`HF(&#65533;i&#65533;!&#65533;ODiE\V&#349;&#65533;"S&#65533;&#65533;X&#65533;QI&#65533;&#65533;&#65533;&#65533;h&#65533;&#65533;
+&#65533;P&#65533;Hg)?&#65533;&#65533;t&#1621;W,&#65533;&#65533;&#65533;&#65533;&#17778;&#65533;VG{&#65533;&#65533;&#65533;J0&#65533;&#65533;&#65533;}&#65533;AH&#65533;c]&#44709;&#65533;i&#65533;&#65533;&#65533;&#65533;&#65533;&'&#65533;s&#1193;el/&#65533;&#65533;&#65533;o&#65533;&#65533;m :(&#65533;&#65533;M&#65533;&#1313;&#1566;&#65533;&#65533;`xi&#65533;/T&#65533;e&#65533;&#65533;#<hz]vs&#65533;j&#65533;&#65533;&#65533;&#65533;88&#65533;
AL&#65533;&#65533;V&#65533;&#65533;&#65533;&#65533;&#65533;J&#2033;&#65533;
&#65533; &#65533;&#65533;i&#65533;&#65533;&#65533;&#65533;&#65533;&#65533;&#65533;jv"&#65533;K&#65533;I&#65533;&#65533;r&#65533;lN&#436;Z&#65533;M[&#65533;R&#65533;&#65533;&#65533;QA&#65533;&#65533;&#637;1&#65533;&#65533;`&#65533;[nYL&#1507; &#65533;v&#65533;&#65533;B&#65533;]&#65533;&#65533;&#65533;K_~f)<&#65533;&#65533;&#65533;
&#65533;&#65533;le&#65533;&#65533;&#65533;&#65533;S&#65533;&#506;d&#65533;|&#65533;&#65533;vZg &#65533;&#65533;+mX[&#65533;&#65533;&#65533;m
&#65533;a&#65533;<UL&#65533;m&#65533;&#65533;fmu2qT&#65533;&#65533;&#65533;&#65533;u&#65533;s&#65533;&#65533;&#65533;Y;&#65533;&#65533;&#65533; &#65533;&#1203;&#65533;&#65533;&#65533;+&#65533;&#65533;&#65533;}&#65533;&#65533;|&#65533;R&#65533;aF(&#65533;T|s&#65533;&#65533;d{<&Ih&#65533;&#65533;5&#1658;&#65533;&#65533;&#65533;&#65533;&#65533;&#65533;&#296;&#65533;&#65533;&#65533;f.8&#65533;"&#65533;>2&#65533;v&#65533;&#65533;T(&#65533;&#1947;&#65533;G5&#65533;&#65533;r3&#65533;(8&#65533;&#65533;&#65533;&#65533;s&#65533;&#65533;m&#65533;&#1059;]&#65533;#&#65533;AR9{&#65533;M&#65533;&#65533;|V&#65533;&#1626;[&#65533;%&#65533;W
<&#3221;&#65533;&#65533;H&#65533;&#65533;&#65533;&#65533;&#65533;*&#65533;G7&#65533;,M&#65533;f&#65533;&#65533;&#65533;&#65533;&#65533;!&#65533;&#65533;&#65533;[&#65533;&#65533;&#65533;&#65533;&#65533;9j&#65533;Y&#909;v&#65533;K&#65533;g&#65533;*\&#65533;:&#65533;&#65533;x&#65533;h&#65533;&#65533;#~a&#65533;&#172;&#65533;U`&#65533;&#65533;d&#65533;&#65533;&#65533;&#65533;s;	&#65533;&#65533;&#65533;&#143;k%<&#1096;&#65533;&#65533;&#65533;>&#65533;&#65533;&#65533;u*&#65533;&#65533;6&#65533;g%(&/&#65533;&#964;\&#65533; &#65533;&#65533;Z&#65533;qQ&#65533;$&#65533;&#65533;&#65533;,E&#65533;iTr&#65533;&#65533;:&#65533;%&#65533;&#65533;&#65533;&#65533;#&#65533;)&#65533;S&#1937;&#65533;&#65533;a&#65533;h `&#65533;&#65533;
.'&#65533;&#65533;&#65533;&#65533;$A}B0&#65533;|,l&#65533;&#65533;#&#65533;&#65533;$&#65533;&#65533;&#65533;v&#65533;J[!&#65533;&#65533;&#65533;8&#65533;s&#65533;[&#65533;&#65533;8&#65533; &&#65533;E/&#65533;S&#65533;&#65533;(6&#65533;o&#65533;&#65533;&#65533;&#65533;r#&#65533;T&#65533;,&#65533;\&#65533;6&#65533;3&#65533;dBq&#65533;(&#65533;&#65533;"&#65533;R*@&#65533;&#1944;&#65533;&#65533;1c&#65533;RM&#65533;&#65533;=&#65533;&#65533;2&#65533;&#65533;a&#65533;t&#65533;&#65533;&#65533;|![$&#65533;&#65533;&#65533;&#65533;&#65533;&#65533;3&#65533;B&#65533;&#65533;H<&#65533;&#65533;O &#65533;&#865;.)&#65533;.eQ&#65533;d&#65533;&#65533;3$B&#65533;\&#65533;&#65533;&#65533;&#65533;#\j::JSI	w&#65533;H&#65533;&#65533;&#65533;&#65533;&#65533;&#65533;1&#65533;&#65533;_&#65533;
&#65533;&#65533;&#65533;H&#65533;Y&#65533;&b&#65533;&#65533;-d&#65533;&#65533;&#1361;m;&#65533;&#65533;&#65533;Q&#65533;Ymf&#728;#UsD8P&#65533;&#65533;&#65533;n&#65533;&#65533;&#65533;I&#65533;&#65533;*&#65533;J'&#65533;Of&#65533;&#65533;&#65533;<&#65533;&#65533;E&#65533;,&#65533;5&#65533;&#65533;&#65533;&#65533;&#65533;Q/0&#65533;&#65533;&#65533;&#65533;&#65533;&#65533;D&#65533;{&#65533;&#65533;&#65533;.&#65533;K&#65533;&#65533;im&#65533;&#65533;"&#65533;V6&#65533;
&#65533;&#65533;t&#65533;jM&#65533;&#65533;C&#65533;k}&#65533;&#65533;&#65533;&#65533;&#65533;)-I&#65533;&#65533;D,:`;&#65533;@&#65533;I&#65533;&#65533;&#65533;&#65533;\@Jt&#65533;&#734;h&#65533;x&#65533;&#65533;&#65533;&#65533;]&#65533;\`&#65533;S&#65533;f&#65533;&#65533;`&#65533;SV"&#943;&#65533;&#65533;a&#65533;F]&#807;&#65533;&#65533;'9[&#65533;&#65533;Z&#65533;lJ&#65533;&#65533;O&#65533;&#65533;>&#65533;&#65533;n&#65533;J&#65533;&#65533;f_w&#65533;&#65533;&#65533;m*.2&#65533;q.&#65533; G&#65533;&#65533;i=&#65533;&#65533;WKy&#65533;&#65533;;K&#65533;`&#65533;&#65533;O&#65533;r<&#65533; &#65533;X&#488;&#65533;+&#65533;&#65533;G%&#65533;&#1036;&#558;&#65533;:&#65533;d&#65533;C&#65533;FF&#65533;b&#65533;,&#65533;&#65533;&#65533;d&#1677;&#65533;|&#65533;&#65533;&#65533;&#65533;<&#65533;>&#343;&#65533;&#65533;:&#65533;o&#65533;i[&#65533;:PR8&#65533;@M&#65533;&#65533;&#372;. 9&#65533; &#65533;W&#297;r&#65533;&#65533;&#65533;&#65533;&#65533;&#65533;&#65533;&#65533;&-&#65533;&#65533;T*PX&#65533;&#65533;&#65533;&#65533;vm&#5994;!)VQ&#65533;H&#65533;})$qf&#65533;Z&#65533;&#65533;X&#65533;A&#65533;{&#65533;g&#65533;	&#65533;&#65533;&#65533;T&#65533;&#65533; &#65533;&#65533;"&#65533;&#65533;&#65533;+&#65533;&#65533;&#65533;&#65533;&#65533; &#65533;&#65533;@&#65533;&#65533; \&#8593;&#65533;&#65533;&#1042;&#65533;&#65533;X@&#65533;z&#65533;&#426;*L&#65533;&#65533; &#1288;&#65533;&#65533;.&#65533;&#65533;&#565;&#65533;&#65533;&#65533;4*>1B5&#65533;&#65533;0wH&#418;&#65533;T&#65533;&#65533;&#65533;&Q&#65533;uo&#65533;J*2&#65533;&#65533;Tt)&#65533;@&#65533;&#65533;
&#65533;&#65533;&#65533;R&#65533;^&#65533;5 &#65533;&#65533;@&#65533;Nv<&#65533;\&#405;Q&#65533;l&#65533;*&#65533;&#65533;&#65533;8~&#65533;h&#65533;&#65533;&#65533;&#65533;W&#65533;Qg&#65533;&#65533;&#65533;D&#65533;oh&#65533;&#65533;v&#65533;j&#65533;.&#65533;&#65533;[&#65533;&#65533;V&#65533;B+&#65533;O&#65533;&#65533;&#1722;&#65533;%&#726;&#65533;&#65533;&#65533;&#558;&#65533;s
l&#65533;M&#65533;5m&#65533;&#65533;a&#65533;8(7&#65533;&#65533;X&#65533;&#65533;&#65533;V&#65533;&#65533;Ne&#65533;&#65533;&#65533;&#1839;&#65533;8&#65533;&#65533;)&#65533;&#65533;&#11672;&#65533;&#780;b&#65533;F&#65533;&#65533;&#65533;~u&#65533;&#65533;&#65533;5&#65533;g&#65533;&#65533;&#65533;&#65533;&#65533;k&#65533;W&#65533;&#65533;D&#259;&#65533;&#65533;&#65533;E.&#65533;&#65533;&#1227;HNK&#65533;0&#1024;&#65533;3Z&#65533;M&#65533;N&#65533;\$J3W&#65533;&#65533;&#65533;&#65533;&#65533;&#65533;&#65533;&#65533;&#65533;&#65533;r~&#65533;&#65533;>UO&#65533;&#65533;&#65533;Bwukt&#507;N&#65533;&#65533;w&#65533;[&#65533;z&#65533;v&#65533;&#65533;9&#65533;s<&#65533;a1&#65533;&#65533;"pY&#65533;&#65533;&#65533;&#65533;&z&#65533;&#65533;&#65533;&#65533;-XV>&#65533;&#65533;v1&#65533;&#65533;&#65533;&#65533;dZ&#65533;&#65533;&#65533;&#65533;h&#65533;?&#65533;J&&#65533;&#65533;=&#65533;&#65533;Z&#65533;&#65533;&#65533;}&#65533;&#65533;&#65533;Yk&#65533;&#65533;&#1897;N;&#65533;&#65533;xs^J&#65533;8)o&#65533;&#65533;$&#65533;y&#65533;&#65533;&#65533;&#65533;{V&#65533;&#65533;l&#65533;&&#65533;&#65533;&#65533;&#65533;&#65533;&#65533;P&#65533;vq&#65533;&#65533;\n&#65533;xc&#65533;&#65533;n&#65533;&#65533;+o>&#65533;&#65533;h%&#65533;?&#65533;&#65533;&#65533;&#65533;&#65533;&#65533;4&#65533;&#65533;&#65533;&#65533;&#1311;&#65533;&#65533;_&#65533;Q&#1040;<&#65533;&#65533;&#65533;&#65533;;&#65533;;&#65533;&#65533;J&#65533;~&#65533;d&#65533;&#65533;K&#65533;1&#65533;p&#65533;exIK&#65533;"&#65533;&#65533;\&#65533;&#65533;l&#65533;&#65533;S&#65533;	&#65533;&#65533;&#65533;|&#65533;&#3958;&#65533;\,&#65533;&#65533;&#65533;G&#65533;fa&#65533;&#65533;&#65533;&#65533;o&#65533;$e3&#65533;k&#65533;&#65533;&#788;&#65533;y&#65533;lG&#65533;&#65533;&#65533;&#65533;&#65533;2&#65533;RD&#65533;&#65533;/H&#65533;&#65533;P&#65533;&#65533;'&#65533;6&#65533;uY&#65533;AV&#868;r&#65533;&#65533;&#65533;k&#65533;W}v&#65533;Z&#65533;W1&#65533;I{Br&#65533;nBT&#65533;&#65533;77FQE&#65533;q#&#65533;b.&#65533;EJ&#65533;&#65533;W&#65533;xo1&#65533;g@5iN&#65533;&#65533;&#65533;! &#65533;&#65533;j_%C$&#65533; Vx GDo{[&#65533;Zs&#65533;&#65533;yq&#65533;D07GBo&#65533;+J&#65533;s(&#65533;(&#65533;2.*pS{5 &#65533;J&#422074;&#1474;-&#65533;/&#65533;A&#65533;0*&#65533;FZ0&#65533;P&#65533;;&#65533;>&#65533;uC&#1088;&#65533;&#65533;6&#1175;kiRfx&#65533;b&#65533;&#65533;>|xg$&#65533;&#65533;0&#65533;ob&#65533;&#65533;s}&#65533;c&#65533;&#65533;"&#65533;MJ&#65533; &#65533; A&#65533; x`&#65533;&#65533;3~ Xma&#521;&#65533;&#65533;{}&#65533;&#65533;4N&#65533;*&#65533;f5pgM&#65533;&#65533;&#65533;&#65533;D&#65533;&#65533;n&#65533;&#65533;&#65533;&#65533;6v&#65533;Hc)&#65533;&#65533;&#65533;&w;&#65533;&#65533;&#65533;vp&#65533;y2Wo&#65533;;)&#65533;(7R.&#65533;SA&#65533;&#65533;l_&#514;&#65533;(mGm&#1459;&#65533;&#65533;&#65533;K&#65533;&#65533;C@&#65533;]&#65533;&#65533;&#65533;!&#65533;}Pxy&#65533;&&#65533;q'k&#65533;~s6R&#49546;%5c&#65533;ho&#65533;g&#65533;R<&#65533;Q3ze.`&#65533;h&#65533;&#25373;8&#65533;&#65533;8&#65533;&#65533;U&#65533;g6&#65533;&#65533;&#65533;e&#65533;&#65533;}&#65533;X&#65533;Vo&#65533;&#1550;&#65533;g .&#65533;qh&#65533;xw&#65533;&#65533;O&#65533;&#65533;&#65533;VH~s&#65533;Z&#65533;e&#65533;&#65533;&#65533;"&#65533;v&#65533;&#65533;rlX&#65533;&#1228;&#65533;&#65533;&#65533;e&#65533;	&#65533;&#65533;\0&#65533;5&#65533;&#65533;}&#65533;gf&#65533;c]&#65533;&#65533;'iR&#65533;&#65533;&#65533;%&#65533;&#65533;yH&#1552;&#65533;k;yr&#65533;&#65533;&#65533;v&#65533;l7~Y&#65533;MY&#65533;?1&#65533;&#961;.t8A&#65533;0&#65533;&#65533;Q&#65533;x&#65533;&#65533;O&#65533;&#65533;SB&#65533;vOs&#65533;&#65533;&#65533;:&#1479;&#65533;9&#65533;nTcMe&#65533;z&#65533;^&#65533;gv&#65533;&#65533;&#65533;J&#65533;&#65533;g&#65533;"0&#65533;&#65533;`@p&#65533;?&#65533;Oc$&#65533;&#65533;&#65533;JCS&#65533;&#65533;&#65533;&#65533;&#65533;&#65533;&#65533;KJ9_&#65533;&#65533;r&#65533;[F&#65533;fH4U&#65533;&&#65533;6&#65533;&#65533;R&#65533; &#65533;n&#65533;&#65533;v&#65533;&#65533;y&#65533;(&#65533;&#65533;8&#65533;J&#65533;[Ih}&#65533;3&#65533; /&#65533;&#65533;wG&#65533;A i&#65533;&#65533;&#65533;&#65533;&#65533;&#65533;&#65533;i&#65533;)Gg&#65533;o&#65533;&#65533;Mpig&#65533;&#65533;e&#65533;&#593;TYz)v&#65533;&#403;&#1449;&#65533;P&#1550;L&#65533;;IQ<&#65533;&#65533;<`O&#65533;SB&#65533;a&#1551;&#757;$&#720;&#65533;&#65533;&#65533;&#65533;&#65533;	&#65533;x&#65533;&#65533;irnsI&#65533;&#65533;}	&#65533;&#65533;	o*}&#65533;?&#65533;&#65533;&#65533;&#65533;S&#65533;<&#65533;z% &#65533;`&#65533;.&#65533;&#65533;.O&#1438;&#65533;&#65533;
&#65533;'=&#65533;&#65533;O<&#65533;&#65533;&#65533;1]&#65533;&#1559;E&#65533;&#65533;'+&#65533;W&#65533;&#65533;&#65533;&#65533;v& &#42179;&#1848;kAhH&&#65533;: I&#65533;&&#65533;&#65533;&#65533;H&#65533;&#65533;E0&#65533;&#65533;&#65533;&#65533;W&#65533;&#65533;b&#65533;AGa&#65533;&#65533;Fn&#65533;9&#65533;0&#65533;&#59601;&#577;&#65533;&#65533;jnb'&#65533;&#1559;&#65533;x&#65533;&#65533;&#65533;&#65533;&#65533;T&#65533;z(&#65533;&#65533;F&#65533;	&#65533;&#65533;&#35063;Y@`8~&#65533;o=E
&#65533;GZ&#65533;i$P&#65533;uP&#65533;h&#65533;*&#648;&#65533;4G&#65533;D&#65533;&#65533;y&#65533;&#65533;%Zg7g&#65533;W)&#65533;&#65533;&#65533;a
I-)&#65533; ?&#65533;&#65533;m&#65533;&#65533;Z&#65533;c=BK&#65533; 	wz9pa&#65533;dv&#65533;&#65533;&#65533;&#65533;&#65533;&#39419;&#65533;&#65533;&#65533;&#65533;&#65533;N&#65533;&#65533;+&#65533;&#65533;&#65533;g*&#65533;dU&#65533;sH&#65533;&#65533;I&#65533;&#65533;-@&#65533;-+P<&#65533;`LF	&#65533;&#1438;&#65533;e&#65533;q4&#65533;$&#65533;&#65533;&#65533;42&#65533;&#65533;&#65533;&#65533;aWc&#65533;&#65533;y&#65533;7&#65533;:&#65533;2&#65533;&#65533;&#65533;&#65533;&#65533;&#65533;&#65533;&#407;/&#65533;&#65533;S&#65533;&#65533;&#65533;	&#65533;&#65533;z&#65533;&#65533;&#65533;&#65533;&#65533;
&#65533;r&#681;&#65533;&#65533;x&#65533;&#65533;pe&#65533;Q&#65533;Oj&#65533;&#65533;z&#65533;&#65533;ys{&#65533;&#65533;\sk&#65533;&#65533;	I&#65533;&#65533;&#65533;&#65533;&#653;&#65533;*&#65533;I$&#65533; &#65533;?&#65533;&#65533;&#65533;*&#65533;&#65533;&#65533;&#65533;a&#65533;#&#65533;&#65533;a&#65533;&#1496;&#65533;C&#33796;)&#65533;&#65533;W:&#65533;&#65533;z)&#65533;&#65533;&#65533;&#65533;&#65533;)&#65533;&#65533;(&#65533;&#65533;i&#65533;R(&#65533;%&#65533;&#65533;1&#65533; &#65533;&#65533;&#65533;*&#65533;&#65533;!=&#65533;&#1708;&#65533;@
&#65533;iu 1&#65533;NI&#65533;&#65533;W&#65533;c&#1675;&#937;&#65533;&#65533;&#1451;b&#43328;X&#65533;&#65533;&#65533;&#65533;&#65533;Z&#65533;:&#65533;"ss
&#65533;&#65533;C&#65533;B[&#65533;F+=&#65533;&#65533;L&#65533;"&#65533;*JEu&#65533;&#65533;&#65533;w&#65533;&#1831;&#65533;J&#65533;&#65533;)&#65533;&#65533;&#1696;^[&#65533;I&#65533;&#65533;&#65533;&#65533;&#65533;&#65533;&#65533;I&#65533;K	&#65533;&#65533;&#65533;K&#65533;p&#65533;`&#65533;9K&#65533;z&#65533;/&#65533;y&#65533;&#65533;&#65533;&#65533;&#65533;8&#65533;&#65533;kQ8[V\&#1443;&#65533;&#65533;}Q[&#65533;a&#1741;{&#65533;&#65533;&#65533;K&#65533;&#65533;&#65533;&#65533; &#65533;&#65533;&#763;yq&#65533;&#65533;
I&#65533;43H&#65533;&#65533;E&#65533;4&#65533;;j&#65533;&#680;O&#65533;&#65533;&#875;&#65533;&#65533;&#65533;&#65533;&#65533;7&#65533;&#1291;;-q_&#65533;h&#65533;&#65533;&#65533;	A%*&#65533;K&#65533;&#65533;[&#65533;&#65533;H&#1772;h&#65533;&#65533;&#65533;cK&#65533;&#65533;/&#65533;&#65533;&#65533;&#65533;&#65533;&#65533;&#1760;&#65533;J&#65533;&#65533;&#65533;&#65533;&#65533;{k%&#65533;"&#65533;1.&#65533;&#65533;&#22270;&#65533;`&#65533;&#65533;&#65533;&#65533;&#65533;&#65533;&#65533;&#65533;&#65533;C&#65533;&#65533;&#65533;&#65533;&#65533;/&#65533;4&#65533;c&#65533;&#65533;&#739;&#65533;&#65533;|)&#65533;&#65533;&#65533;k&#65533;&#65533;&#65533;&#767;&#65533;&#65533;&#65533;&#65533;&#65533; *&#65533;
&#1520;
&#65533;&#65533;1,&#65533;GC&#65533;&#65533;&#704;/LsK$&#65533;"&;&#65533;Ax&#65533;T&#65533;rl&#1468;^&#65533;'&#65533;&#65533;&#65533;&#65533;&#1515;&#65533;Nz&#65533;&#65533;"@&#65533;
&#65533;0&#65533;E&#65533;W&#65533;&#65533;&#65533;c=7&#65533;I&#65533;*&#65533;&#65533;*O&#65533;&#65533;&#42428;
&#65533;a&#1696;&#65533;&#1571;2&#65533;&#65533;m&#65533;&#65533;&#65533;&#65533;&#65533;&#65533;&#65533;( 8lX&#65533;
&#65533;`&#65533;&#65533;L&#65533; &#65533;t&#65533;&#65533;&#65533;0 f1&#65533;&#65533;# &#65533;&#19437;&#65533;V&#1744;&#65533;
&#65533;!&#65533;y&#65533;W&#256;&#65533;&#65533;o&#1847;&#65533;k&#190;&#65533;n&#65533;&#65533;&#65533;N&#65533;A&#65533;I0y&#65533;z&#65533;&#680;&#65533;&#65533;&#65533;
&#65533;&#65533;/<Pl&#65533;g &#65533;&#65533;k&#65533;=&#593;^[&#65533;g\&#65533;$&#65533;u&#65533;L&#65533;&#65533;&#65533;&#65533;U&#65533;&#65533;&#65533;&#65533;@F .&#65533;&#65533;_&#65533;&#65533;&#65533;&#821;&#65533;&#65533;&#65533;EW&#65533;&#65533;TO&#65533;&#65533;hkRJ&#65533;h&#144;&#65533;y",&#65533;&#65533;<&#144;jkI&#65533;"Wd<u&#65533;_&#65533;&#65533;[Q&#65533;[&#65533;L&#65533;&#1516;&#65533;<&#65533;g&#65533;*v&#65533;J&#65533;&#65533;;&#65533;&#65533;&#65533;&#65533;&#65533;|&#65533;&#332;&#920;&#464;aV&#65533;g&#65533;&#65533;a )&#65533;1&#65533;p&#65533;-&#65533;&#65533;&#65533;f&#65533;L_&#65533;&#605;&#65533;&#65533;&#1323;&#65533;l&#65533;&#65533;&#65533;&#65533;&#65533;&#65533;&&#65533;&#65533;2D<&#65533;&#65533;IPaB&#65533;&#65533;&#65533;&#65533;+&#65533;&#65533;z&#65533;&#65533;K&#65533;;&#65533;&#65533;M&#65533;*&#65533;V&#65533;&#65533;&#65533;v&#65533;*&#65533;&#65533;%&#65533;&#65533;$&#65533;(}&#65533;E&#65533;&#65533;<-&#65533;n&#65533;j}&#65533;K&#65533;&#65533;&#65533;&#65533;i&#65533;pLC&#65533;>&#885;5m&#65533;"&#65533;4}&#65533;
&#65533;&#65533;]z&#65533;3&#65533;&#65533;Y&#65533;&#65533;C,&#65533;!}&#65533;c-&#65533;s&#65533;&#65533;`m&#65533;Uw&#65533;&#65533;&#65533;&#65533;&#65533;&#65533;J&#65533;&#65533;{&#65533;&#65533;l&#65533;&&#65533;&#1385;&#65533;&#65533;> !&#65533; x , Q &#65533; &#65533;  &#65533; H&#65533;&#65533;&#65533;&#65533;*\&#560;!&#65533;!B0&#65533;aE&#65533;3j&#65533;&#561;&#65533;&#463; J&#65533;8&#65533;"&#593;$SF0&#65533;&#65533;&#727;0c&#65533;&#65533;8e&#853;%q
&#785;&#65533;"O&#65533;,e
J&#65533;&#65533;&#411;+q&UJq&#65533;S&#65533;L&#65533;&#65533;4J&#65533;&#65533;&#1377;P&#65533;>&#65533;&#693;kW ?&#65533;&#65533;Kv&#65533;&#1301;9&#65533;j&#65533;&#694;&#65533;R<p&#65533;&#669;K&#65533;&#65533;&#1915;x&#65533;&#65533;&#65533;&#759;&#65533;&#2047;t.M&#65533;6&#65533;&#136;&#65533;6&#65533;Y&#65533;&#65533;c&#65533;q&#397;&#65533;q&#65533;&#65533;&#65533;Tv&#65533;&#65533;&#65533;&#65533;M&#65533;&#65533;Z8s&#65533;,&#65533;&#65533;F&#65533;z5k&#1328;UG@&#65533;&#65533;0E&#65533;&#65533;s&#65533;&#65533;&#859;7Pq&#65533;n{&#65533;tk&#65533;&#65533;]+_&#65533;&#1848;s&#65533;&#65533;&#65533;&#65533;&#65533;&#65533;&#65533;&#65533;&#65533;&#65533;3/&#65533;&#65533;&#65533;&#65533;&#65533;%&#65533;&#65533;7&#65533;V&#65533;&#65533;&#65533;dI&#65533;f&#65533;;&#65533;&#65533;&#65533;&#65533;&#65533;~&#65533;S$&#1442;&#65533;/&#65533;:&#65533;&#65533;&#65533;-7&#65533;|&#65533;I0&#65533;&#65533;!H&#65533;{&#65533;&#65533;&#65533;aA&#65533;'aG&#65533;&#65533;&#65533;^&#65533;3d8&#65533;v&#65533;!`&#65533;&#65533;&#65533;#&#439;&#65533;u]&#65533;&#65533;&#65533;,&#65533;8&#65533;d&#65533;&#65533;&#341;l&#65533;8&#65533;r&#206;<&#144;&#65533;&#65533;x |&#65533;&#65533;&#65533;&#65533;N&#65533;dh&#65533;&#65533;a&#65533;&#65533;x&#65533;&#65533;a&#65533;Xf&#65533;&#65533;&#65533;&#65533;1&#65533;
&#65533;&#65533;Wi-ifBMvU&#65533;j&#65533;&#65533;a&#65533;Z&#65533;)&#65533;t&#1433;%&#65533;&#65533;&#65533;&#65533;Wg&#65533;&#65533;&#65533;R'%u	k*W`&#65533;8&#65533;c&#65533;F4&#65533;&#35021;&#65533; &#65533;s&#65533;&#609;%yz&#65533;&#65533;&#65533;\&#65533;&#65533;dd2ne&#65533;wf&#65533;&#26764;Q&#490;&#65533;&#65533;&#65533;B&#65533;&#65533;R&#65533;Z&#65533;\z&#65533;a&#65533;&#65533;&#65533;&#65533;&#65533;V&#65533;y:!q&#65533;&#65533;&#422;w*&#65533;*&#65533;&#65533;&#65533;&#65533;&#65533;&#65533;6&#65533;,&#65533;&#65533;v'&#65533;z&#65533;&#1880;&#65533;&#65533;&#65533;&#65533;h\&#65533;|U&#65533;Jk&#65533;&#65533;&#65533;&#65533;&#65533;;p&#314;&#65533;&#65533;n&#65533;&#65533;U&#65533;&#65533;&#243;&#65533;J&#65533;h&#65533;&#65533;z9&#65533;&#65533;&#65533;i&#65533;&#65533;&#65533;&#65533;&#65533;&#65533;f&#65533;&#65533;&#65533;h,&#65533;&#65533;`&#65533;&#65533;&#65533;+NP&#65533;&#65533;d&#65533;&#65533;b&#65533;ko&#65533;u&#65533; &#65533;&#65533;r&#65533;(&#65533;&#65533;&#65533;&#65533;&#1809;:)&#65533;&#65533;&#65533;0&#65533;TD&#65533;u&#65533;pw&#65533;&#65533;&#65533;&#65533;&#65533;&#65533;B&#65533;n;q&#65533;.L`&#65533;d&#65533;1&#65533;a&#65533;11&#65533;&#65533;0&#65533;Couhqr&#65533;&#65533;&#65533;+&#65533;p&#65533;&#65533;hOV&#65533;&#65533;&5%&#65533;U&#65533;&#65533;&#65533;&#65533;&#65533;&#65533;sA&#65533;&#65533;I&#65533;&#65533;&#65533;l&#65533;4&#528;&#65533;R$.&#65533;T&#65533;&#65533;C\&#65533;&#65533;.w<&#65533;&#65533;k&#65533;1;&#65533;qF&#65533;&#65533;X&#65533;2&#65533;-&#1816;Rj
&#541;&#65533;:7j&#65533;&#65533;Cp1&#65533;Is&#65533;&#65533;&#65533;RAD}X&#65533;&#65533;8`&#65533;&&#512;&#65533;&#65533;&#65533;&#65533;L&#65533;K]X&#65533;tP&#65533;k]&#65533;"`jJ[R9&#18486;&#65533;WE&#65533;&#65533;v&#65533;&#65533;&#65533;&#942;&#65533;1&#65533;S&#65533;&#1985;oAA&#65533;DXq&#65533;&#1824;&#65533;&#65533;X&#65533;&#1537;&#65533;P&#65533;$&#65533;&#65533;3@8&#65533;&#65533;&#65533;a&#65533;&#65533;&#65533;&#65533;
&#65533;ffz&#65533;q&#65533;&#65533;&#65533;IN&#65533;R&#65533;v&#65533;6PlF&#65533;[&#65533;0?G&#65533;&#65533;~P@
&#65533;8&#65533; p&#65533;&#65533;&#65533;&#65533;/I&#65533;&#1968;&#65533;
&#65533;&#65533;&#65533;&#65533;!&#65533;b&#65533;&&#65533;&#65533; Hi&#65533;&#65533;&#65533;&#65533;7&#65533;-}&#65533;Z&#65533;&#65533;PH&#65533;&#65533;&#65533;&#65533;#&#65533;p&#65533;(&#65533;&#65533;W&#65533;&#65533;&#65533;0@&#65533;\&#65533;%+y&#65533;&#65533;&#65533;#&#65533;	&#65533;&#65533;*&#65533;&#65533;&#65533;e&#65533;E&#65533;n}&#65533;&#65533;&#65533;&#1988;&#65533;&#65533;&#65533;&#65533;@L@&#65533;&#65533;&#65533;&#65533;&#65533;&#65533;F&#65533;Q&#65533;&#65533;#0&#65533;&#65533;&#65533;"R&#65533;CA'zR.h&#65533;Y&#65533;&#65533;&#65533;A0&#65533;X&#65533;L8&#65533;&#65533;R&#65533;&#65533;&#65533;h&#65533;(&#65533;6&#65533;&#65533;IeO6&#65533;&#65533;	&#65533;&I&#65533;JZ&#65533;D	[&#1974;&#65533;&#65533;&#65533;&#65533;&#65533;&#65533;&#65533;>!&#65533;&#65533;}`&#65533;PP&#65533;2&#65533;&#65533; &#65533;5I"&#65533;&#65533;B&#65533; &#65533;&#65533;F&#65533;&#65533;
#&#65533;&#65533;$C&#65533;D&#65533;&#65533;&#65533;ln&#65533;!&#65533; &#65533;4t&#65533;&#65533;s&#65533;,/&#65533;&#65533;,&#65533;&#65533;P&#65533;&#65533;.&#65533;P&#65533;9R&#1152;!Q&#65533;0&#65533;h&#65533;w:$&#65533;h&#65533;gN&#65533;,&#65533;!&#65533;u&#65533;&#219;&#65533;&.&#65533;R&#65533;5&#65533;@&#1046;&#65533;4
G &#65533;&#65533;&#65533;Ze&#65533;FA&#65533; &#65533;:vJ&#65533;3&#65533;&#65533;&#65533;&#65533;B	&#65533;&#65533;(@)&#65533;.&#65533;O&#65533;&#65533;owt &#65533;K3&#65533;U&#65533;&#65533;ds&#65533;&#65533;`&#65533;&#65533;&#65533;&#65533;h2"&#1304;&#65533;r&#65533;+&#65533;Y3&#65533;&#65533;&#721;T+&#65533;&#65533;#n`3Nu
P&#65533;#;G&#65533;!if,<f&#1540;&#65533;&#589;&#65533;&#65533;7&#65533;S&#65533;&#65533;&#65533;+&#65533;j&#65533;x[
&#65533;&#65533;H&#65533;&#65533;&u&#65533;&#65533;2&#65533; 1&#65533;@C&#65533;&#65533;&#1521;&#65533;j&#65533;&#65533;&#65533;&#65533;X{X&#65533;X$P&#65533;m&#65533;&#65533;&#432;&#65533;&#65533;&#65533;&#65533;&#65533;H&#65533;&#65533;@&#65533;&#65533;HD&#65533;.]&#65533;&#65533;&#1538;8a&#65533;&#65533;`xJ&#65533;i	V&#65533;J&#65533;Hk]+&#65533;i&#65533;mU&#65533;m&#65533;&#65533;u&#65533;VV&#65533;c&#65533;lKu \4&#65533;&#65533;,D&#65533;&#65533; 6r	&#65533;&#65533;1&#65533;:&#1919;`D'&#65533;{JT&#65533;P]&#65533;{&#65533;&#65533;+Hu&#65533;-5&#65533;&#65533;&#1030;r&#65533;&#65533;&#65533;&#65533;i&#65533;M&#65533;&#65533;&#65533;&#65533;r&#65533;&#65533;~	Z9&#65533;@&#65533;&#65533;&#65533;&#65533;&#65533;g'&#65533;l^`	&#65533;]&#65533;p	j7&#65533;&#65533;]&#65533;z&#65533;&#65533;}&#65533;&#807;&#65533;&#65533;(k1,&#65533;&#65533;&#904;&#65533;&#65533;/&#65533;KB1&#65533;&#65533;HA&#65533;0U4
6h&#65533;&#65533;0&#65533;&#65533;
&#65533;3&#65533;1&#65533;&#65533;;"$Hi&#65533;?h&#65533;&#65533;M&#65533;\op&#65533;&#65533;Y&#65533;&#205;&#65533; &#65533;JR&#416;i&#65533;&#65533;3&#65533;2@&#65533;&#65533;&#65533;>&#65533;G7&#65533;GU&#65533;&#65533;&#65533;H&#65533;+$!K7W&#65533;&#65533;U@&#65533;&#65533;&#65533;n&#65533;&#65533;U&#65533;@&#1851;N:L&#65533;<&#65533;Kb&#65533;&#65533;*L&#65533;&#65533;&#65533;&#65533;&#65533;W
&#65533;	&#65533;m&#65533;&#65533;/&#65533; ,L&#65533;&#65533;0s=3&#65533;M&#65533;v&#65533;&#65533;&#65533;tGB=&#65533;&#65533;x&#65533;&#65533;cds&#65533;8b&#65533;n&#65533;&#65533;`&#65533;	p&#65533;&#65533;x>9&#865;&#65533;&#65533;&#65533;&&#65533;&#65533;D&#65533;&#65533;a5v&#65533;&#65533;&#65533;'&#65533;I&#65533;&#65533;A&#65533;&#65533;*FBg&#65533;&#1026;@&#65533;&#65533;&#65533;~(z"&#65533;_&#65533;&#65533;&#65533;&#65533;~&#65533;i@&#65533;&#65533;:%&#65533;<&#65533;j&#65533;&#65533;&#65533;&#65533;&#65533;&#65533;&#65533;|&#65533;*g&#65533;<&#65533;&#65533;&#65533;&#65533;q&#807;&#65533;&#65533;&#65533;&#65533;&#65533;l&#65533;&#65533;&#65533;X&#654;&#65533;&#65533;&#65533;@&#65533;&#65533;	&#65533;% &#65533;&#65533;u&#65533;&#65533;&#65533;&#753;&#65533;&#65533;b&#65533;M&#65533;cp\#&#65533;.&#65533;&#65533;]rU&#65533;&#65533;}H&#65533;T&#65533;&#65533;ry_&#65533;&#65533;&#65533;C&#65533;w-&#65533;E&#65533;J&#65533;7&#65533;s&#65533;
&#65533;&#65533;&#65533;&#65533;l:&#65533;&#65533;^&#65533;&#995;&#210;&#65533;&#65533;&#65533;p[&#65533;&#65533;&#65533;C&#65533;&#65533;&#65533;&#65533;&#65533;g&#65533;&#65533;&#65533;%&#65533;&#65533;z&#65533;:&#65533;&#65533;S&#65533;}!&C&#65533;&#1366;&#65533;{&#65533;f&#65533;y&#65533;&#65533;&#65533;%&#65533;&#65533;&#65533;7&mE&#65533;&#65533;&#65533;&#65533;"&#65533;D&#65533;&#65533;<&#65533;j&#65533;Z&#65533;ln&#65533;&#65533;g})&#65533;&#65533;&#65533;%&#65533;&#807;:0&#65533;9&#65533;A&#65533;L&#900;&#65533;&#65533;&#714;c/&#65533;&#65533;@W&#65533;/&#65533; Z` &#65533;&#977;&#65533;&#65533;)&#65533;&#65533;$&#65533;&#65533;I2&#65533;t&#65533;&#65533;:2mv&#65533;&#65533;&#65533;{&#65533;&#65533;&#65533;&#65533;&#65533;v{	'&#65533;&#65533;2&#65533;&#65533;&#65533;[&#65533;&#65533;Kz&#235;&#65533;-&#65533;&#65533;&#65533;$&#1469;&#65533;u&#65533;A&#65533;&#65533;F&#65533;C
&#65533;&#65533;[&#65533;rV&#65533;N&#65533; &#65533;&#65533;g&#65533;\&#65533;&#65533;x\&#65533;|&#65533;7X=&#65533;&#452;_&#65533;V&#65533;&#65533;:&#65533;&#65533;&&#65533;[ F&#65533;$k0&#65533;Y
 ;Te8&#65533;)&#65533;&#65533;&#65533;&#65533;WLm!&#65533;&#65533;&#65533;t!7,&#65533;&#65533;p/&#65533;j1&#65533;lloM&#65533;Y(p&#453;m&#65533;$&#65533;uu&#65533;&#65533;!&#1536;&#65533;&#65533;SA&#65533;G0&#65533;&#65533;3xA02 i@CQ&#65533;' &#65533;et.&#65533;KR&#65533;"2&#65533;%IG&#65533;LaC&#65533;GyN!,&#65533;#R&#65533;D&#65533;L`W7\6@i0&#65533;x&#65533;BD!&#65533;u"y&#2006;'&#65533;&#65533;%}&#65533;CO2&#65533;&#65533;{&#65533;64@	`t&#65533;H&#65533;v]PgRw&9&#65533;x6&#65533;Z&#65533;$_&#65533;+&#65533;gI&#65533;&#65533;&#65533;y&#1537;hE&#65533;&#65533;C&#65533;c}FV&#65533;6 &#65533;x&#65533;&#65533;'Z@&#65533;&#65533;&#65533;g(}j&#32779;&#65533;&#65533;&#1778;alrJ&#65533;Vrb0pePFf&#65533;&&#65533; B&#65533;\>&#65533;&#65533;&#65533;&#65533;*&#65533;&#65533;%&#65533;EX&#65533;XK&#1292;^&#65533;C&#65533;E'&#65533;8&#65533;&#65533;KPK`R@w&#392;&#1265;/02t7$&#65533;&#65533;&#39438;kaV!&#65533;&#65533;<Q&#65533;n&#65533;4B e&#65533;&#65533;'p&#65533;\`&#65533;&#65533;&#1010;g &#65533;m&#65533;x&#65533;[A&#65533;&#65533;&#65533;&#65533;&#65533;$[}&#65533;#Z`fFGB@ &#65533;D&#65533;&#65533;&#65533;bx&r7w	&BX3&#65533;K&#65533;&#65533;)R&#65533;&#65533;gO&#65533;'&#65533;x&#65533;=G&#65533;6e \&#65533;&#65533;g&#65533;U&#65533;&#65533;&#65533;e*#&#65533;A&#65533;A#&#65533;b&#65533;&#65533;&#65533;&#65533;&#1233;&#65533;n&#65533;&#65533;581z&#65533;dWP&#65533;H0K@=&#65533;;&#65533;+%'&#65533;g&#65533;e&#65533;8{b!f&#65533;l&#34190;&#65533;&#65533;F[&#65533;uf&#65533;j&#65533;'&#1360;&#65533;>P&#65533;&#65533; M&#65533;6&#65533;&#65533;&#65533;I&#65533;0&#865;&#65533;&#65533;Im&#65533;&#65533;*&#65533;6&#65533;&#65533;:3h[ &Y2&#65533;!&#65533; &#65533;&#65533;&#65533;7/&#65533;&#65533;q&&#65533;/{&#65533;2t$,&#65533;AI&#65533;Y&#65533;&#65533;	l&#65533;&#65533;`'t~G&#65533;E&YpMf&#65533;&#65533;H`4pf2&#65533;&#65533;B&#65533;&#65533;rc&#65533;&#65533;)&#65533;&#65533;E &#65533;q&#65533;DywX&#65533;&#65533;g%&#65533;6B&#65533;D5&#1577;&#65533;L@&#65533;&#65533;&#65533;o&#65533;9&#65533;&"&#606;&#65533;+z&#65533;-&#22612;5Sn&#65533;&#65533;e&#65533;&#65533;F&#65533;E=@,p&#65533;H&#65533;5 &#65533;&#65533;'B&#65533;9&#65533;&#65533;&#65533;&#65533;&#65533;Y `bJ$&#65533;!&#65533;&#65533;Aiw&#65533;e&#65533;Tj&#65533;Rh/P/&#65533;>@&#65533;&#65533;&#1456;0`&#104321; a&#65533;~X&#65533;/&#65533;=&#65533;&#65533;&#65533; +
$&#65533;&#65533;/&#65533;R&#65533;*XX&#65533;&#65533;K&#65533;&#65533;}&#65533;3&#65533;&#65533;&#65533;&#65533;7#&#65533;`&#65533;6YM&#65533;E&#42637;Q&#65533;&#65533;&#65533;g&#65533;oVz+&#65533;T*#$[&#164;&#65533;/s161&#65533;&#65533;u]B'&#65533;&#65533;(&#41187;n&#65533;7)&#65533;`:&#65533;&#65533;&#65533;&#65533;d  F&#65533;&#65533;9&#65533;&#65533;R&#65533;&#28258;&#65533;b%&#65533;'vB- W&#65533;&#65533;&#1562;&#65533;X&#65533;!tkU&#65533; `&#65533;g&#65533;&#65533;&#65533;&#65533;r&#65533;&#65533;+&#65533;FJ&#65533;&#34980;K&#65533;#|&#65533;%W&#65533;qR7$&#65533;/L&#65533;t&#65533;&#65533;&#196;&#65533;&#65533;G8s#&#65533;&#65533;Gg&HB&#65533;W&#65533;&#65533;&#65533;]&#65533;U&#65533;&#65533;c&#65533;%&#65533;9&#65533;&#1579;T&#65533;&#65533;&#65533;&#65533;3&#65533;+&#65533;B+qa&#65533;&#65533;*~&#65533;&#65533;&#65533;&#65533;r&#65533;&#65533;i[&#65533;E@H! k&#65533;&#1623;)&#65533;W&#65533;90&#65533;0&#65533;&#65533;:&#65533;0&#65533;>&#65533;&#65533;s&#65533;(#B&#946;,!?y&#65533;l&#65533;&#65533;ty#F&#65533;d4&#65533;E"&#65533;Z&#65533;&#65533;&#65533; :&#65533;fA&#695;&#65533;&#16036;Z&#176;&#65533;)&#65533;&#65533;>&#65533;&#65533;&#65533;.a9&#65533;tcI&#65533;&#65533;&#65533;I&#65533;&#65533;&#65533;:&#65533;X.&#65533;:&#65533;&#65533;D6p&#65533;E&#65533;	&#65533;&#65533;&#65533;J&#65533;y&#65533;&#65533;'&#65533;{&#65533;*&#65533;>&#24739;&#65533;&;S&#65533;/&#65533;g@&#65533;Z&#65533;&#65533;&#65533;
]&#65533;&#65533;>IK5&#65533;:86 ~&#65533;p(@&#65533;&#65533;d&#65533;&#65533;&#65533;#&#65533;&#65533;B'&#65533;&#65533;*UP/&#65533;E(&#65533;V\d 5d&#65533;&#65533;K&#65533;&#28214;&#65533;&#65533;XO&#65533;z>&#65533;4&#65533;)&#65533;B &#65533;&#65533;	&#65533;,;&#65533;&#65533;r&#65533;&#65533;K&#65533; 4)X&#65533;J&#65533;b1\&#65533;T&#65533;&#65533;;R )&#65533;d&#65533;1&#65533;&#65533;&#65533;&#65533;&#65533;B&#65533;&#65533;&#65533;&#65533;|gj|&#65533;]&#65533;4&#65533;ES&#65533; &#65533;Y& 3P&#65533;&#65533;&#65533;1q&#65533;&#65533;B"&#65533;&#65533;&#65533;&#65533;&#65533;O&#65533;DH*gu&#65533;7&#65533;V R@&#65533;&#65533;b&#65533;5&#65533;x&#65533;H&#65533;&#65533;:J&#65533;2 x&#65533;&#65533;FB&#65533;&#65533;&#65533;;jp&#65533;p&#65533;@Cp&#65533;h!&#65533;1&#65533;&#65533;&#65533;&#65533;&#65533;0&#65533;&#65533;&#65533;Ff&#65533;%u;&#65533;zp&#65533;&#65533;Q&#65533; &#65533;&#65533;}p8)0b uY&#65533;&#65533;&#65533;&#1718;3&#65533;&#65533;]&#65533;Ed f&#65533;d8D@&#65533;Yto&#65533;W,&#65533;%&#65533;1&#65533;Y;&#65533;&#770;.&#65533;&#65533;j$&#65533;BT0&#65533;s*&#65533;&#65533;%&#65533;H&#65533;fe&#65533;, ?&#65533;&#65533;&#65533;&#65533;+l&#65533;I&#65533;&#65533;
&#200;*&#65533;";Y\&#65533; &#65533;Hp&#65533;'&#65533;1&#65533;&#65533;&#65533;&#65533;&#65533;3/<&#65533;&#65533;R/&#65533;&#65533;&#65533;oE&#65533;&#65533; &#65533;&#65533;}:8o7&#65533;q&#65533;&#65533;&#65533;&#65533;5W&#65533;&#65533;&#1546;&#65533;&#65533;{&#65533;&#65533;CFd%&#65533;T2&#65533;W0&#65533;O{&#65533; &#65533;&#65533;G&#65533; `&#65533;S/&#65533;&#65533;3&#65533;;&#65533;,&#65533;&#65533;&#65533;&#65533;&#65533;o&#65533;+&#65533;;&#65533;&#65533;R&#65533;'om&#65533;t/t B F` {F&#65533;0*&#682;{l7c&#65533;&#65533;RhO	`&#65533;E&#65533;&#65533; &#3525;P&#65533;&#65533;&#65533;A%&#65533;@;pr@MVC&#65533;w&#65533;&#65533;&#65533;.&#65533;7[&#65533;7p&#65533;;&#65533;c&#754;&#65533;r&#65533;|&#65533;&#65533;=0&#65533;^&#65533;Y&#65533;&#65533;X&#65533;Y&#65533;&#65533;&#65533;0&#65533;&#767;&#65533;&#65533;&#65533;(4&#65533;&&#65533;&#65533;Kp4 &#65533;&#31137;&#65533;S/&#65533;]$&#65533;&#65533;4&#65533;<4s&#65533;}&#65533;@31b&#65533;[&#65533;&#65533;]}	
@F&#65533;&#65533;&#65533;sW&#65533;&#65533;T6&#65533;&#65533;&#65533;s8F&#65533;"&#65533;S&#65533;(&#65533;&#65533;&#65533;&#65533;>&#65533;&#65533;&#65533;]&#65533;&#65533;f!&#65533;U&#65533;:F% Ap&#65533;l &#719;&#65533;F34S9B\B&#65533;;3ME#&#65533;&#65533;d&#65533;se&#65533;}m&#65533;&#65533;/'&#65533;Q  @B&#65533;/&#65533;^&#356;&#65533;d&#65533;z&#65533;&#65533;&#65533;n&#65533;&#65533;fJ=-&#65533;&#65533;D52&#65533;>&#65533;'v&#1440; &#65533;+&#65533;)f&#65533;@H&#65533;&#65533;&#65533;&#65533;B&#65533;&#65533;R&#65533;R&#65533;1&#65533;l&#65533;"&#65533;1t;&#65533;&#65533;B&#65533;&#65533;&#65533;&#65533; :&#1025;&#65533;&#65533;&#65533;&#65533;e&#371;CPi5&#65533;o]&#65533;&#65533;&#65533;&#65533;&#65533;&#65533;m&#65533;{&#65533;1&#65533;&#65533;"E&#65533;&#65533;&#65533;y&#65533;&#65533;
 k&#1062;&#65533;1&#65533;p;@&#65533;CT&#65533;8&#65533;&#65533;`M=&#1368;&#65533;1&#65533;&#65533;>&#65533;s&#65533;&#65533;&#65533;&#913;&#65533;`xd&#65533;&#65533;&#2023;&#65533;[0SRg&#65533;&#65533;D2(y8&#65533;q&#65533;V&#65533;&#1758;[&#65533;}&#65533;7&&#65533;&#65533;&#65533;&#65533;Hj&#65533;&#65533;&#65533;k&#65533;	&#65533;&#65533;&#65533;;&#65533;#@&#65533;-&#65533;&#65533;&#65533;4Lc5&#1379;1Bc&#65533;M&#65533;J&#65533;&#65533;&#65533;#PPpb&#65533;&&#65533;&#65533;se&#65533; 	&#65533;&#65533;&#65533;xV6_0&#65533;z&#1217;&#65533;A&#65533;O&#65533;&#65533;&#65533;YFg&#65533;NE&k&#65533;&#65533;=&#429;}wb@	&#65533;&#65533;iF&#65533;&#65533;&#65533;= &#65533;-&#65533;Fs&#65533;S&#65533;EC&#65533;&#1901;r}@(&#65533;r&#65533;&#65533;&#65533;*&#65533;&#65533;p	&#65533;\&#65533;<c&#65533;&#65533;&#65533;&#65533;m&#65533;N&#672;&#65533;&#65533;_c|j&#65533;R&&#65533;&#65533;^Dj &#65533;H&#65533;&#65533;&#65533;&#65533;<&#65533;&#65533;!m@ &#65533;&#1179;u2&#65533;i&#65533;&#65533;T&#65533;&#65533;}4&#65533;n4]&#65533;7&#65533;&#65533;)0?&#65533;&#769;&#65533;}&#65533;[&#65533;&#65533;&#65533;&#65533;l&#65533;F&#65533;vN&#65533;&#65533;&#65533;6&#65533;&#65533;&#65533;v&#65533;-&#65533;&#65533;_&#65533;&#65533;G&#65533;*/&#65533;:b_^^ &#65533; [$ U&#65533;&#65533;&#65533; VF&#65533;pF(&#65533;&#65533;&#65533;&#65533;&#65533;&#65533;N3&#65533;>H&#65533;&#65533;&#65533;r5&#65533;-%&#65533;!^&#65533;\&#65533; i pkGtS:V&#65533;&#1451;&#65533;&#65533;<&#65533;-p&#65533;&#65533;&#194; x&#65533;p&#65533;z&#65533;&#65533;r&#65533;~MY&#65533;&#65533;&#65533;=&#1069;&#65533;cE/&#65533;,&#65533;&#65533;&#65533;&#65533;M&#65533;et&#65533;5&#65533;> &#852;&#65533;B&#65533;&#65533;J&#65533;>8&#65533; FuubM'&#1978;&#65533;b(&#65533;2&#65533;C&#65533;+&#65533;S&#65533;6&#65533;1&#65533;&#65533;&#51504;&#65533;&#65533;n&#65533;q.&#65533;L&#65533;N&#65533;&#1450;&#65533;&#65533;YRN84`LPfb&#65533;#u&#65533;v`&#65533; Wl4&#65533;&#65533;2- &#1479;f&#65533;&#65533;&#65533;F&#65533;&#65533;&#65533;_&#65533;&#65533;MP&#65533;L&#65533;S&#65533;&#65533;~%&#65533;&#65533;&#65533;zr /&#1686;&#65533;&#65533;r&#65533;_z-d&#65533;&#1852;&#1242;Bp&#65533;&#65533;T &#65533;&#65533;&#65533;(1&#65533; 
&#65533;&#65533;`&#65533;&#65533;C@S&#65533;$&#65533;&#65533;3`A&#65533;%&#65533;>&#65533;h&#65533;&#65533;&#65533;&#65533;&#65533;XO&#1962;=&#65533;&#65533;% &#65533;(c6&#65533;&#65533;7&#65533;&#65533;U&#65533;xa&#65533;&#65533;]JB[&#65533;l&#65533;nu&#1143;&#65533;M<&#65533;i&#65533;&#65533;8DP \Y8&#65533;Q&#65533;T&#65533;&#1471;X&#65533;W:&#65533;&#65533;&#1560;&#65533;}IGFc&#65533; 8oP`&#65533;&#65533;&#65533;\tN&#65533;&#65533;Y+&#65533;&#65533;&#65533;+&#65533;&#65533;&#65533;&#65533;Td&#65533; &#65533;&#65533;&#65533;&#65533;;&#65533;&#65533;&#65533;4@&#65533;&#65533;,0&#65533;,&#65533;dmFP`.&#65533;`w&#65533;! b&#65533;lw&#65533;&#65533;&#65533;u&#65533;&#65533;&#65533;&#65533;&#65533;&#1156;&#65533;1ALo$&#65533;@&#65533; &#65533;C %N&#65533;1B&#65533;:F&#65533;&#65533;H&#65533;f&#65533;&#65533;&#65533;>$	1BE&#65533;)U&#65533;d&#65533;&#65533;&#65533;K&#65533;"&#65533;&#65533;9c&#65533;&#65533;&#65533;h1&#65533;&#65533;&#334; m @X3!&#65533;&#65533;[&#65533;P&#65533;B&#65533;Q&#65533;&#36400;&#65533;&#65533;&#65533;G:P&#65533;&#65533;&#65533;d&#471;7`fy&#65533;&#65533;&#65533;Y&#65533;x&#65533;@&#65533;&#65533;&#65533;&#65533;%Kt,A&#65533;dn]&#65533;Qn&#65533;&#65533;&#65533;-&#65533;f&#65533;&#65533;&#65533;a 3n&#65533;&#65533;&#65533;0&#65533;/&#1246;mY&#65533;r&#723;&#65533;a&#65533;l&#65533;E$&#65533; o&#65533;&#65533;c&#65533;&#65533;&#65533;/~C&#65533;(&#65533;4d&#65533;&#65533;&#65533;&#65533;&#65533;%o&#65533;^0&#65533; &#65533;A&#65533;F&#65533;\&#1836;&#65533;D&#65533;K7n]$y&#65533;\&#65533;&#65533;B-C&#65533;&#65533;l1&#65533;b&#65533;q:F&#65533;p$w&#65533;wg&#65533;&#65533;&#65533;f&#912;e&#65533;&#65533;`s&#65533;:Qc&#65533;&#65533;u&#1123;z&#65533;M&#65533;>&#65533;`&#65533;&#65533;t&#65533;&#65533;&#65533;H&#65533;&#65533;&#65533;a&#65533;&#65533;3N&#65533;:&#65533;A&#65533;N8!&#65533;&#65533;2&#65533;X#	b&#65533;&#65533;,o&#65533;&#65533;2&#65533;<)Z&#65533;EY&#65533;/>&#65533;>&#65533;>&#65533;&#65533;3&#65533;&#65533;X-&#65533;&#65533;b6lS&#65533;&#65533;%<&#65533;&#65533;E&#65533;V&#65533;p&#65533;7v&#132;(&#65533;&#65533;&#65533;&#65533;&#1888;&#65533;B&#65533;&#65533;"L&#65533;&&#65533;&#65533;s	1&#65533;0&#65533;h&#65533;&#65533;d&#65533;i&#65533;&#65533;&#65533;&#65533;&#473;&#691;/H&#65533;x*r&#65533;&#65533;&#65533;&#65533;&#65533;")&#65533;p&#65533;*$&#65533;&#65533;%a!R&#1121;--&#65533;&#65533; &#65533;&#65533;0?&#65533;J&#65533;&#65533;0!&#65533;s&#65533;&#65533;&#65533;rH&#65533;&#65533;&#65533;&#65533;4W&#65533;&#65533;sW&#65533;L&#65533;3&#65533;&#65533;|&#65533;&#65533;&#65533;NKm&#65533;&#65533;&#65533;&#65533;&#65533;&#65533;&#65533;&#65533;:&#65533;&#65533;l&#65533;&#65533;+&#65533;Sx&#65533;!&#65533;&#65533; 
&#65533;&#65533;.&#65533; &#65533;r&#65533;&#65533;&#65533;-&#65533;\&#65533;&#944;&#65533;&#65533;&#65533;&#65533;x&#65533;W=&#65533;v&#65533;&#65533;&#65533;l&#65533;I?&#65533;&#65533;&#65533;`&#65533;&#65533;&#65533;H&#65533;6&#65533;:&#65533;TJEX&#65533;&#65533;&#65533;&#65533;&#65533;S#&#1424;a&#65533;>&#65533;J&#65533;0&#65533;n$x'&#65533;&#65533;&#65533;K&#65533;uF]/;y_&#65533;~&#65533;o>&#65533;c&#65533;&#1158;4b&#65533;&#65533;8&#65533;	&#65533;6&#1538;&#65533;&#65533;v&#65533;&#1826;H&#65533;&#65533;`&#65533;dE=?&#65533;&#65533;K(.&#65533;&#65533;-.&|&#65533;c&#65533;WWZo&#65533;&#65533;&B@N&#65533;&#65533;&#65533;<&#65533;`J&#65533;8na&#65533;&#65533;&#65533;_&#65533;&#65533;&#1662;&#65533;J3&#65533;Hd&#65533;Xc&#65533;E&#65533;&#65533;&#65533;
r&#65533;}x&#65533;h&#65533;&#65533;&#65533;7&#65533;&#65533;7&#65533;&#65533;&#65533;(&#65533;\"&#65533;&#65533;F&#65533;&#65533;N'&#65533;&#65533;&#65533;&#65533;b|l&#501;&#1918;&#65533;W&#65533;&#65533;&#65533;&#505;&#921;&#65533;c}.j&#1093;#&#65533;&#65533;aI&#65533;&#65533;&#65533;&#65533;9 K&#65533;}&#65533;&#65533;&#65533; &#65533;&#65533;&#65533;a&#65533;_&#65533;e&#65533;&#65533;&#65533;&#65533;&#65533;&#65533;$&#65533;+Yte.	2`e&#65533;&#65533;>&#65533;&#65533;&#65533;`$&#65533;PT@"&#65533;@&#65533;&#65533;@jG&#65533;&#65533;@yNK&#65533;-v&#65533;*"&#65533; 1L&#65533;!y2K&#65533;&#65533;&#65533;&#65533;eDe+&#65533;I&#65533;5&#65533;&#65533;&#65533;,&#65533;&#65533;h&#65533;#&#65533;&#65533;&#65533;&#65533;|DaVh&#65533;&#65533;&#65533;h&#65533;&#65533;}&#65533;&#65533;&#65533;&#65533;&#65533;&#65533;&#65533;&#65533;~J&#65533;&#65533;&#65533;R]&#65533;6V&#65533;&#65533;`&#65533;&#65533;
&#65533;O&#65533;X&#65533;"&#65533;&#65533;&#65533;&#65533;&#65533;&#1118;&#65533;&#65533;U&#65533;\&#65533;Xv&#65533;&#609;Vs0f&#65533;&#65533;&#65533;&#65533;&#65533;+&#65533;,3&#65533;&#65533;
&#65533;&#65533;BA&#65533; &#65533;&#65533;.`&#65533; r1&#65533;&#65533;Ycf`&#65533;&#65533;&#65533;<&#65533;F%i&#65533;%&#65533;"F m&#65533;&#65533;hlB(&#65533;&#65533;G5&#65533;&#65533;&#65533;&#65533;7DT*J&#65533;
&#65533;&#65533;P&#65533;&#65533;&#65533;&#1035;*&#65533;:0&#65533;&&#65533;j&#65533;"$p&#65533;;&#65533;&#29593;&#65533;Q&#65533;"&#65533;&#65533;*&#65533;*!7&#65533;&#65533;&#65533;&#65533;5;&#65533;(&#65533;&#65533;&#65533;^m>&#65533;&#65533;oAP&#65533;&#65533;EN&#65533;v6XC&#65533;&#65533;&#65533;J&#65533;aM&#65533;J&#65533;@&#65533;3&#65533;pZ&#65533;w2&#65533;3U&#65533;&#65533;&#65533;<&#65533;&#65533;)aU&#65533;&#65533;&#65533;&#65533;&#65533;&#1699;`-gbA &#1357;&#65533;&#65533;\&#65533;P&#65533;&#65533;&#65533;eL&#65533;@K&#65533;#&&#65533;&#65533;&#65533;&#65533;&#65533;9&#65533;!
&#65533;BT&#65533;&#65533;&#65533;&#1114;&#65533;$&#65533;4E&#65533;&#65533;&#65533;&#65533;&#65533;s&#1139;&#65533;p&#65533;&#796;%&#65533;&#65533;&#65533;4&#65533;I&#65533;<Qn&#65533;&#65533;L&#65533;:#!
@I!&#65533;&#65533;r&#65533;&#65533;&#65533;&#65533;&#65533;r&#65533;&#65533;&#65533;&#65533;&#65533;-}&#65533;Z&#65533;A$P@Ph@/&#65533;'_N&#65533;&#65533;r&#65533;&#65533;D@Oje6{E&#385;*&#65533;!&#65533;B&#65533;#@&#65533;3&#65533;J&#65533;e&#65533;X&#65533;d&#65533;AoFa&#65533;K&#65533;S)M&#65533;&#65533;&#65533;t&#65533;S+O&#65533;A&#65533;x2o~&#1313;&#65533;&#1788;Vi&#65533;V&#65533;&#65533;kld&#65533;7&#65533;W&#65533;,L&#65533;&#65533;5&#65533;pb&#65533;&#65533;&#65533;&#65533;5g&#65533;&#65533;&#65533;&#65533;&#65533;@.fp&#65533;&#65533;J&#65533;&#65533;V&#65533;1&#65533;
&#65533;&#65533;D&#65533;&#65533;E&#65533;&#65533;R&#65533;&#65533;&#65533;N>&#65533;&#65533;d
h&#65533;&#65533;&#65533;B&#65533;8e&#65533;/&#65533;&#65533;&#65533;BwK&#65533;&#65533;&#65533;RY&#65533;&#65533;&#65533;rq &#65533;B&#65533;TFh &#65533;
(&#65533;&#65533;&#1601;n&#65533;W2&#1306;&#678;&#883;#&#65533;>P&#65533;!&#65533;SC&#65533;B&#65533;&#65533;&#65533;P&#65533;)n&#65533;&#65533;&#65533;:I!&#65533;&#65533;&#65533;&#1154; p&#65533;"8&#65533;Lpf&#65533;&#65533;A&#65533;l&#65533;]&#65533;,&#1315;&#65533;}S&#65533;&#699;&#65533;&#65533;&#65533;n&#65533;k;&#65533;&#65533;?IH;a&#1889;vpb&#65533;edM&#65533;jC;J-&#65533;;&#65533;)&#1818;0&#65533;&#65533;
&#65533;&#65533;d&#65533;&#285;g&#65533;{&#65533;a^'&#65533;F&#1300;&#65533;&&#65533;&#65533;C&#65533;&#65533;&#65533;y&#65533;&#65533;eV&#65533;&#65533;G&#65533;&#663;&#258;<R&#65533;&#65533;P&#65533;	&#65533;&#65533;U&#65533;&#65533;H&#65533;&#65533;.4&#65533;&#65533;&#65533;0&#65533;&#65533;P&#65533;&#65533;p&#65533;@$6&#65533;&#65533;O&#65533;V&#65533;n&#65533;&#65533;&#65533;&#65533;&#65533;9u!i&#65533;.&#65533;&#65533;I&#65533;3&#65533;4&#65533;b&#65533;X-&#65533;&#65533;@&#65533;&#65533;\02&#65533;`&#65533;q&#65533;K!B&#65533;&#65533;&#65533;b(s&#65533;+&#65533;&#65533;5&#65533;*
v[#&#65533;!&#65533;&#65533;&#65533;&#65533;k&#65533;&#65533;&#65533;9|I&#65533;&#65533;&#65533;&#65533;&#65533;+&#65533;&#65533;"&#65533;&#65533;R&#65533;&#65533;&#65533;&#65533;?+&#948;&#65533;&#65533;&#65533;H=,78&#65533;$QbcIu&#65533;&#65533;rV&#65533;&#65533;8&#65533;]&#65533;&#65533;BK&#65533;&#65533;&#65533;&#65533;gk`&#65533;&#65533;&#65533;MSN&#65533;VW&#65533;&#65533;R#&#65533;&#65533;`C9&#65533;&#65533;&#65533;$eI&#65533;@&#65533;]&#65533;J&#65533;.&#65533;&#65533;~&#65533;J&#65533;&#65533; &#65533;X/`&#65533;(&#65533;&#65533;r&#1008;&#65533;(FO&#65533;!&#65533;J&#35780;n7))&#65533;&#65533;&#22604;&#65533;&#65533;&#65533;&#1648;K&#65533;:c&#65533;&#65533;&#65533;&#65533;7&#65533;.&#65533;f-&#65533;i&#65533;Kf&#65533;b&#65533;.&#65533;W+&#65533;&#65533;a@&#65533;
 p&#65533;&#570;+e&#65533;6T"&#65533;KrA"G *O&#65533;&#65533;&#65533;&#65533;~;&#1197;bP&#65533;g&#65533; j&#65533;&#65533;&#65533;d&#65533;&#65533;&#2009;&#65533;&#65533;7&#65533;&#65533;&#65533;@D&#65533;&#65533;&#65533;&#65533;g;&#65533;&#65533;&#65533;,&#65533;&#65533;zB&#65533;nk@&#65533;&#65533;H &#65533;{WE&#201;&#65533;&#65533;v&#1377;:&#65533;9&#481;Z&#65533;z&#65533;~&#65533;+?&#65533;&#65533;&#65533;&#65533;&#686;K&#65533;&#65533;&#65533;?&#65533;PR&#65533;&#65533;&#65533;&#65533;>:h&#65533;%&#65533;(d q7L&#65533;&#65533;h&#65533;5 *&#65533;&#65533;B$h&#65533;&#65533;&#65533;&#577;&#65533;M&#65533;C&#65533;c&#65533;&#65533;&#65533;&#65533;V&#65533;&#65533;uz&#65533;&#1954;&#65533;&#65533;&#65533;&#65533;7&#65533;&#65533;&#1440;&#65533;&#65533;&#65533;$	G&#65533;)H&#65533;&#65533;WO&#65533;&#65533;&#65533;Y&#65533;^&#65533;<}=&#65533;&#65533;x&#65533;D&#65533;&#65533;&#65533;&#65533;&#65533;pN&#65533;&#65533;&#65533;&#65533;&#65533;&#65533;&#65533;	0&#65533;&#65533;[ v+4&#1033;"&#65533;?&#65533;&#65533;
&#65533;&#65533;a&#65533;{#&#65533;9&#65533;&#65533;#&#65533;K&#65533;&#65533;&#65533;H) &#65533;H&#65533;8&#65533;&#65533; &#65533;Ip&#65533;&#65533;&#65533; *&#65533;&#65533;&#65533;&#65533;78'&#65533;(&#65533;&#65533;G&#65533;&#65533;&#65533;H&#65533;&#65533;&#65533;&#65533;;7&#65533;z&#65533;0&#65533;&#65533;59@&#65533;&#65533;&#65533;n&#65533;]&#65533;2&#65533;&#65533;&#65533;y+;&#65533;>&#65533;9;K&#65533;&#65533;1
.8&#65533;`
Gp&#569;&#65533;&#65533;&#65533;&#65533;3&#65533; &#65533;*(C:8&#65533;&#65533;&#65533;&#65533;&#65533;&#65533;&#65533;i&#65533;7&#65533; &#1024;&#65533;@:&#65533;>s&#65533;ss>k"&#65533;&#65533;&#65533;b>C+5p&#65533;&#65533;&#65533;$R"['&#65533;B;+&#65533; 9&#65533;&#1616;&#65533;H0&#65533;&#65533;P&#65533;&#65533;&#65533;&#65533; &#65533;2T	&#65533;&#65533;&#65533;&#65533;&#65533;qB`9!&#65533;&<&#65533;&#65533;3&#65533;&#65533;&'K/	&#65533;+&#65533;&#65533;&#65533;[+&#65533;vs&#65533;&#65533;&#65533;&#65533; &#65533;F?Z"&#65533;+1&#65533;&#65533;2&#65533;2&#65533;&#65533;&#65533;&#65533;
&#65533;G&#65533;D&#65533;x&#65533;&#65533;&#65533;4&#65533;Q,C*H&#65533;#X&#65533;&#65533;&#65533;&#1621;O&#65533;	&#65533;&#553;A&#65533;&#205;&#65533;W&#65533;#&#65533;&#65533;	&#65533;&#65533;&#65533;)&#65533;q&#65533;&#65533;Qz2&#65533;x&#65533;Y&#65533;%r,&#65533;3&#65533;gD1Kc;&#65533;
 G0A&#65533;@1!&#65533;&#65533;&#65533;&#65533;&&#65533;Q&#65533;&#65533;&&#65533;&#65533;&#65533;|z&#65533;&#65533;@&#65533;E&#65533; ) &#65533;&#65533;&#65533;8&#65533;v&#1146;~	H&#65533;$&#65533;h<`&#1318;&#65533;8/<&#634;>[&#65533;&#65533;&#65533;*&#65533;	&#65533;3i&#65533;>&#65533;&#65533;F&#65533;L&#65533;&#65533;&#65533;&#65533;&#866;&#65533;&#65533;+H9&#65533;-&#65533;&#65533;&#65533;.&#65533;&#1235;&#65533;&#65533;&#65533;&#65533;2P&#65533;+Q&#65533;&#65533;&#65533;&#65533; &#65533;&#65533;&#65533;8&#65533;t @ &#65533;)&#65533;&#65533;&#65533;&#1228;&#65533;s3&#65533;&#65533;&#65533;Fc&#65533;	&#65533;&#65533;(.&#65533;&#65533;&#65533;e9
j&#65533;Fq2&#65533;H&#65533;&#65533;,j&#65533;&#65533;&#65533;&#65533;&#65533;&#65533;Q&#65533;&#65533;@=,8&#65533;&#65533;&#65533;&#209;&#65533; 6&#65533;&#65533;'&#65533;P)&#65533;&#65533;&#65533;&#65533;&#65533;5
&#65533;<&#65533;M&#65533;&#65533;?!&#1318;&#65533; &#65533;
&#65533;&#65533;&#65533;(&#65533;&#65533;p@>j9&#212;Bvz&#65533;*H&#65533;&#65533;7,&#65533;&#65533;F&#65533;R&#65533;&#65533;G&#65533;6&#65533;b&#65533;&#65533;A3I&#65533;@&#65533;&#65533;!X=&#65533;;&#65533;-&#65533;&#65533;4&#65533;+&#65533;D&#65533;X&#65533;&#65533;8h&#65533;B3x&#65533;|&#65533;&#1788;&#65533;&#1772;&#65533;&#65533;@&#65533;P&#65533;8&#65533;<&#65533;&#65533;&#65533;+&#65533;&#65533;&#65533;>&#65533;&#65533;-s"&#65533;&#65533;&#65533;k&#65533;F&#65533;&#65533;&#65533;DK&#65533;&#65533;&#65533;&#65533;&#65533;5&#65533;'&#65533;&#1026;!O&#65533;&#768; &#65533;&#1500;A&#65533;3pL)&#65533;2&#65533;&#65533;&#65533;{&#65533;G&#65533;-&#65533;&#65533;&#65533;&#65533;&#65533;&#65533;"&#65533;&#718;&#1683;"&#65533;&#65533;zK&#65533;cC+d&#65533;,&#65533;&#65533;p&#65533;&#65533;&#65533;&#65533;J&#65533;&#65533;(H4&#65533;&#65533;6H&#65533;&#65533;&#65533;!&#65533;C&#65533;&#65533;&#65533;1 &#65533;&#65533;(&#65533;0p&#65533;&#65533;#M5h&#65533;&#65533;&#65533;p&#65533;&#65533;&#65533;&#65533;&#65533;u&#65533;&#65533;&#65533;&#65533;Q&#1154;&#65533;P>&#65533;&#65533;&#65533;A9c|	d&#65533;%&#65533;z&#65533;&#65533;&#65533;&#65533;]&#65533;&#65533;B&#65533;Y&#65533;.&#65533;!&#65533;&#65533;&#519;&#65533;(()&#65533;&#65533;&#65533;l9&#385;&#65533;&#65533;&#65533;R&#65533;&#1728;C&#65533;&#65533;:(M&#65533;&#65533;&#65533;8&#65533;!8U&#65533;&#65533;&#1227;&#65533;'&#65533;&#65533;( 9 =&#65533;QZ>[%%`I>&#65533;D&#65533;?&&#65533;R&#46316;
&#65533;&#65533;:&#65533;"&#1637;es&#65533;&#65533;&#65533;&#65533;&#65533;&#65533;'&#65533;TM&#65533;&#65533;H2&#65533;&#65533;&#65533;&#65533;&#65533;&#65533;	&#65533;&#65533;.W!&#65533;&#65533;&#65533;8&#65533;@ 	&#543;&#65533;q&#65533;/[&#65533;+&#65533;>1k&#65533;H&#65533; &#65533;&#65533;3p%&#65533;&#65533;?}&#65533;&#65533;&#65533;S"L@&&#65533;&#65533;&#65533;&#1773;&#65533;*&#65533;&#65533;&#65533;cH1&#65533;9.&#65533;&#65533;&#65533;</ &#65533;d?&#65533;&#65533;d&#33481;&#36868;&#65533;V!#&#65533;&#65533;n&#65533;R&#65533;&#12470;&#65533;2&#65533;Q&#65533;&#65533;&#65533;&#65533;?K6eS;w&#1883;&#65533;Kp &#65533;&#65533;-&#65533;&#65533;Q&#65533;&#65533;S<h<;%&#65533;"&#65533;8&#65533;&#566;&\&#65533;&#65533;&#65533;@C&#65533;&#65533;&#65533; &#65533;E&#65533;H"&#65533;`&#65533;|&#65533;1&#65533;&#65533;A-&#65533;&#65533;&#65533;&#530;&#65533;&#65533; Y&#588;7&#65533;E&#65533;9O&#65533;&#1334;#&#65533;	X'&#65533; 1&#65533;%&#65533;R6^&#65533;[&#1107;&#1634;`&#65533;&#65533;(3$&#65533;Pu7_	&#536;&#65533;	&#65533;&#65533;&#65533;&#65533;&#65533;&&#65533;(&#65533;&#65533;&#65533;	&#65533;D&#65533;D6&#65533;&#65533;Bm&#65533;&#65533;e3&#65533;"G&#65533;&#65533;H+&#65533;1[v&#65533;&#1378;&#65533;&#65533;&#65533;&#65533;W&#65533;&#65533;&#65533;&#65533;&#65533;!p&#1530;&#65533;&#1787;&#65533;[&#65533;&#65533;&#65533;&#65533;&#65533;&#65533;&#65533;&#65533;4*(&#65533;&#65533;&#65533;&#65533;	&#65533;&#65533;&#65533;&#65533;%&#65533;&#65533;&#65533;&#65533;:&#65533; &#65533;S&#65533;&#65533;S/&#65533;&#450;&#384;&#65533;<I&#65533;&#65533;`&#65533;C&#65533;4j&#65533;&#65533;Q&#65533;&#65533;&#65533;&#65533;&#65533;&#65533;H&#65533;&#65533;30&#65533;9&#65533;&#65533;C&#65533;&#65533;&#65533;&#65533;&#65533;]&#65533;&#65533;&#65533;&#65533;&#65533;&#1880;&#65533;81`&#65533;&#65533;[&#65533;*0&#65533;&#65533;O0&#65533;)&#65533;&#65533;&#65533;j\&#65533;&#65533;:|&#65533;\&#65533;&#65533;=:&#65533;&#65533;P&#65533;&#38470;<&#65533;M&#65533;&#521;T H&#65533;&#65533;L&#65533;&#589;&#65533;u&#65533;&#65533;6&#65533;&#65533;&#65533;&#65533;&#65533;U	&#65533; &#65533;&#65533;+&#32887;&#65533;&#65533;&#65533;]&#65533;&#65533;&#65533;6 `&#65533;&#65533;gT}&#65533;&#65533;T1&#65533;PH&#65533;2&#65533; 'x&#65533;J\`&#65533;&#65533;&#65533;&#765;4Z&#65533;&#65533;&#65533;&#65533;&#65533;^ak&#65533;@&#65533;&#65533;pb&#65533;&#65533;&#65533;0&#65533;Y&#65533;y&#65533;&#65533;
&#65533;: 28&#65533;&#65533;&#65533;&#65533;A&#65533;&#65533;1P&#65533;.&#65533;&#65533;&#65533;&#65533;]w&#65533;"6&#65533;$&#65533;#&#65533;I&#65533;&#65533;&#65533;"&#65533;-0&#65533;&#65533;&#65533;&#65533;&#65533; &#65533;b&#65533;D&#65533;A&#65533;&#65533;"l ~c2&&#65533;Nc 9&#65533;\&#65533;]Iy=&#65533;&#65533;jM&#65533;9&#65533;&#65533;&#65533;8@&#65533;&#65533;&#65533;&#65533;7&#65533;+P&#65533;&#844;&#65533;&#65533;b&#65533;5&#65533;@&#65533;&#65533;l&#65533;f^&#65533;d#
C&#65533;`&#65533;&#65533;1"&#65533;&#65533;&#65533;&#65533;&#65533;&#65533; !&#65533;&#65533;&#14550;&#65533;&x&#65533;8k&#65533;&#65533;&#65533;&#65533;y&#65533;1&#65533; A?"&#65533;&#1613;&#65533;aa&#65533;&#65533;&p&#65533;&#65533;8&#65533;&#65533;&#65533;&#65533;&#65533;8}&#1569;5( 5&#65533;&#65533;b&#65533;&#65533;S&#65533;(&#65533;&#65533;&#65533;3;&#65533;rd}c&#65533;v]!&#65533;W- .&#65533;&#65533;&#1873;N&#65533;`&#65533;&#65533;&#65533;D&#65533;'|t6X&#65533;&#65533;&#65533;&#65533;i&#65533;&#65533;H&#6748;'&#65533;&#65533;&#65533;G&#65533; &#65533;&#65533;P	9D)&#65533;8&#65533;&#65533;0&#65533;&#65533;&#65533;&#65533;*01&#65533; &#1537;g&#65533;&#65533;&#65533;&&#65533;)4;G^P&#1496; 9&#65533;pU+&#65533;&#1489;&#1932;0&#65533;&#65533;&#65533;->*&#65533;&#61138;&#1612;&#65533;2&#65533;3&#65533;	T&#65533;4U&#65533;jp &#65533;&#65533;V3ka&#65533;`_&#65533; &#1389;&#65533;3X&#65533;&#26866;&#65533;&#65533;*`&#65533;*`OEJ&#65533;&#65533;N2&#65533;&#65533;&#65533;&#65533;&#65533;&#65533; &#65533;1&#65533; :&#65533;	)&#65533;&#65533;&#65533;u&#65533;&g&#65533;*28&#65533;a&#65533;&#65533;&#65533;kH&#65533;-&#65533;G&#65533;&#65533;~&#65533;*b$&#65533;X&#65533;&#65533;&#65533;&#65533;>&#65533;&#65533;D&#65533;5&#65533;5-^&#65533;[&#65533;St&#65533;&#65533;&#65533;&#65533;]&#65533; &#65533;&#65533;S&#65533;&#61203;&#65533;&#65533;I&#65533;eO&#65533;%&#65533;P&#65533;&#65533;&#65533;&#65533;&#65533;&#65533;dV"9&#65533;Ui&#65533;&#65533;	s&#65533;B1&#65533;(&#65533;n&#65533;i&#65533;:`R8&#65533;L&#65533;&#1869;&#545;c4&#65533; &#65533;&#65533;,&#65533;A&#65533;&#65533;S&#65533;Q\&#65533;	0&#65533;&#65533;YfF&#65533;f&#65533;&#65533;<&#65533;+&#65533;&#1819;&#65533;; ]3&#512;&#65533;&#65533;tm&#65533;&#65533;&#65533; &#65533;&#65533;>&#65533;&#65533;&#65533;&#65533;&#65533;&#65533;:&#65533;&#65533;9&#65533;B@&#65533;&#65533;&#65533;&#1153;
E&#65533;:&#65533;;&#65533;om&#65533;&#65533;&#65533;|&#65533;0&#65533;&#65533;&#65533;&#65533;	F&#65533;`&#65533;&#65533;%!&#65533;*&#65533;&#65533;&#65533;&#65533;&#65533;&#65533;&#65533;&#65533;&#65533;&&#65533;&#65533;&#65533;8k&#65533;&#65533;<&#65533;&#65533;&#739;&#65533;&#65533;&#65533;&#599;&#65533;YZ&#65533;z&#65533;:XNH&#65533;&#65533;&#65533;&#65533;P&#65533;&#65533;&#65533;B+&#1745;!&#65533;H 6&#65533;&#65533;8l&#65533;fl&#65533;s&#65533;V&#1799;&#65533;&#65533;K%&#65533;^ "&#65533;7&#65533;&#65533;j&#65533;$&#65533;ht&#65533;MS;&#65533;&x&#65533;m&#65533;&#65533;P&#65533;&#65533;9r&#65533;C&#65533;q&#65533;nm&#65533;&#65533;&#65533;&#65533;6&#65533;&#1051; &&#65533;&#65533;X$&#65533;&#65533;L*&#65533;&#65533;&#65533;.&#65533;
&#65533;a%Q&#65533;&#65533;&#65533;&#65533;~&#65533;|y$&#65533;&#65533;&#65533;s"o&#65533;)41%_&#65533;9&#65533;x/&#65533;X&#65533;&#65533;&#65533;*g&#65533;"4`Ii&#65533;&#65533;bn&#5953;Z&#65533;&q0&#65533;&#65533;!&#65533;"&#65533;.&#65533;&#46878;&#65533;&#65533;A]hh&#65533;[&#65533;M&#65533;YX&#65533;s<&#65533;&#65533;n&#65533;$&#65533;Qf&#65533;z&#65533;&#65533;@O&#65533;$&#65533;Y&#65533;&#65533;8&#65533;g)p&#65533;F&#65533;&#65533;&#65533;"&#65533;&#65533;&#65533;h&#65533;&#65533;.&#65533;,	&#65533;U&#65533;Zx&#65533;x@&#65533;&#65533;4&#65533;&#1256;1&#65533;&#65533;&#65533;&#65533;&#65533;(&#65533;&#65533;\&#65533;&#65533;&#65533;'vqv&#65533;Q&#65533;&#65533;D&#65533;v&#65533;&#65533;&#65533;|&#65533;&#65533;w&#65533;&#65533;4&#65533;&#65533;2J&#65533;&#1765;&#65533;&#65533;(&#65533;X&#65533;&#65533;8p[&#65533;&#65533;&#65533;B@]NYG/&#65533;&#65533;&#65533;aS'&#65533;&#65533;&#65533;1 )0&#65533;'&#65533;&#65533;+P &#65533;Zs&#65533;1&#65533;3)&#65533;^&#65533;&#65533;Py&#65533;&#65533;C&#65533;Z&#65533;&#65533;&#65533;coy&#1789;4x&#65533;8H&#65533;9L&#65533;&#65533;&#65533;%&#65533;j$&#65533; 809&#65533;&#65533;&#65533;&#65533;&#65533;&#65533;&#65533;&#65533;&#65533;&#880;r&#65533;&#65533;va&#65533;&#65533;&jo&#65533;&#65533;(&#65533;P&#65533;h&#65533;Y^5)&#1858;	&#65533;8&#65533;&#65533;\&#65533;5Z'&#65533;o&#65533;&#65533;&#65533;Q&#65533;q\&#65533;bP&#65533;&#65533;&#65533;#&#65533;&#65533;&#65533;&#65533;Zd1h &#65533;.*&#65533;H&#65533;&#65533;&#65533;&#65533;/&#65533;&#65533;#&#65533;&#65533;&#65533;.&#65533;Gcz&#65533;&#65533;&#65533;HGp&#65533;&#44289;&#65533;&#65533;q&#65533;[&#65533;&#65533;m"&#65533;&#65533;&#745;&#65533;U&#65533;t^:/&#65533;&#65533;&#65533;&#65533;&#65533;K&#1815;&#65533;&#65533;&#65533;B08&#65533;&#65533;n&#65533;:9&#65533;&#65533;&#65533; 7&#65533;&#65533;&#65533;X&#65533;&#65533;|g!?u&#65533;&#65533;&#1656;&#65533; &#65533;(!a&#411;70&#65533;&#65533;x&#65533;&#65533;!R"-Y&#65533;&#65533;I B&#65533;&#65533;a&#65533;`

&#65533;`@&#65533;(S&#65533;<&#65533;&#65533;%K&#65533;.g&#388;&#65533;&#65533;&N&#65533;0^&#65533;1bD&#65533;&#65533;	&#65533;&#784; &#65533; RH&#65533;&#65533;h&#65533;iB&#65533;A&#65533;P&#65533;&#65533;&#65533;g&#65533;g|&#65533;&#65533;&#65533;&#1251;I&#65533;t&#65533;R&  9o&#65533;E&#65533;6g&#65533;i&#65533;
&#65533;B&#65533;&#65533;0
&#65533;q(fH&#65533;&#65533;. &#65533;&#65533;D&#65533;2kv&#65533;&#65533;:&#65533;DI&#65533;sONF&#65533;&#65533;&#1650;3&#1406;]&#1655;'U&#65533;	&#65533;.U:&#65533;t&#65533;&#65533;N&#65533;m&#65533;za&#65533;&#65533;^&#65533;&#65533;2&#1622;oo&#65533;=&#65533;f&#65533;&#65533;9Q&#65533;&#65533;l&#65533;&#65533;@&#65533;.4RgG$&#1976;pA&#466;2&#65533;&#65533; }322&#65533;&#65533;&#397;k^&#65533;&#65533;&#65533;&#65533;&#65533;s|&#65533;)&#65533;{&#1251;&#65533;&#65533;G-&#65533;hS&#65533;Qe&#65533;&#65533;&#65533;&#65533;SF5&#65533;fe&#65533;&#65533;g8e&#65533;[ok&#65533;TYK&#65533;5PA&#65533;[~M&#65533;Da&#65533;EI&#65533;I&#65533;&#1380;RK&#65533;h&#65533;&#65533;&#65533;&#65533;&#65533;e%d&#65533;{&#65533;Vj&#65533;B&#65533;&#65533;&#65533;#&#65533;Otd&#65533;h&#65533;q7&#65533;)	w\}&#65533;]&#65533;P&#65533;&#1069;1AD8p&#65533;&#65533;4&#65533;&#65533;I&#65533;&#65533; &#65533;d&#65533;t&#1625;H&#65533;U\`&#65533;Q&#65533;
&#65533;yVS&#65533;&#65533;H!&#65533;&#65533;&#1507;&#65533;}&#65533;(R&#65533;&#65533;&#65533;I&#65533;&#65533;&#5255;&#65533;&#65533;`oM&#65533;&#65533;&#1412;.7&#65533;s;p `X&#65533;<&#264;b&#65533;&#65533;&#65533;e&#65533;&#1108;Cy&#65533;&#65533;J;&#65533;$&#65533;P&#65533;&#65533;&#65533;&#1757;&#65533;Y&#65533;&#65533;&#65533;d&#65533;&#65533;	
^&#65533;N
c&#65533;q&#65533;%,\&#65533;&#1095;k&#65533;SU)&#405;=$`&#65533;&#65533;&#65533;Do&#65533;P&#65533;y&#65533;&#65533;&#65533;b&#65533;+&#932;O?u5&#65533;&#65533;&#65533;&#65533;&#65533;&#65533;&#65533;+&#65533;a&#65533;n&#65533;&#65533;n&#65533;&#65533;[&#65533;&#65533;&#65533;&#65533;\i%S[&#65533;&#65533;\s&#65533;-&#65533; ty)&#65533;0Y(&#65533;&#65533;m&#65533;&#65533;&#65533;"&#65533;&#65533;&#65533;&#65533;3&#65533;;'X&#65533;&#65533;92&#65533;Ko&#65533;Idd&#65533;g&#65533;&#1409;+&#65533;&#65533;&#65533;&#65533;&#65533;&#65533;]!Di&#65533;m@&#65533;&#65533;&#65533;a&#65533;L q&#65533;-*]&#65533;&#65533;L&#65533;+&#65533;&#65533;&#65533;&#65533;&#65533;qh&#65533;&#891;&#65533;&#65533;&#65533;B&#65533;&#65533;&#640;&#43635;&#65533;C
z&#65533;[&#65533;&#65533;/\&#65533;&#65533;h&#383;&#1093;&#65533;&#65533;RU&#65533;&#1042;&#65533;PX&#65533;@&#65533;&#65533;m&#65533;1&#65533;&#65533;&#65533;&#65533;M&#65533;&#65533;fe&#65533;	&#65533;Qu&#65533;o/&#65533;#&#65533;&#65533;&#65533;</&#65533;Y\,&#65533;&#65533;&#65533;&#65533;6&#65533;&#65533;.&#65533;R&#65533;JEU&#65533;&#1133;&#65533;&#65533;p&#65533; )Uh1&#1993;N~&#65533;KR&#65533;&#65533;o~<&#65533;&#65533;&#65533;N(*&#65533;&#65533;&#65533;Z&#65533;&#65533;&#65533;'U&#65533;&#65533;&y&#65533;&#65533;J$&#65533;&#65533;<N&#65533;j^&#65533;]&#65533;5[0tb81&#65533;R&#65533;&#65533;&#65533;Fh&#65533;e&#65533;"h&#65533;&#65533;&#65533;3&#658;s&#65533;&#65533;K&#65533;QwjF!&#65533;&#65533;c&#65533;&#65533;&#65533;iKQ&#65533;,g&#65533;gt $&#65533;&#65533;&#236;&#65533;&#65533;&#65533;!&#65533;&#24631;&#65533;&#65533;|`&#65533;  &#65533;4o&#65533;w&#65533;&#65533;P&#65533;&#65533;E'&#65533;`&#65533;f&#65533;SI&#65533;&#65533;5&#65533;&#65533;&#65533;s&#65533;[&#1993;&#65533;&#1529;&#65533;dx&#65533;1&#65533;rN&#65533;&#65533;l1&#65533;&#65533;4P4 MTk{!&#65533;<&#65533;&#65533;!&#65533;
p&#65533;U&#65533;&#65533;D&#65533;G)&#65533;v&#65533; &#65533;r&#65533;$'Ql&#65533;&#1553;"&#65533;Q&#65533;7&#65533;&#65533;$&#65533;&#65533;&#65533;.C&#65533;&#65533;&#65533; Da
&#65533;&#65533;Vo&#65533;B&#65533;&#65533;&#65533;s&)&#65533;&#65533;"&#65533;&#65533;d]F&#65533;)7+&#65533;e@&#65533;&#65533;^HD=p&#908;f+c&#65533;^&#65533;F\&#37325;+&#65533; &#65533;!&#65533; x&#65533;`p%&#65533;w+&#65533;A&#65533;9&#65533;t&#65533;&#65533;&#65533;[6&#65533;b&#65533;&#65533;2#T@@x 0s&#65533;
#Bu&#35041;(&#65533;/&#65533;\'&#65533;&#65533;~&#65533;&#65533;&#65533;7A2`
&#65533;`&#65533;Eh&#65533;&#65533;&#65533;C&#65533;&#65533;&#65533;I&#65533;	&#65533;4&#65533;1&#17092;3+&#65533;!`x&#65533; &#65533;&#65533;P &#65533;&#65533;&#65533;#&#65533;0&#65533;&#65533;&#65533;&#65533;&#65533;D[L@&#65533;&#65533;&#65533;pNr%&#65533;&#1620;&#65533;V&#65533;*&#65533;&#65533;_&#65533;&#65533;&#65533;&#65533;M&#1115;FB&&#65533;>&#65533;&#65533;r&#65533;&#65533;&#65533;&KS` &#65533;#*&#65533;&#65533;L&#65533;&#65533;&#65533;,&#65533;,n&#65533;&#65533;zH
&#65533;&#65533;&#65533;&#65533;&#65533; )`7&#65533;&#65533;&#65533;&#65533;&#65533;&#65533;&#65533;&#65533;&#65533;&#65533;t&#65533;&#65533;&#65533;PQ&#65533;Z&#65533;,{&#65533;e&#65533;&#946;&#65533;/G&#65533;&#65533; A&#65533;&#65533;&#1154;&#65533;&#65533;&#65533;+4&#65533;I2&#65533;y&#65533;&#65533;&#65533;h&#65533;F.&#65533;+&#65533;|&#65533;y&#65533;^&#65533;9&#65533;CHB&#746;&#65533;&#852;&#65533;!&#65533;&#65533;&#65533;&#65533;$&#65533;C&#65533;L _x@&#65533;PW&#65533;a&#65533;D,"&#65533;&#65533;^&#65533;&&#65533;&#65533;&#65533;&V&#65533;BU,E3&#65533;fr0:3&#65533;&#65533;&#65533;x	&#65533;O&#65533;&#257;7N j&#65533;&#65533;WV&#65533;@ P&#65533;&#65533;T&#65533;;&#65533;&#65533;&#65533;<h&#65533;V]&#65533;
&#65533;^C&#65533;`&#65533;%&#65533; &#65533; &#65533;D&#65533;&#65533;L&i&#65533;F&#65533;&#65533;&#65533;P9&#65533;i&#65533;:&#65533;&#65533;*&#65533;V&#65533;>&#65533;A&#65533;9[&#65533;&#65533;&#65533;c&#65533;+&#65533;n&#65533;&#1783;&#65533;&#65533;&eKk&#65533;F|!7&#65533;&#65533;'~u&#65533;@&#65533;&#65533;&#964;&#65533;[')&#65533;&#65533;X
S>pBl&#65533;&#65533;&#65533;&#65533;|R&#65533;V&#65533;&#65533;@&#65533;&#65533;&#65533;"@ PVk&#65533;	X&#65533;B&#65533;&#65533;&#65533;&#65533;$&#65533;&#65533;&#65533;&#65533;&#65533;<O&#65533;tmW&#65533;&#65533;p/
&#65533;+&#65533;&#65533;p&#65533;p@
fj	&#65533;&#65533;&#65533;A89&#65533;&#65533;&#65533;
_&#65533;&#65533;&#65533;1g&#65533;	&#65533;J&#65533;kc&#65533;&#65533;&#65533;OO&#65533;&#1463;f&#65533; &#65533;&#65533;.&#416;&#65533;&#65533;x&#65533;A&#65533; &#65533;X&#65533;X ^&#65533;&#65533;&#65533;&#65533;&#65533;&#65533;&#65533;b&#65533;&#65533;&#65533;0Q&#65533;3&#65533;yX	:&#65533;&#65533;"&#65533;&#65533;2%?&#65533;&#65533;&#65533;&#65533;^&#65533;P&#65533;&#65533;&#65533;H&#65533;`M&#65533;&#65533;&#2578;&#65533;&#490;V	&#65533;&#65533;07&#65533;pc5`&#65533;&#65533;&#65533;&#65533;j&#65533;/&#65533;"&#65533;&#773;s&#65533;&#65533;M&#35355;H&#65533; T*&#65533;&#65533;Cmc&#65533;&#1401;-&#65533;&#65533;f&#65533;&#65533;&#1672;%&#65533;04&#65533; (&#65533;7&#65533;&#65533;&#65533;(&6q&#65533;o&#65533;n&#65533;b&#65533;&#65533;[&#321;6W	&#65533;&#65533;`C/&#65533;&#65533;&#65533;^&#65533;&#65533;&#65533;&#65533;&Bd&#65533;&#65533;&#65533;&#65533;.Kl``&#65533;&#65533;&#65533;'l=&#65533;n&#65533;T&#65533;&#65533;&#65533;AY&#65533;&#65533;)&#65533;1&#65533;&#65533;&#65533;A&#65533;&#65533;&#65533;&#65533;t&#65533;&#65533;&#65533;&#40303;&#65533;/&#65533;&#189;ld&#65533;&#65533;&#65533;_&#65533;&#272;wY)&#65533;_&#65533;&#65533;W&#65533;#&#65533;%T&#65533;m&#65533;&#65533;
&#65533;1`8&#65533;&#65533;&#65533;m&#65533;!\&#65533;b&#65533;#&#65533;nb&#65533;A &#65533;`.fq9&#65533;&#65533;&#65533;&#65533;&#65533;&#594;Q&#65533;&#65533;|<g-vuU&#65533;
&#65533;p&#65533;&#65533;2y9&#971;^&#65533;jB\&#65533;L&#65533;&#65533;&#65533;1&#65533;&#65533;&#602;&#65533;^&#65533;&#65533;j[%N&#65533;&#65533;&#605;.&#65533;2&#65533;&#65533;K&#65533;&#65533;&#65533;&#65533;&#65533;&#65533;&#65533;p&#65533;"TaM&#65533;'W&#65533;fn&#65533;&#65533;&#65533;f'w&#65533;&#65533;&#65533;&#65533;+3&#65533;&#65533;x&#65533;&#65533;&#1039;&#65533;N`aY&#65533;h&#65533;Q&#65533;&#65533;&#65533;	o&#65533;&#65533;X&#65533;H&#65533;0W|&#65533;g&#65533;2&#65533;y+&#65533;%&#65533;Q&#65533;&#65533;&#65533;&#65533;]&#65533;'&#65533;&#65533;&#65533;	&#65533;(7#&#65533;&#65533;&#65533;#*&#65533;&#65533;J$&#65533;Z&#858;&#65533;[&#65533;ZH&#65533;&#65533; &#368;&#65533;&#65533;.)Wp&#65533;Q&#65533;&#1609;&#65533;&#65533;&#65533;83&#65533;T:&#65533;&#65533;&#65533;&#65533;&#65533;&#65533;"^&#65533;+&#65533;
&#65533;:&#65533;&#65533;&#345;&#65533;2&#65533;&#65533;&#65533;&#65533;&#606;B&#65533;&#65533;&#65533;9qRj&#65533;&#65533;?&#65533;&#65533;o&#65533;&#1145;&#65533; &#65533;!&#65533;&#65533;&#65533; ~ &#65533; &#65533;&#65533;&#65533; &#65533;&#576;M&#65533;a&#65533;-NH\&#65533;&#65533;&#65533;&#65533;&#65533;V&#133;&#65533;&#65533;&#65533;&#65533;&#65533;&#65533;&#1924;&#65533;i&#65533;&#65533;&#65533;&#65533;[&#65533;&#65533;*u &#65533;&#768;&#65533;&#1329;`Y&#65533;_&#65533;&#876;&#65533;Z&#65533;WQN&#65533;&#65533;&#65533; &#47936;6&#65533;&#65533;&#65533;&#65533;&#1034;&#65533;&#65533;&#65533;&#65533;)&#65533;&#65533;`&#65533;&#65533;&#65533;LZ9&#65533;n&#65533;&#65533;]&#65533;&#65533;&#65533;&#65533;&#65533;F&#65533;]&#65533;&#65533;IV<d &#65533;&#65533;_&#65533;_EuV.&#65533;&#65533;&#1001;&#65533;&#65533;&#65533;&#65533;J&#65533;&#65533;&#65533;&#65533;A`&#65533;]E&#65533;&#65533;X&#65533;&#1806;c&#65533;&#65533;!Se&#65533;V_&#65533;T_&#65533;1`&#65533;8&#65533;r!&#65533;&#1889;vG&#65533;)I r^`&#65533;&#65533;&#65533;"]$&#65533;&#65533;&#65533;
 B&#65533;&#65533;!&#65533;-&#65533;&#65533;9&#65533;&#65533;&#65533;&#65533;y&#65533;*>b&#65533;&#65533;&#448;X&#65533;+&#65533;Hb"&#65533;&#65533;8&#65533;&#65533;&#65533;<O&#65533;&#1103;!&#65533;m&#65533;&#65533;)&#65533;&#65533;&#65533;&#65533;T&#65533;&#65533;&#65533;e -&#65533;&#65533;&#65533;&#65533;"f&#65533;&#65533;z&#65533;)&#65533;&#65533;&#65533;1&#65533;&#65533;6&#65533;&#65533;a&#65533;9&#65533;:]nL&#65533;`-&#636;&#65533;&#65533;&#65533;\b+E&#1532;K6&#65533;`t&#65533;k&#65533;&#65533;S&#65533;&#65533;&#65533;&#65533;&#65533;&#65533;&#65533;&#65533;&&#65533;4&#65533;?%&#1106;5&#65533;hmS&#65533;&#65533;c&#65533;&#65533;KT,B&#65533;0&#65533;T(&#65533;C	&#65533;&#65533;&#65533;`5c&#65533;&#65533;&#65533;&#14512;ES&#65533;&#65533;&#65533;&#65533;&#65533;Zc?2 &#65533;I&#65533;=&#65533;J&#65533;I&#65533;&#65533;&#65533;&#65533;	`+JE&#65533;&#65533;q&#65533;&#65533;Mc&#65533;4&#65533;#&#65533;(	&#65533;Pc2&#65533;&#65533;w&#65533;j&#65533;O&#65533;&#65533;&#65533;&#65533;K&#65533;Esm&#65533;&#65533;&#65533;@&#65533;&#1975;&#65533;&#65533;&#65533;&#65533;hY&#65533;liN&#65533;)R&#65533;&#65533;&#65533;S$&#65533;X&c^&#65533;&#65533;&#1800;)%p&#65533;&&#65533;&#65533;8&#1415;&#65533;E#&#65533;&#65533;&#65533;&#65533;&#65533;G&#1464;&#65533;W&#65533;!&#65533;&#65533;&#65533;Q&#65533;&#65533;,&#65533;&#65533;&#65533;&#65533;ds&#65533;&I&#65533;&#65533;Y&#65533;Y'&#65533;N&#65533;b[&#65533;&#65533;u%&#65533;X&#65533;"X&#391;&#65533;&#65533;JR&#65533;^&#65533;9&#65533;&#65533;&#65533;bdN&#65533;\&#65533;T&#65533;!RS&#65533;&#65533;BY&#65533;&#65533;
0@&#65533;&#65533;M&#65533;M4&#65533;&#65533;A&#65533;&#65533;&#65533;H&#65533;K&#65533;&#65533;&#65533;&#65533;ZgG&#65533;&#65533;yfaz&#65533;&#65533;PLi&#65533;&#65533;&#65533;Y~&#65533;K&#65533; &#65533;&#65533;Rn^B/&#65533;&#65533;M&#65533; N&#65533;&&#65533;D_&#65533;&#65533;&#65533;&#65533;q6W\]n&#65533;(&#164;r&#65533;cYIp&#65533;S"Sr&#65533; &#65533;&#65533;w&#65533;&#65533;&#65533;  ,1 m&#65533;'~&#65533;\&#65533;&#65533;&#65533;g&#65533;v\&#65533;z=&#65533;&#65533;g&#65533;&#65533;&#65533;&#65533; &#65533;@N<&#65533; &#65533;&#65533;&#65533;&#65533;&#65533;&#65533;_&#65533;&#65533;]x&#65533;&#65533;qxNN&#65533;n&#65533;M&#65533;&#65533;G&#1944;&#1760;/&#65533;&#65533;@&#65533;?>&#65533;L&#65533;&#65533;yN&#1640;@l&#65533;&#65533;&#65533;A4&#65533;&#65533;(&#65533;&#1287;n|&"&#65533;fb&#65533;D?&#65533;s&#65533;&#65533;c&&#65533;|&#65533;&#65533;6&#65533;&#65533;&#65533;&#65533;&#65533;p8y &#65533;&#65533;~&#65533;&#65533; &#65533;&#65533;&#65533;&#65533;
&#1796;&#65533;Z&#65533;&#65533;r&#65533;dV~~&#65533;&#324;D&#22401;f&#65533;=&#65533;-&g&#65533;S&#65533;&#65533;&#65533;&#65533;Hrz&#65533;
&#65533;&#65533;&#65533;V&#65533;&#65533; &#65533;I N<@(&#65533;&#65533;&#65533;&#65533;=&#65533;&#65533;&#65533;`&#65533;&#1383;zbO&#65533;Eh&#65533;r&#65533;&#65533;6h&#65533;&#65533;YVB=&#65533;@&#65533;#&#65533;&#257;&#65533;T l&#65533;A&#65533;&#65533;, B&#65533;&#65533;(&#65533;&#1832;&#65533;F&#65533;&#65533;P&#65533;&#65533;&#65533;DG&&#65533;&#65533;&#65533;&#65533;&#65533;&#65533;M&#65533;&#65533;&#65533;&#65533;Lu&#65533;+&#65533;&#65533;&#65533;&#65533;
&#65533;&#65533;O&#65533; &#65533;&#65533;&#65533;-&#65533;BW&#65533;#&#65533;&#65533;&#65533;&#65533;&#65533;*4&#65533;&#1973;-P&#65533;M&#65533;) &#65533;`=*p&#65533;nhXKQO&#65533;&#65533;&#65533;+&#65533;T&8k@&#65533;&#65533;&#65533;2&#65533;&#65533;&#65533;+&#65533;&#65533;&#65533;G^,&#65533;j&#65533;&#65533;&#65533;&#65533;x&#923;&#65533;)&#65533;|&#65533;&#65533;[+&#65533;&#65533;Xe,&#65533;&#65533;&#65533;H&#65533;&#65533;&#65533;&#65533;b&#65533;TU9&#65533;&#65533;N%&#65533;N&#65533;f&#65533;,&#65533;l+&#65533;.I&#65533; &#65533;&Cd&#65533;&#305;&#65533;&#65533;&&#65533;TFF]$&#65533;n&#65533;[&&#65533;&#65533;&#65533;F%&#65533;&#65533;&#65533;&#65533;&#1170;&#65533;&#65533;bd&#65533;&#65533;&#65533;&#65533;&#65533;Vq&#65533;&#65533;A(&#65533;&#65533;&#65533;:-2 !&#65533; | , Q &#65533; &#65533;  &#65533; H&#65533;&#65533;&#65533;&#65533;*\&#560;&#65533;&#199;#<&#65533;8&#65533;"&#267;3j&#65533;&#561;&#65533;&#451;|B&#65533;&#65533;cp$&#578;-R&#65533;!&#65533;"B&#65533;c&#668;I&#65533;f&#401;U&#65533;`2d&#662;~V&#65533;I&#65533;&#65533;&#1123;C&#65533;	@&#65533;&#614;&#65533;&#65533;&#65533;:&#65533;D&#1249;?&#65533;"&#65533;&#693;k&#864;X&#65533;R+&#65533;&#65533;&#1651;B&#65533;ju&#40301;&#1783;	&#65533; 5&#65533;X&#65533;x&#65533;&#65533;&#65533;;&#65533;&#65533;&#1899;l&#65533;
&#65533;5*&#1725;y# N&#65533;&#65533;&#65533;&#65533;L	K&#65533;&#65533;&#65533;o]&#408;33,&#65533;*&#65533;&#992;&#65533;&#65533;&#65533;oAQ&#65533;&#65533;&#65533;&#65533;e&#1630;&#65533;c&#734;M&#65533;&#65533;&#65533;&#1784;s&#65533;&#65533;&#65533;Zq&#65533;&#65533;Og&#65533;=&#65533;t&#65533;&#65533;~K]&#1819;s&#65533;&#65533;&#65533;'G&#65533;9&#65533;&#47635;c&#65533;&#65533;}8&#65533;&#65533;&#65533;{&#65533;&#65533;&#65533;&#65533;9&#65533;y&#65533;*Y&#65533;&#65533;&#958;}{&#65533;&#1685;?]&#65533;&#65533;&#65533;&#65533;&#65533;&#65533;&#65533;&#65533;&#65533;&#65533;&#373;W&#65533;u%X&#65533;&#65533;&#65533;T &#65533;'&#65533;uz&#65533;&#65533;&#65533;y&#65533;&#65533;g&#65533;&#65533;&#65533;&#65533;v&#65533; &#65533;&#65533;q^bK&#65533;&#65533;&#65533;~(&#65533;&#65533;&#65533;mE&#65533;aY&#65533;y&#65533;al2&#65533;w&#65533;b(U&#65533;#G&#65533;&#65533;&#480;&#65533;3idOF)A&#65533;&#65533;&#65533;]cQ&#65533;(&#65533;E01f&#65533;&#65533;	&#65533;\v&#65533;Fl^&#65533;I&#65533;"{&#65533;M8&#22178;A&#65533;bP&#65533;m&#65533;`&#65533;3l&x&#65533;&#65533;0&#65533;&#65533;%&#65533;Ef&#65533;!&#65533;9&#65533;&#10312;&#65533;Hiy&#65533;I &#65533;E&#65533;&#65533;&#30996;&#65533;&#65533;&#65533;c&#65533;&#65533;dr&#165;&#65533;&#65533;C&#65533;)&#65533;vC&#65533; &#65533;&#65533;\&#65533;&#362;&#65533;&#6827;&#65533;&#65533;&#65533;&#43828;&#65533;&&#65533;Kr&#65533;&#65533;p&#65533;&#65533;&#65533;y&#65533;&#65533;&#65533;&#65533; 8&#65533;&#65533;x&#65533;&#65533;&#65533;u4&#47923;+&#1329;&#178;&#65533;&#954;&#65533;&#65533;E&#65533;&#1693;w&#65533;&#65533;&#65533;X&#65533;&#65533;&#65533;&#735;&#65533;&#65533;e&#1798;&#510;&#65533;&#43694;&#65533;&#65533;&#65533;/&#65533;+&#65533;&#65533;&#65533;&#65533;&#179;&#65533;A&#65533;&#1490;&#65533;&#65533;&#65533;6_&#65533;&#65533;&#65533;k0&#65533;&#65533;:g&#65533;v&#1193;n&#65533;Z&#65533;&#1708;&#65533;;T&#65533;Cs&#65533;&#65533;s`1&#65533;U&#65533;&#65533;&#65533;&#65533;&#65533;&#65533;&#65533;&#65533;^G&#65533;Y&#65533;&#65533;R&#65533;&#65533;&#65533;&#65533;&#65533;[&k&#65533;&#65533;UX&#65533;Am&#65533;&#65533;&#65533;@&#65533;&#65533;D&#65533;&#65533;&#65533;&#65533;{&#65533;C&#65533;&#65533;&#65533;A&#65533;&#65533;&#65533;&#65533;,&&#65533;n&#65533;\^&#65533;V&#65533;VYB&#65533;Z&#65533;&#65533;&#65533;&#65533;B&#65533;;&#65533;k&#65533;&#65533;&#65533;l&#65533;&#65533;&#65533;&#65533;N-&#65533;A|&#1844;&#65533;&#65533;Z&#65533;%&#65533;Uc&#65533;&#65533;Y&#65533;&#65533;&#65533;Y>&#65533;&#65533;e&#65533;&#65533;&#65533;&#65533;i1&#65533;dDy&#65533;SN&#65533;&#65533;d<>&#65533;&#1676;&#65533;]&#65533;&#65533;&#65533;5&#65533;]&#65533;&#65533; v+&#65533;&#65533;&#65533;,&<&#65533;i~vU&#65533;3i?>G\&#65533;&#65533;&#65533;&#65533;&#65533;&#65533;&#65533;&#65533; &#65533;&#65533; &#65533;&#65533;.&#65533;&#65533;Ax,&#65533;&#555;&#65533;7&#65533;&#65533;&#65533;b&#65533;w&#65533;Q1&#65533;&#1699;%&#234;u\&#65533;&#65533;&#65533;&#65533;&#65533;&#65533;4&#65533;o&#65533;&#65533;&#65533;?&#65533;=&#65533;&#65533;&#65533;&#651;&#65533;&#65533;&#65533;&#65533;&#65533;I&#65533;^$#&#65533;&#65533;&#65533;&#65533;.41&#2000;&#65533;u&#65533;&#65533;as&#65533;&#65533;GH&#65533;$&#65533;&#65533;&#65533;&#65533;"a	&#65533;@&#65533;&#65533;&#65533;&#65533;4&#65533;B
&#65533;7<&#65533;enhs&#65533;*v7&#65533;&#65533;PK]d&#65533;8&#65533;,lH&#65533;&#65533; &#65533;&#65533;&#65533;A)8&#8782;&#65533;FX@*"&#65533;,&#65533;&#65533;&#65533;&#65533; &D&#65533;	LP&#65533;&#65533;&#65533;4@&#65533;&#65533;&#65533;h&#65533;&#65533;&#65533;&#65533;&#65533;sC@&#65533;&#65533;>&#1524;&#65533;&#65533;WM&#140;&#65533;V&#65533;&#65533;&#65533;*v5&#65533;B&#65533;v0)&#65533;&#65533;
V&#65533;
&#65533;p&#65533;&#34833;&#65533;&#65533;&#65533;$%&#65533;&#65533;HFAX&#65533;&#65533;!&#65533;&#65533;&#65533;&#65533;E&#65533;&#65533;&#65533;{V&#65533;&#65533;8&#65533;&#65533;|0&#65533;&#65533;&#1542; +@Q&#65533;&#65533;&#65533;&#65533;K&#65533;&#597916;&#65533;0	&#65533;(3
(&#65533;""&#65533;B)&#65533;`&#65533;B&#65533;&#65533;&#65533;7G&#65533;!&#1031;&#65533;"Z&#65533;&#65533;G&#65533;&#65533;&#65533;,$&#65533;nv&#65533;5&#65533; ,0&#65533;x&#65533;KG&#65533;&#65533;&#65533;`g0&#65533;YIw6&#65533;,&#65533;X &#65533;E"&#1056;&#651;#&#65533; =&#65533;&#65533;&#65533;z&#65533;&#65533;&#65533;&#65533;&#65533;&#65533;&#65533;n&#65533;&#65533;-&#65533;N&#65533;&#65533;<&#65533;&#65533;;[X 34&#65533;&#65533; ]B*R&#65533;"a&#65533;K&#65533;e0&#65533;&#65533;LLj&#65533;k&#65533;&&#65533;87&#65533;5KV&#34022;
_&#65533;&#289;&#65533;J&#65533;2D&#65533;H)qlbp&#65533;&#65533;`&#65533;4&#65533;	#)TG&#1360;&#65533;&#1181;&#65533;l$J&#65533;0&#65533;\"&#65533;,&#65533;&#65533;&#65533;&#65533;!@ z6&#65533;&#65533;&#624;7&#65533;N&#65533;&#65533;<&#65533;,L+]i&#65533;q&#65533;&#65533;vC#&#65533;@&#65533;uBU&#65533;&#65533;# )&#65533;,`&#65533;&#65533;&#65533;$>Q&#65533;43\pA&#65533;&#65533;2&#65533;F&#65533;K&#65533;&#65533;&#65533;&#65533;&#1686;&#65533;&#65533;&#65533;T&#65533;$gp'&#65533;.,&#65533;	V&#65533;&#65533;U%	&#65533;/&#65533;Qf&#65533;
P &#65533;&#1078; 6&#65533;&#65533;v&#65533;[3(&#65533;&#65533;&#65533;&#65533;bq&#65533;L&#65533;&#65533;&#65533;&#65533;Z&#65533;kV&#65533;z
m C&#65533;&#1303;&#65533;%1&#65533;&#65533;`&#65533;v&#65533;>!&#65533;`&#65533;&#65533;a&#65533;&#65533;3&#1568; j&#65533;&#65533;&#1435;&#65533;4&#65533;o&#65533;&#65533;d%g&#65533;&#65533;&#65533;@r&#65533;A&#65533; 8|&#65533;&#65533;5&
4@`\6&#65533;&#65533;&#65533;&#65533;&#65533;YmZJ~A7{&#65533;&#65533;)ga&#424;&#65533;&#65533;p&#65533;l&#65533;& &#65533; &#65533;:H>P8&#65533;&#65533;&#65533;&#843;&#65533;&#65533;&#288;4&#65533;&#65533;k^&#216;&#65533;&#65533;6&#65533;&#65533;&#65533; W(&#65533;40`Da&#65533;,&#65533;i&#65533;&#1819;>&#65533;_&#65533;R&#65533;jU&#65533;&#65533;t6&#65533;&#65533;(&#65533;&#65533;'!!&#65533;C &#65533;&#65533;&#65533;A&#65533;c&#65533;:&#1025;&#65533;U&#65533;O&#65533;z&#65533;&#65533;.&#65533;&#65533;+7&#65533;&#65533; j&#65533;"&#65533;5&#65533;n&#65533;_.h)&#65533;&#65533;&#51794;.&#65533;Q'X&#65533;
&#65533;&#65533;&#65533;C p$\ bh&#65533;&#65533;&&@%&#65533;&#1176;FB&#65533;*Y&#65533;&#65533;&#65533;	&#65533;&#65533; &#65533;&#65533;&#65533;1@&#65533;&#65533;iY>'Y{o&#65533;n&#65533;us&#1880;&#617;|&#65533;&#65533;B&#65533;.f&#65533;&#65533;&#65533;'8&#65533;L&#65533;`&#65533;c&#65533;&#65533;dD'&#65533;&#65533;&#65533;p;h&#213;}&#65533;&#65533;#&#159;\XpZM)&#65533;&#810;l&#65533;&#65533;	&#65533;G&#65533;"&#65533;s&#65533;&#199;&#65533;2RP&#65533;%&#65533;V&#65533;"&#65533; 0&#65533;-&#65533;4&#50771;&#65533;r&#65533;]&#65533; ]0&#65533;d&#1027;5&#65533;&#65533;&#1870;n&#65533;~:k&#65533;H-&#65533;&#65533;%&#65533;M&#65533;-&#65533;;'H&#65533;&#65533;&#65533;&#1172;&#65533;-&#65533;%&#65533;&#65533;&#65533;&#65533;:&#65533;y&#65533;&#65533;&#65533;	&#65533;&#65533;'T&#65533;
x&#1905;!&#65533;4&#65533;6&#65533;1&#65533;$&#65533;&#65533;&#65533;&&#65533;j&#65533;A A&#65533;!&#65533;@5n
&#65533;&#65533;&#65533;x&#65533;.	@/C^&#65533;&#65533;U/&#65533;&#65533;|6&#65533;V&&#65533;kf&#65533;[&#65533;&#65533;&#65533;&#65533;&#65533;&#1134;&#65533;B&#65533;&#65533;&#65533;	&#65533;A&#65533;&#65533;$@w&#65533;&#65533;&#65533;&#65533;&#2026;+&#65533;n&#65533;&#65533;&#65533;&#65533;!&#65533;&#65533;c&#65533;]&#65533;&#65533;&#65533;9&#65533;&#1358;q(p&#65533;p&#65533;&#65533; 0&#65533;&#65533;w8&#65533;&#65533;&#65533;&#65533;V&#65533;&#65533;&#65533;&#65533;f&#65533;&#65533;&#65533;&#65533;(&#65533;K|&#65533;f&#1003;&#65533;&#65533;&#65533;- &#65533;]qe&#65533; &#65533;:@ &#65533;@ &#65533;&#65533;&#65533;&#65533;&#65533;zK&#65533;!&#65533;+&#65533;&#65533;&#65533;5p&#65533;

&#65533;xR&#65533;&#65533;{E$&#65533;&#65533;@ &#65533;<&#65533;x;(&#65533;&#65533;&#65533;J&#1353;~\&#65533;:&#65533;&#65533;{&#65533;&#1673;&#65533;&#65533;&#65533;&#65533;&#65533;/@&#65533;:8?&#65533;Z &#65533;&#65533;&#65533;&#1879;&#65533;&#65533;&#65533;&#65533;{-&#1506;u~W&#65533;t&#65533;q:U&#65533;~&#65533;4p&#65533;fl&#65533;r&,&#65533;8Qs&#65533;5"&#65533;&#65533;&#65533;&#65533;Sc[@&#65533;&#65533;j&#65533;
3&#65533;'-G&#65533;&#65533;&#65533;{&#65533;&#65533;&#65533;7~&#65533;Q&#65533;C=`'&#65533;q Y&#65533;) ;&#65533;A&#65533;VS&#65533;d=&#65533;1&#65533;&#65533;&#65533;vvrT.@&#65533;&#65533;&#65533;&#65533;&#65533;R;0m`&#65533;&#65533;wo&#65533;&#65533;&#65533;Q;W&#65533;Sxv=&#65533; :&#65533;&#65533;L&#65533;&#65533;,^&#65533;;pP:&#65533;V&#65533;&#65533;&#65533;f&#65533;&#65533;e&#65533;cWH&#65533;;d&#65533;2P&#65533;VP'&#65533;&#65533;g&#65533;G&#65533;PV&#65533;&#65533;WDVbz&#65533;&#65533;ffW&#65533;4&#65533;zHP &#65533;,!;&#65533;UpY&#65533;x:&#65533;&#455;}&#65533;&#65533;&#65533;s&#65533;xh&#65533;8B&#65533;|&#65533;&#65533;y &#65533;&#65533;"QTYg 5&#29359;&#65533;7|&#65533;i&#65533;svB&#65533;k&#65533;vp`e&#65533;&#65533;3FpG&#65533;&#65533;&#65533;&#65533;x&#65533;=&#65533;"{qk&#65533;&#65533;&#65533;&#65533;x~d&#65533;)&#65533;X&#65533;W&#65533;&#65533;&#65533;&p&#65533;Zp=&#65533;&#461;&#65533;&#65533;X&#65533;Y&#65533;$He&#65533;kA'lW`&#65533;&#65533;`{/  &#65533;u&#65533;&#65533;&#65533;AGD>IKFph[p&#65533;h& &#65533;&#65533;&&#65533;F&#65533;7&#1784;M&#65533;#hhn+ i|d&#65533;j7	H`C&#65533;&#65533;D&#65533;&#65533;&#65533; }&#65533;g&#65533;C&#65533;&#65533;&W'&#65533;~A&#65533;0&#65533;i6&#65533; e&#65533;e7 %&#65533;Y`k&#65533;cH&#65533;!h&#65533;1T!WxQ6&#65533;h&#65533;&#65533;&#65533;q6&#65533;S&#65533;Y&#65533;3 'YCD&#65533;ehI&#65533;1R>&#65533;f>c|B@
&#65533;&#65533;
&#65533;iW&#65533;&#65533;6&#65533;/&#65533;Mxj&#65533;Q&#65533;Y1!E&#65533;&#65533;xk)&#65533;&#1094;;&#65533;gHe&#65533;3T&#65533;&#65533;S%&#65533;V&#65533;Hz9&#65533;&#65533;vQIW&#65533;&#65533;&#65533;&#65533;&#65533;'wih3k&#65533;&#65533;T`KP&#65533;'&#65533;83&#65533;&#65533;&#1768;&#65533;&#65533;!8n&#65533;&#65533;!&#65533;}a&#65533;&#65533;&#65533;&#65533;5X| H&#65533;i!&#65533;z&#65533;&#65533; &#482;p&#65533;r]&#65533;&#65533;&#65533;&#65533;&#65533;1&#220;&#65533;&#65533;&#65533;enR6e&#65533;&#65533;~[`&#65533;6l&#65533;&#65533;&#65533;k&#65533;&#65533;&#65533;)*&#65533;&#65533;&#65533;vI*48&#65533;f9[`K&#65533;ht&#65533;~&#65533;y&#65533;3&#65533;&#65533;o&#65533;VB5&#65533;&#607;$&#65533;&#65533;&#65533;Y&#65533;&#65533;&#65533;&#65533;8=p&#65533;&#65533;t&#65533;[)%&#65533;&#65533;y&#65533;h&#65533;&#65533;G&#65533;z5)&#65533;Y&#65533;'&#65533;x&#606;&#65533;&#65533;&#65533;xf s&#65533;5Px" 3w:&#65533;=+:&#65533;&#65533;eH&#65533;*t&#65533;&#65533;ah&#1481;p8&#65533;&#65533;&#65533;Z&#65533;&#65533;&#65533;yY&#65533;d&#65533;)>D&#1695;r&#65533;`#HY&#65533;M&#65533;&#65533;&#65533;p1&#65533;v&#65533;o&#65533;{&#65533;&#65533;mxw&#65533;i&#65533;sZ&#65533;&#65533;B>&#65533;#]b3=&#65533;8&#65533;&#65533;-&#65533;&#65533;&#65533;z	*%&#65533;*R(2&#65533;&#65533;"&#65533;&#65533;&#65533;q&#65533;'&#65533;&#65533;&#65533;S&#65533;;&#918;&#65533;ie&#65533;&#65533;&#65533;J&#65533;&#65533;3p#&#65533;7n&#65533;gd!Y&#65533;B&#65533;&#65533;&#65533;!&#65533;
&#65533;&#65533;&#65533;{&#65533;.&#65533;(&#65533;\&#65533;j&#65533;&#65533;2&#65533;&#65533;k&#65533; &#65533;*&#1382;&#65533;&#65533;&#65533;&#65533;&#65533;&#65533;&#65533;!&#65533;&#65533;	!&#65533;&#689;d&#65533;*A&#65533;q&#65533;y&#65533;&#65533;&#65533;&#65533;&#65533;&#65533;="UR&#65533;V&#65533;#,q&#65533;7&#65533;pny&#65533;&#65533;&#1562;6&#1130;&#65533;&#65533;&#65533;&#65533;&#401;&#65533;J&&#65533;&#65533;J &#65533;.&#65533;&#65533;&#65533;&#65533;&#65533;&#65533;&#65533;J:0R  &#65533;?&#65533;&#65533;j&#65533;Fs&#65533;V&#65533;;AuZn&#65533;gR*{&#65533;&#65533;b&#65533;&#65533;Ww&#65533;&#65533;0I&#1707;&#65533;&#65533;4P&#65533;&#65533; >&#65533;&#65533;7&#65533;g&#65533;&#65533;yZ&#65533;&#65533;2&#65533;o&#65533;&#65533;L&#65533;r&#65533;&#65533;&#65533;&#65533;Rw&#65533;&#65533;sh&#65533;i|\&#65533;)&#65533;&#65533;&#65533;&#65533;R-kGk&#65533;7?&#65533;&#65533;&#65533;]&#65533;$&#65533;0K&#65533;y7&#65533; 0&#65533;bw&#65533;1-&#65533;&#65533;[&#65533;&#65533;F1&#65533;&#65533;&#65533;&#1652;wl&#65533;&#65533;&#65533;&#65533;9&#65533;&#65533;c&#65533;cw&#65533;&#65533;&#65533;X[wZ&#65533;!&#65533;"#{&#65533;I&#65533;#;6&#42203;&#65533;&#65533;6*&#65533;&#65533;n&#65533;w&#65533;&#65533;y#&#172;&#65533;&#399;&#65533;y&#65533;~&#65533;&#65533;'&#65533;&#65533;u&#65533;&#65533;7&#65533;la&#65533;lA[1&#65533;&#65533;&#435;&#65533;k yqYD`0gY&#65533;&#65533;&#65533;&#65533;u&#65533;:&#65533;&#65533;&#11577;&#377;&#65533;&#65533;/&#65533;&#65533;&#65533;&#65533;+}&#65533;5&#65533;&#65533;,&#65533;2&#65533;&#65533;&#65533;&#65533;&#65533;A	&#65533;\&#65533;&#65533;'&#65533;3&#65533;/&#65533;&#65533;0&#65533;:t&#65533;x&#65533;&#65533;"{f&#65533;&#185;&#65533;{iY&#65533;&#65533;|{&#65533;&#65533;&#65533;&#65533;&#65533;1&#65533;v&#65533;i&#65533;;B&#65533;&#65533;&#65533;&#65533;&#65533;&#65533;&#65533;+pMe&s}]1k&#65533;&#65533;&#65533;xZ$51&#65533;&#65533;&#65533;g&#65533;[r,z&#65533;i&#65533;&#65533;&#65533;A&#65533;8&#65533;.p9 [&#65533;Q&#65533;&#65533;&#65533;&#65533; H#c&#65533;Ds&#452;&#1992;&#65533;&#1378;"GA&#65533;4&#65533;&#65533;/&#65533;&#65533;&#65533;&#65533;&#65533;2&<&#65533;&#65533;+1kv&#65533;&#65533;Y&#65533;=&#65533;R&#65533;:0&#65533;&#65533;p&#1563;&#65533;275&#65533;&#1418;o&#65533;&#65533;&#65533;J &#65533;k`&#65533;b&#65533;&#65533;,)&#65533;&#200;:)?&#65533;{&#65533;f&#65533;>&#65533;&#65533;6&#65533;>&K:&#65533; Z&#65533;2X{&#65533;&#65533;&#1767;&#65533;&#65533;&#65533;7~&#65533;&#65533;an&#65533;&#65533;5&#65533;Y;t3&#65533;he7&#65533;&#65533;,`&#404;&#65533;B&#65533;&#16124;B/3Zm&#65533;>&#65533;?	p &#65533;>%&#462;y&#65533;=&#65533;V&#65533;&#65533;m&#65533;R&#65533;&#65533;&#65533;&#65533;b&#65533;&#65533;h3&#65533;|;B&#65533;<&#65533;CPc&#548;$-5&#65533;D&#65533;&#65533;B+-+6&#65533;3&#65533;Yc&#65533;?2D2p-&#65533;&#65533;&#65533;:&#65533;&#249;4&#933;7&#65533;&#65533;&#65533;!80r&#65533;&#65533;&#65533;&#65533;&#65533;&#65533;&#65533;6&#65533;G4E=&#65533;b&#65533;&#65533;4|&#65533;&#65533;/&#65533;3&#65533;&#65533;>5&#65533;;G&#65533;T@@2&#65533;cR"!&#65533;)ay&#65533;&#65533;{&#65533;=&&#65533;&#65533;11&#65533;&#65533;&#65533;ew{)&#65533;FG&#65533;;$@&#65533;&#65533;&#65533;k &#65533;s&#65533;9<T&#65533;7E2&#65533;&#65533;&#65533;L10&#65533;. &#65533;&#65533;>&#65533;&#65533;D,&#65533;o0y$&#65533;&#65533; 0/0&#65533;/&#65533;&#65533;|l&#65533;ko&#65533;&#65533;&#65533;G&#65533;tR(C&#65533;	`  B2Cmt<&#65533;uC&#65533;&#879;&#65533;1&#65533;&#65533;&#65533;6&#65533;&#65533;Bv9&#1276;&#65533;I&#65533;=&#65533;4@R&#65533;B'di F&#65533;$&#65533;`	w&#822;&#65533;&#65533;&#65533;&#65533;&#65533;=&#65533;$&#65533;&#65533;Q&#65533; &#65533;m&#65533;'2fPp&#65533;&#65533;R@F}&#65533;&#65533;@&#65533;&#65533;&#862;&#65533;&#65533;\-&#65533;&#65533;&#65533;&#65533;"/9S6&#65533;i<Y&#65533;&#65533;]&#65533;H7 &#65533;,&#65533; ;&#65533;/Z@fa&#65533;1Ppt.&#65533;&#470;&#65533;&#65533;&#65533;S&#65533;&#65533;0&#65533;)&#65533;&#65533;s&#65533;&#65533;&#65533;c0)&#65533;	&#65533;W&#65533;f`&#65533;&#65533;&#65533;$&#65533;3&#65533;?&#65533;c&#1564;&#65533;&#65533;E&#65533;&#65533;L/^&#65533;&#65533;B116&#65533;&#65533;A[-	}&#65533;f&#65533; &#65533;&#65533;IpV&#65533;\&#65533;_&&#65533;\d0&#65533;u s&#1547; u<D&#65533;5&#65533;S,&#65533;:'&#65533;u*&#65533;h~.&#65533;4pjt&#65533;LaV&#65533;&#65533;I&#65533;&#65533;F&#65533;#&#65533;9&#65533;-7m&#65533;O&#65533;&#336;m&#65533;9&#65533;&#65533;Di&#65533;&#65533;Y&#65533;K&#65533;W0j7P&#65533;&#65533;E&#65533;L[ MA  Q:&#65533;&#65533;j&#65533;&#65533;mI"&#696;&#65533;J&#65533;&#65533;&#65533;q*w&#65533;2el6[ (&#65533;!&#65533;U&#65533;&#65533;K)U_&#65533;I&#65533;&#65533;Bl&#65533;&#65533;&#65533;cC7$YrT4s&#65533;&#65533;&#21107;&#65533;&#65533;&#65533;>4 }&#65533; &#65533;$U"u&#65533;&#65533;EQ&#65533;&#65533;&#65533;tO7@&#65533; 	4&#65533;F1@&#65533;&#65533;~H&#492;M&#65533;&#65533;{&#65533;8&#65533;!	{&#65533;K3&#65533;&#65533;&#65533;&#65533;&#65533;&#65533;&#65533;&#65533;p4:U&#65533;&#65533;h&#65533;tU&#65533;d&#65533;&#65533;D 	E&#65533;F=0<&#65533;#S7ES&#1092;&#65533;1t&#65533;&#65533;&#65533;+&#65533;2&#65533;&#65533;R&#65533;&#65533;&#65533;'&#65533;&#65533;Y%\^&#65533;K(`&#65533;$?lP<k*&#65533;tA&#65533;&#65533;/&#65533;&#65533;
t&#65533;&#65533;)&#65533;~&#65533;u5&#65533;&#2038;&#65533;&#65533;8(,p
&#65533; h&#65533;&#65533;UQUI&#65533;&#65533;Le&#65533;"&#65533;&#65533;O&#65533;&#65533;Hm9&#65533;&#65533;&#1569;&#65533;c6&#65533;n!&#65533;&#65533;R`(&#65533;N&#65533;U&#65533;>t&#65533;>R&#65533;4O` &#65533;F&#65533;&#65533;?0&#65533;&#65533;d&#1088;&#65533;&#65533;&#1002;x=P&#65533;&9&#65533;&#974;	&#65533;&#65533;&#65533;&#998;&#65533;&#407; &#65533;KW&#65533;&#65533;>tG&#65533;.O)&#65533;&#388;IV&#65533;B&#65533;&#65533;$&#65533;&#65533;d9&#65533;3@*&7&#65533;&#65533;&#65533;;&#65533;L`&#65533;&#65533;&#65533;;&#65533;q&#65533;~R&#65533;&#65533;K#&#65533;&#65533;Q&#65533;&#65533;p&#65533; E.7&#65533;&#65533;&#65533;o@e&#65533;&#65533;&#65533;>&#65533;&#65533;&#65533;U\&#65533;t&#65533;!&#65533;k>&#65533;&#65533;T1@i &#65533;@&#65533;X&#65533;&#65533;&#65533;&#65533;<&#65533; &#65533;R&#65533;&#65533;&#65533;(&#65533;F}&#65533;G&#65533;&#65533;&#65533;&#65533;C9&#65533;v&#65533;6&#65533;&#65533;R&#65533;&#65533;Ne&#65533;&#65533;g?&#65533;&#65533;&#65533;&#65533;tO&#65533;&#65533;F/S8&#65533;&#65533;)P&#65533;1<&#65533;&#1120;|&#65533;{K&#65533;&#65533;&#65533;&#65533;&#65533;&#65533;&#65533;(<&#65533;&#65533;&#65533;&#65533;&#65533;&#65533;&#1086;NK@	&#65533;H&#65533;n&#65533;&#65533;f&#65533;_U&#65533;$\&#628;L$&#65533;&#65533;<R&#65533;9&#65533;&#65533;9&#65533;&#65533;&#1038; &#65533;4UX&#65533;&#65533;6&#65533;&#65533;nO&#65533;&#65533; &#65533; &#65533;&#65533;&#65533;&#65533;.&#65533;&#65533;a<&#65533;9&#65533;U&#65533; (Z&#65533;&#65533;p-&#65533;&#65533;&#65533;p&#65533;Grr&#65533;&#65533;&#65533;G&#65533;&#65533;f &#65533;&#65533;&#65533;&#65533;:o&#65533;&#65533;&#65533;W#U&#65533;&#65533;&#65533;@B-T&#65533;&#65533;&#65533;&#65533;&#65533;\L HFH&#65533;&#65533;&#1864;&#65533;&#65533;	&#65533;#"A&#65533;d&#65533;&#65533;&#65533;&#65533;&#65533; &#65533;&#65533;!&#65533;h@e&#65533;2&#65533;&#65533;"$F2]T8c&#65533;C&#65533; ;vTyQ&#487;#Z`&#65533;&#65533;&#65533;$&#65533;`&#65533;&#65533;)&#65533;," &#65533;Z&#1386;T Xl&#65533;&#65533;uk&#65533;_&#65533;~&#65533;:&#65533;S&#65533;&#65533;&#65533;&#65533;&#65533;&#65533;m&#1424;I&#65533;(J&#65533;%O|&#65533;`&#65533;dF&#65533;tX&#65533;x"&#65533;&#65533;&#198;%B&#65533;h&#1122;&#65533;(
Er&#1287;&#65533;4&#65533;l&#65533;&#65533;&#65533;&#65533;K&#65533;&#65533;&#65533; &#65533;&#65533;&#65533;&#65533;&#65533;S&#65533;&#65533;q&#65533;&#65533;WD&#65533;`&#65533;r&#65533;&#65533;&#65533;[&#65533;&#65533;A&#65533;,&#65533;p&#65533;1a&#65533;N&#65533;,&#65533;A&#29406;u&#65533;j&#65533;^&#65533;&#65533;&#65533;J&#65533;>uZ&#1467;&#1388;c&#65533;&#65533;&#711;&#65533;&#65533;&#65533;&#2041;&#65533;&#65533;0&#65533;h[#uv&#65533;F&#65533;&#65533;#&&#65533;&#65533;&#65533;&#65533;4&#65533;+&#65533;&#65533;
&#65533;H&#65533;<a&#65533;&#65533;&#65533;aB&#65533;&#65533;p&#65533;
G.&#65533;!3&#65533;@&#65533;7*&#65533;&#65533;&#65533;&#65533;&#65533;"b&#65533;1&#65533;&#800;C&#65533;8&#65533;8N&#65533; b&#65533;Q&#65533;&#65533;&#65533;&#65533;8BH&#65533;&#65533;R&#65533;p&#65533;&#65533;S&#65533;9&#65533;v&#65533;&#59872;&#65533;&#65533;&#65533;0&#65533;Zj)&#65533;&#65533;nJ&#65533;&#65533;&#65533;&#65533;&#65533;r=&#65533;$x&#65533;-&#65533;&#65533;&#65533;&#65533;)&#65533;&#65533;&#65533;2F8c&#65533;!&&#65533;1&#65533;&#65533;3J:0&#65533;#T0&#65533;&#65533; &#65533;PB&#65533;&#33285;4&#65533;&#65533;&#65533;&#470;Z&#65533;&#65533;"J&#65533;`	$&#65533;Dl"&#65533;&#65533;&#65533;&#65533;&#65533;B&#65533;&#65533;JI&#65533;&#65533;BL2|&#65533;C&#65533;^"&#65533;8&#65533; &#65533;"y&#65533;c&#65533;&#39603;&#65533;I'&#65533;&#65533;&#937;,&#65533;&#65533;<&#65533;&#435;2K-&#65533;|&#65533;=&#65533;&#65533;s>'&&#65533;B
&#65533;&#65533;C&#65533;E&#1928;o&#65533;&#65533;&#65533;b A&#65533;&#1135;&#65533;sL&#65533;&#65533;&#65533;\&#65533;0	&#65533;&#140;d&#65533;&#65533;EC&#65533;&#65533;G&#65533;&#65533;&#65533;.@&#65533;&#65533;8&#65533;hc&#65533;$&#65533;&#65533;u&#65533;&#65533;2XY&#65533; &#65533;q!&#520;i&#65533;5ZeN&#65533;&#65533;&#65533;&#65533;U&#65533;&#65533;pUj&#65533;]&#65533;&#65533;&#65533;W`&#65533;"K&#65533;&#65533;&#65533;^H&#765;E&#65533;&#65533;&#65533;&#65533;x&#65533;&#65533;&#65533;&#65533;&#65533;&#65533;(&#65533;&#65533;&#65533;&#65533;&#65533;b.&#65533;&#65533;7&#65533;0	/&#65533;&#65533;&#65533;O&#65533;X&#65533;&#523;%3&#65533;a&#65533;&#65533;&#65533;"n&#65533;1&#65533;!&#65533;!
D&#65533;&#65533;&#65533;"8J.v&#65533;&#65533; &#65533;&#570;8&#65533;$&#65533;Q'Y&#65533;&#65533;V&#65533;c&#65533;I&#65533;K`[J&#65533;&#65533;*&#65533;pa&#65533;&#65533;&#699;&#65533;&#65533;j&#62294;&#65533;&#65533;	&#65533;&#65533;&#65533;&#65533;&#65533;'0&#65533;uM>&#65533;&#65533;&#65533;M&#65533;e&#65533;&#65533;&#65533;&#65533;&#65533;\mB$&#784;!&#65533;-&#65533;&#65533;&#65533;&#65533;&#65533;&#65533;&#65533;!&#65533;&#65533;&#65533;&#65533;u&#65533;&#409;&#65533;&#65533;&#65533;3&#65533;&#1538;&#65533;U]pW_m&#65533;b&#65533;<&#65533;&#65533;o&#65533;&#65533;U&#65533;&#65533;V&#65533;*&#65533;3o|&#65533;&#65533;;&#65533;&#65533;\&#65533;	2hH&#65533;@=&#65533;&#65533;&#65533;:_&#1661;&#65533;&#65533;
7&#65533;-&#65533;	v&#65533;c&#821;&#65533;\&#65533; 4HA
 D+<&#65533;!|&#65533;P&#65533;P&#65533;&#65533;1/M&#65533;&#65533;&#620;T&#65533;&#65533;,&#65533;*&#65533;C&#65533;r&#65533;&#65533;&#65533;9&#65533;&#1383;&#65533;&#65533;$&#65533;p-&#65533;^V&#65533;ne|#&#65533;&#65533;&#65533;&#65533;2&#65533;&#65533;i}1&#65533;&#65533;&#65533;E&#65533;T&#65533;J&#65533;&#65533;De&#65533;Jh&#65533;B&#65533;&#65533;I&#65533;&#65533;&#65533;S&#65533;t&#65533;&#65533;&#65533;9&#65533;RHC&#65533;&#65533;@&&#65533;u&#1026; &#65533;&#65533;D&#65533;&#65533;Q&#65533;;&#65533;J&#944;&#65533;&#65533;z&#65533;R&#65533;
&#65533;&#311;[,&#65533;&#65533;&#65533;&#65533;5&#65533;!&#65533;;&#45154;&#65533;8 'p!&#65533;&#65533; v&#65533;F&#65533;,-+&#65533;R&#65533;j4&#65533;Y&#65533;77&#65533;&#65533;_&#65533;&#65533;'"&#65533;		&#65533;&#65533;o&#65533;&#65533;&#65533;LDe0&#65533;&#65533;&#65533;7(rX& ^0&#65533;!3b&#65533;cN&#65533;&#65533;s$&#65533;&#65533;MI}3&#65533;&#65533;)&#65533;(&#65533;]1O&#65533;x&#65533;&#65533;&#65533;&#65533;B|&#65533;}&#65533;&#65533;&#65533;&#65533;&#65533;&#65533;5&#65533;&#1206;&#65533;&#65533;&#65533;Zb&#65533;@&#1142; &#65533;&#65533;&#65533;&#139;&#65533;*r+P@3&#65533;&#65533; j&#65533;&#65533;0&#65533; A&#65533;%&#65533;B&#65533;&#65533;]&#65533;RA&#65533;A&#65533;P(1"&#65533;1&#65533;&#65533;$&#65533;&#2034;&#65533;&#65533;&#65533;u&#65533;J8LhX&#65533;&#65533; &#65533;1>&#65533;&#65533;&#65533;&#65533;&#65533;&#65533;`R&#65533;fK&#65533;y&#65533;1&#65533;M&#65533;AL @-&%&#1562;4p&#65533;H&#65533;fj,&#65533;&#65533;t&#65533;&#65533;aE&#65533;pX&#65533;&#65533;=&#65533;D&#65533;@&#65533;&#1554;&#65533;&#65533;&#65533;&#65533;A&#65533;&#65533;5Y&#65533;>hH&#65533;|j&#65533;b&#65533;F#.&#65533;&#65533;Qx&#65533;`  .&#65533;6&#65533;&#65533;&&#65533;&#65533;&#65533;k&#65533;&#65533;&#65533;&#65533;&#65533;&#65533;P'&#65533;&#65533;DR&#65533;)&#65533;&#65533;&#65533;rU-
MPAQ&#65533;&#65533;&#65533;Fv&#65533;&#65533;&#65533;&#65533;K&#65533;5<&#65533;U8&#65533;tX&#65533;&#65533;OY&#65533;&#65533;&#65533;c&#65533;FA&#405;8&#65533;&#65533;&#65533;iY&#65533;
&#65533;$ 
&#65533;BV&#65533;U&#65533; -&#65533;&#65533;Z&#65533;&#65533;n&#65533;&#65533;&#65533;&#65533;&#65533;&#65533;)&#65533;&#65533;&#65533;Q@&#65533;&#65533;c2&#65533;&#65533;o&#65533;] ${&#65533;r&#65533;B &#65533;e&#65533;&#65533;&#65533;&#65533;M&#65533;b&#65533;M&#65533;2&#65533;&#65533;&#65533;ES&#65533;&#65533;Gw&#65533;&#65533;u&#65533;&#65533;&#65533;&#65533;Zp&$ApEhn&#610;I&#65533;)&#682;I&#65533;&#65533; \8&#65533;4&#613;&#65533;&#65533;&#65533;0&#65533;;&#65533;&#65533;m=&#65533;&#1988;&#65533;&#65533;C&#65533;i	qV&#65533;&#65533;	&#65533;T&#65533;&#65533;&#65533;+B&#65533;vJ&#65533;p&#65533;&#65533;8V&#65533;&#65533;&#65533;&#65533;&#65533;&#65533;&#65533;T  &#65533;a&#65533;&#65533;'&#65533;J&#65533;&#65533;&#65533;&#65533;7&#65533;g&#65533;&#65533;t&#65533;&#65533;\*&#65533;@R&#65533;[&#65533;&#65533;&#1025;E&#65533;&#1571;$&#65533;&#459568;&#65533;&#1725;k&#1797;&#618;&#65533;C&#65533;6&#65533;j&#65533;&#65533;d&#65533;`HZ&#157;&#65533;&#65533;-&#65533;j&#65533;&#65533;&#65533;&#65533;W&#65533;&#65533;dp&#65533;&0`&#65533;&#65533;U&#65533;s{&#65533;8&#1015;-&#65533;{&#65533;&#65533;H3@&#65533;"iRb	&#65533; &#65533; cW&#65533;|&#65533;B&#65533;&#65533;&#65533;&#65533;e&#65533;[&NSY&#65533;&#65533;&#65533;&#65533;H,&#65533;Nh&#65533;c0Br&#65533;&#65533;spZb&#65533;L&#65533;7&#515;m&#65533;Z&#65533;*+-OL&#65533;*G&#65533; Ri&#65533;&#1800;&#65533;&#65533;&#1480;4B&#65533;p)`&#65533;&#1180;&#65533;&#65533;&#65533;,L&#65533;,F&#65533;N2M&#65533;=&#65533;&#65533;&#65533;pbIm&#65533;&#65533;&#65533;&#65533;M&#65533;Y&#65533;&#65533;B
n&#65533;H &#65533;~&#65533;1RI&#65533;c.&#65533;`&#65533;a`2&#65533;&#65533;Ags]v&#65533;XP&#65533;&#65533; 
&#65533;q&#65533;4&#65533;&#65533;&#65533;em&#65533;&#65533;&#65533;S_&#321;c&#65533;&#65533;V=5&#65533;d&#65533;&#65533;&#65533;&#65533;M&#65533;'&#65533;7&#65533;n&#65533;&#65533; h&#65533;&#65533;4&#65533;&#65533;&#28863;&#65533;&#65533;P&#65533;@|&#65533;"6pf&#65533;gN&#65533;&#65533;%xAl&#65533;&#65533;(&#65533;i&#65533;&#1075;	&#65533;&#65533;LO&#65533;&#65533;&#65533;&#65533;&#65533;XQ\i&#65533;W&#2001;c9&#65533;-s|&#65533;&#65533;S>&#65533;&#65533;P7&#65533;@&#65533;9&#65533;#&#65533;&#65533;	4&#65533;&#65533;=&#65533;&#65533;~D&#65533;K&#65533;o&#65533;B&#65533;l&#65533;&#65533;x/&#65533;a&#65533;X	Ci&#65533;[&#65533;0h&#65533;*&#65533;&#65533;:&#65533;
?&#65533;&#65533;Q&#65533;&#65533;&#65533;.&#65533;|&#65533;&#65533;&#65533;&#65533;Bv1&#65533;&#65533;F&#65533;{&#65533;a^&#65533;U&#65533;&#65533;&#65533;\&#65533;h&#65533;2&#65533; Z(&#65533;&#65533;Y&#65533;&#65533;[&#65533;&#65533;&#65533;&&#65533;|&#65533;
t`&#65533;&#65533;\&#65533;&#65533;&#65533;&#65533;1	&#65533;r2+&#65533;cJZ&#65533;&#65533;h&#65533;9&#65533;s&#65533;&#65533;|&#65533;&#65533;&#65533;&#65533;K&#65533;n&#65533;+&#65533;AY&#65533;]`&#65533;!,&#65533;&#65533;&#250;}dK&#65533;&#65533;5&#65533; 
LVt&#65533;(&#65533;&#65533;(&#65533;g&#65533;&#65533;&#65533;2&#65533;c&#65533;&#65533;&#9502;&#65533;&#65533;&#65533;h&#65533;&#65533;c&#65533;&#65533;&#65533;&#65533;6+t&#1790;&#65533;Q'Q&#65533;&#65533;&#65533;&#65533;D:&#65533;;&#65533;?;&#65533;&#65533;L+ &#65533;&#65533;K&#65533;&#65533;&#65533;&#65533;&#65533;C8@&#65533;&#65533;`&#65533;&#65533;@&#65533;&#65533;&#65533;0<&#65533;&#65533;6&#65533;&#65533;&#65533;&#65533;&#65533;5&#65533;	Zq!&#42546;&#65533;>&#65533;&#65533;&#923;9&#65533;y&#65533;q&#65533;*&#65533;8y&#65533;&#65533;&#65533;B,t&#65533;(&#65533;*&#65533;&#65533;&#1076;&#65533;+&#65533;&#65533;&#65533;&#65533;L&#65533;&#65533;&#65533;&#65533;&#65533;D&#65533;&#65533;&#65533;?t&#65533;&#65533;X&#65533;Gh&#65533;&#65533;&#65533;H&#65533;jp:
&#65533;&#65533; &#65533;&#65533;&#65533;&#65533;&#1706;&#65533;&#65533;B&#65533;>&#65533;;&#65533;0&#65533;&#65533;W&#65533;=&#65533;&#65533;7\&#65533; 0&#65533;0&#65533;8&#65533;&#65533;* &#65533;	\&#65533;.&#65533;'H &#65533;x&#65533;r&#65533;&#65533;&#65533;&#65533;?!&#65533;&#65533;&#65533;?&#65533;0&#65533;H@&#65533;&#65533;` !5&#65533;`&&#65533;K&#65533;&#65533;C=E&#65533;@d&#65533;&#65533;&#65533;1x&#65533;&#65533;&#65533;J\; x&#65533;1CM#&#65533;&#65533;&#65533;&#65533;&#65533;&#1090;#Z E&#65533;(d&#65533;W&#65533;&#65533;@&#65533;K&#65533;!B&#65533;&#65533;	#&#65533;8D&#65533;@&#65533;ZB&#65533;Y&#65533;&#65533;&#65533;&#65533; &#65533;H&#65533;e&#65533;&#181;{&#65533;&#65533;&#278;&#65533;-@&#65533;3&#65533;2(#&#65533;&#65533;G	&#65533;&#65533;y&#65533;U&#65533;'=&#65533;C&#65533;&#65533;&#65533;&#65533;&#65533;&#65533;&#65533;H&#65533;&#65533;&#65533;y&#65533;"4&#65533;&#65533;&#65533;P&#65533;&#65533;x&#65533;&#65533;&#65533;>&#65533;&#65533;&#65533;P1+&#65533;&#32815;&#65533;!&&#65533;&#65533;&#65533;&#65533;&#65533;!&#65533; &#65533;&#65533;&#15235;&#65533;{KC> &#65533;-x9&#65533;&#65533;&#65533;&#65533;0&#65533;:&#65533;&#65533;;&#65533;&#65533;&#65533;&#65533;&#65533;&#65533;q&#65533;H
 &#521;&#65533;&#382;&#65533;&#65533;+&#65533;&#1162;&#65533;&#65533;'&#65533;&#65533;G&#65533;&#65533;*&#1026;&#65533;K&#65533;J&#65533;&#65533;+&#65533;&#65533;+@&#65533;&#65533;!h,&#361;&#65533; 0&#65533;!&#65533;&#65533;&#65533;&#65533;&#65533;&#65533;`*F&#65533;8&#65533;&#65533;X&#65533;&#65533;&#556;&#65533;&#65533;q|&#65533;	&#65533;&#65533;>&#1538;M9FOa&&#65533;&#65533;&#65533;&#65533;jb&#65533;.&#65533;b|&#65533;&#65533;4?K,8>&#65533; &#65533;x( &#65533;&#65533;&#65533;X&#451;&#65533;&#65533;&#65533;&#65533;(&#65533;t#&#65533;`X&#65533;&#65533;&#65533;&#65533;&#65533;.&#65533;#2&#65533;L0,"&#65533;G&#65533;HH&#65533;&#65533;U/&#65533;")&#65533;&#65533;&#65533;$&#65533;&#65533;&#65533;&#65533;&#65533;&#65533;L
&#65533;&#1092;&#65533;cy&#65533;&#65533;*0&#65533;/&#65533;&#65533;@&#65533;&#65533;&#65533;&#65533;( &#65533;t(H&#65533;&#65533;&#65533;.&#65533;-&#65533;-0&#65533;&#65533; (&#65533;&#65533;: &#65533;&#65533;&#65533;&#65533;&#65533;&#65533;&#65533;&#65533;2&#65533;:&#65533;JQ&#65533;`&#65533;&#65533;
0&#65533;(&#65533;^&#1322;&#65533;3&#65533;&#65533;&#65533;I&#65533;L&#65533;&#65533;;&#65533;&#65533;9&#1532;0`&#65533;&#65533;&#65533;&#65533;&#65533;h&#65533;9&#65533;&#65533;&#65533;4&#65533;&#65533;&#65533;&#65533;&#1537;H&#65533;C}	8&#65533;&#65533;&#65533;&#65533;&#65533;l&#65533;F&#65533;&#65533;&#65533;a&#65533;&#65533;?A}&#65533;*p&#65533;!d#-0&#65533;&#65533;9&#65533;&#65533;
s"M&#65533;G#X&#65533;&#65533;\&#65533;05&#1500;
&#65533;p&#65533;&#65533;&#65533;&#65533;&#65533;&#437;&#65533;&#1193;(&#65533;&#65533;&#65533;&#65533;&#65533;&#65533;&#65533;&#65533;( &#65533;	h4&#65533;&#65533;Be!4&#65533;&#65533;5&#65533;	&#65533;&#65533;,q&#1107;&#65533;&#65533;"&#65533;&#65533;&#65533;&#65533;&#65533;y(17,M&#754;HN&#65533;&#1233;&#65533;&#65533;&#65533;&#1329;&#65533;t&#65533;&#65533;&#65533;&#1090;!5h&#65533;	&#65533;&#65533;&#65533;+mz&#65533;&#65533;&#65533;&#65533;H&#65533;J&#65533; &#65533;&#65533;8&#65533;&#65533;U&#65533;A&#65533;&#65533;&#65533;&#65533;&#65533;&#65533;&&#65533;&#65533;x2P U&#65533;&#65533;&#65533;N	-R&#65533;&#65533;&#65533;&#65533;s&#65533;@m2&#65533;&#65533;&#65533;&#65533;O]&#407;c&#429; 0p(&#65533;(ar&#65533;!pO&#1274;b&#65533;&#65533; PWP ;&#65533;&#65533;!&#1061; &#65533;>0&#65533;&#65533;&#65533;)&#65533;f5&#65533;&#65533;&#65533;1&#65533;&#803;&#65533;&#65533;,h&#65533;_t&#65533;&#65533;&#65533;F&#65533;&#65533;&#65533;m}UoU=&#65533;&#65533;&#65533;&#65533;@&#65533;l&#65533; p&#65533;&#65533;YWSP&#65533;&#65533;^1&#65533;&#65533;&#65533;'&#65533;&#65533;&#65533;&#65533;&#65533;+h&#65533; 00*&#65533;+&#65533;&#65533;|X&#65533;<RLxJ&#65533;&#65533;}M&#65533;a&#65533;X=I&#65533;LI&#65533;&#65533;S&#65533;5+&#65533;&#65533;U&#65533;&#65533;K$X0&#1681;mbj&#65533;&#65533;9dY&#65533;9P&#65533;R&#65533;+&#65533;&#65533;&#65533;]&#65533;&#65533;%&#65533;:&#65533;&#65533;n&#65533;&#65533;&#65533;&#65533;&#65533;5
*&#65533;&#65533;D&#65533;&#65533;&#65533;u3'|B&#65533;mI6Qe\&#65533;Z&#65533;&#65533;&#65533;&#65533;l&#1270;W&#65533;&#65533;&#65533;&#65533;&#65533;'2l$,&#65533;;!	&#65533;`&#65533;&#65533;&#65533;&#65533;&#65533;&#65533;&#65533;&#65533;&#65533;&#1169;&#65533;&#65533;&#65533;i&#65533;k&#65533;&#65533;1&#65533;T4`#&#65533;\C:&#627;&#65533;P.&#65533;&#65533;#8&#65533;&#65533;T&#283;T6j&#65533;!0&#65533;$&#65533;&#65533;&#65533;\1x&#65533;&#65533;%&#65533;&#65533;
0&#65533;&#65533;&#1601;	PQ&#65533;<	&#65533;X:&#65533;: Ie&#65533;&#65533;&#65533;&#65533;&#1389;#l&#1437;&#65533;&#65533;&#65533;&#65533;8&&#65533;>&#65533;&#65533;]2}&#65533;&#65533;-F&#65533;37&#65533;&#65533;&#65533;&#65533;&#65533;&#65533;&#65533;X`$&#65533;&#650;J&#65533;!&#65533;*&#65533;&#65533;0[&#65533;&#65533;&#65533;+H&#65533;&#65533;&#65533;t9&#65533;&#65533;&#65533; A!	(&#65533;&#65533;&#65533;r&#65533;[&#65533;T&#65533;&#65533;R&#65533;&#65533;Y&#65533;&#1788;&#65533;U&#2020; <
x&#65533;&#2026;H&#65533;Vs&#65533;&#65533;s&#65533; &#65533;Q&#65533;_`&#65533;Z&#65533;%SQ%_&#65533; 9&#65533;&#65533;&#440;&#65533;H`#	
N&#65533;:&#65533;`225 &#65533;Q &#65533;&#65533;( &#65533;-&#65533; h&#65533;&#65533;u&#65533;&#65533;&#65533;y&#65533;N&#65533;&#65533;(&#65533;@a&#65533;e&')K&#65533;&#65533;
;&#65533;&#65533;{&#65533;&#65533;&#65533;&#65533;&#65533;&#65533;&#65533;&#65533;&#65533;-.&#65533;y[&#65533;&#65533;&#578;3&#65533;#&#65533;&#65533;c&#65533;&#65533;&#65533;6'&#65533;+&#65533;&#65533;x&#65533;&#65533;@&#65533;&#65533;&#65533;&#65533;&#65533;7&#65533;c&#65533;U&#65533;&#65533;5&#65533;&#65533;c&#707;&#65533;&#65533;&#65533;
s
&#65533;&#65533;]
-F-^&#469;&#65533;&#65533;&#65533;&#4981;&#65533;&#65533;&#65533;7&#65533;&#65533;&#65533;	&#65533;&#65533;c:&#65533;'&#65533;&#65533;&#65533;&#65533;-&#65533;&#65533;P&#65533;+&#65533;&#65533;(^&#65533;&#65533;H&#65533; &#65533;DX0&#549;&#65533;<&#2001;&#65533;&#65533;pfg&#65533;&#65533;&#65533;&#65533;&&#65533;\$&#65533;<2&#65533;&#65533;M&#65533;&#65533;&#65533;&#65533;&#65533; &#65533;A^&#65533;&#65533;_V3QUn&#65533;Q}&#65533;&#65533;Y&#65533;,w&#65533;&#65533;&#65533;&#65533;&#65533;&#1281;&#65533;&#65533;&#65533;&#65533;pJ&#65533;&#65533;X&#65533;LY&#65533;&#862;4[]&#65533;&#65533;&#65533;h&#65533;d&#65533; &#65533;&#65533;j&#65533;&#65533;&#65533;ca&#65533;raa4&#65533;6&#61353;&#65533;7s&#237;&#65533;<7&#65533;&#65533;-N6 &#65533;&#65533;&#65533;&#43614;Yb&#65533;&#65533;&#1600;+&#65533; &#65533;&#65533;&#65533;&#65533;-&#65533;18O3&#65533;/.hi&#65533;d&#65533;7&#65533;&#65533;:&#65533; S&#65533;E&#65533;<&#65533;&#65533;&#10569;^&#65533;&#65533;R&#65533;&#65533;U&#65533;b&#1331;&#65533;&#65533;&#6800; &#593;&#65533;&#65533;&#65533;&#65533;&#65533;&#1170;>i&#65533;&#65533;&#65533;&#65533;&#65533;&#65533;&#65533;&#65533;&#65533;8&#65533;&#65533;h_mfZ&#65533;a&#65533;&#65533;J~&#65533;&#65533;73&#65533;&#65533;I[e5N&#65533;&#65533;ay&#65533;T&^&#65533;&#65533;&#65533;&#65533;u&#65533;	L&#986;(#1&#65533;&#65533;&#65533;Z^&#65533;!&#65533;&#65533;&#65533;&#65533;#8&#65533;H !&#65533;>&#65533;&#65533;`]b&#65533;_&#65533;&#65533;&#65533; 
&#65533;&#65533;&#65533;&#65533;4
LB&#850;&#65533;V&#65533;&#65533;h0&#65533;&#65533;y&#65533;a&#65533;&#65533;*8&&#65533;%&#65533;f&#65533;d*&#65533;R&#65533;&#65533;&#65533;R&#65533;&#1289;6&#65533;&#65533;6&#65533;h&#65533;X&#65533;+&#65533;&#65533;&#65533;&#65533;&#65533;&#65533;&#65533;&#65533;&#1118;&#65533;f&#65533;@z&#65533;4&#65533;7VK&#65533;<9&#65533;(&#65533;&#65533;&#65533;:&#65533;V&#65533;&&#65533;&#65533;n&#65533;v&#65533;b&#65533;	x&#65533;&#65533;&#65533;&#65533;@0&#65533;!&#1026;EIh2_&#1445;&#65533;&#65533;&#65533;1&#609;(2&#65533;mf&#65533;j&#65533;;&#65533;&#65533;R(&#799;&#65533;&#1445;&#65533;&#65533;&#65533;4&#49982;gF^&#65533;	K+3&#65533;m&#65533;y&#65533;l&#65533;&#1538;&#65533;&#65533;&#65533;9M&#65533;k&#65533;&#65533;&#1110;&#65533;&#65533;\&#65533;&#65533;k&#65533;&#65533;&#65533;kE&#65533;M]&#65533;U]6[&#65533;{;&#65533;8&#65533;&#65533;Q&#65533;#&#65533;&#65533;e:&#65533;A{D&#65533;&#65533;3&#606;&#65533;&#65533;&#65533;X&#65533;.&#65533;9&#65533;r&#65533;vq&#65533;&#65533;&#65533;?&#65533;&#65533;^&#65533;d&#65533;&#65533;d4^&#65533;&#65533;&#65533;&#1172;&#65533;.}&#65533;	/?&#65533;&#65533;m6p&#42378;5&#65533;R&#65533;	&#65533;e&#65533;aPQ&#65533;&#1701;&#65533;&#65533;(&#65533;P&#65533;&#65533;&#65533;+&#238;&#65533;+&#65533;r&#65533;&#65533;&#65533;&#65533;q@/OpN&#65533;&#65533;&#1953;&#65533;&#1087;&#65533;k&#65533;ke&#65533;&#65533;&#65533;6&#65533;&#65533;>&#65533;&#65533;p&#675;s&#65533;&#65533;&#65533;#/&#65533;%Z&#65533;&#65533;$&#65533;9 o&#65533;CG&#65533;kR&#65533;E&#65533;rp&#1742;Je&#65533;r&#65533;&#65533;9&#65533;&#65533;&#65533;&#65533;M&#65533;"&#65533;@sF&#1998;&#65533;t&#65533;m&#65533;&#65533;u&#65533;B&#65533;R&#65533;&#65533;&#65533;lIXC&#65533;&#65533;&#65533;&#65533;&#65533;I&#65533;&#65533;8&#65533;&#65533;V&#65533;&#65533;7G&#65533;&#65533;&#65533;&#65533;*$&#65533;&#65533;_&#65533;u&#65533;)&#65533;&V]	o&#65533;U&#65533;5r7ov&#65533;&#65533;&#65533;A&#65533;m&#65533;&#65533;o&#65533;8&#65533;9&#65533;&#65533;&#65533;&#65533;&#65533;&#65533;&#65533;&#65533;0$&#65533;8e&#65533;&#65533;w'&#65533;&#65533;&#65533;(m&#65533;k&#65533;K&#65533;1'_j:&#65533;QI&#65533;z&#65533;pP&#65533;:&#65533;z&#65533;&#65533;&#65533;a&#65533;`ownix&#65533;x6yX&#65533;&#65533;-p&#65533;&#65533;&#65533;&#65533;:&#65533;
Ny&#65533;&#65533;![&#65533;&#65533;&#65533;ET&#65533;>*&#65533;&&#65533;zX&#65533;a`&#65533;&#65533;F&#1622;d&#65533;u&#65533;gva!m&#65533;&#65533;ri&#65533;&#65533;&#65533;&#65533;&#65533;K&#65533;3&#65533;h&#65533;&#65533;&#65533;&#65533;&#65533;&#65533;e&#65533;&#65533;&#65533; &#65533;\&#65533;&#65533;&#65533;0H&#65533;bgG&#1618;&#65533;t	&#65533;h&#65533;&#65533;&#65533;+l&#1898;&#65533;&#65533;|&#65533;
&#65533;.&#65533;&#65533;E&#65533;&#65533;*M(&#65533;&#65533;&#65533;	=&#65533;a;&#65533;&#65533;&#65533;&#65533;&#65533;&w&#65533;T&#65533;E7/&#65533;&#65533;&#65533;&#1242;j&#65533;(&#65533;X&#842;&#65533;f&#65533;2&#65533;&#65533;]&#65533;@&#65533;&#65533;&#65533;&#65533;&#65533;&#65533;&#65533;&#65533;&#65533;.|;|&#65533;u&#65533;&#65533;&#65533;&#65533;p&#65533;6&#65533; @&#65533;&#65533;.X&#65533;A&#65533;.V{&#65533;&#65533;&#65533;Q'&#65533;&#65533;R&#65533;x9&#65533;#&#65533;&#65533;&#65533;&#1470;&#65533;&#65533;&#65533;g- &#65533;j~&#65533;&#65533;&#65533;&#65533;&#65533;&#1421;+5&#65533;&#65533;&#1493;}&#1565;~&#65533;Wi!P3&#65533; &#65533;&#65533;&#65533;&#65533;W{&#65533;1&#65533;&#65533;&#65533;&#65533;w&#1677;2_&#65533;&#494;1's&#65533;&#65533;7ah)h&#65533;&#65533; (\&#65533;&#65533;&#135;R&#65533;&#65533;&#65533;&#65533;&#65533;s&#65533;HA-0F
&#65533;a&#1188;	%V&#65533;\&#65533;&#65533;e		'&#65533;&#65533;Y&#65533;N&#65533;*A&#300;#D&#65533;@P&#65533;$l&#65533;&#65533;&#201;F&#65533;2m&#65533;&#65533;:/<	C`&#595;3$ &#65533;&#65533;&#65533;&#65533;Q&#65533;]$&#65533;XV"&#1703;c_&#65533;&#65533;A&#65533;&#65533;&#65533; K 5kq"C 1N,ad&#65533;&#65533;&#65533;V&#65533;&#65533;L&#65533;f&#65533;&#65533;&#65533;K&#65533;&#65533;H&#65533;&#65533;b&#65533;&#65533;&#65533;TAG&#65533;:l&#65533;,h&#65533;Y" x#&#65533;#H&#65533;W	vI6&#65533;&#32626;&#65533;f&#65533;:&#65533;&#65533;^&#65533;{&#1390;el&#65533;&#65533;U-&#2000;&#65533;&#65533;&#65533;3&#65533;&#65533;
&#65533;t&#65533;&#65533;&#65533;&#65533;&#65533;(c&#65533;\k&#65533;m&#65533;&#65533;6!&#65533;a*O)&#65533;&#65533;&#65533;8&#1980;&#65533;a7|&#65533;s&#65533;&#65533;EF&#65533;n&#65533;%&#65533;&#65533;&#65533;&#65533;&#65533;-[&#65533;ze&#65533;[o/&#65533;4V6&#65533;DSvu&#65533;D%&#65533;&#65533;&#65533;G&#65533;EW&#65533;V&#65533;%v&#65533;u&#65533;&#65533;$&#65533;[i!Wd&#1965;1G
&#65533;EAC&#65533;&#65533;Y~_eQ&#65533; 8&#65533;FI&#1185;$&#65533;{M&#65533;&#65533;n&#65533;yuZ&#65533;H`om&#65533;(PH&#65533;&#65533;"&#65533;.j&#65533;G &#65533;c&#65533;&#65533;q&#65533;%v'9F&#65533;&#65533;4&#65533;&#65533;rA;&#65533;%R1&#65533;&#65533;UT&#65533;&#65533;6&#65533;@`h5n&#65533;&#65533;&kF&#65533;&#65533;&#65533;gD|=E&#65533;b1&#65533;4A&#65533;`&#65533;&#65533;15&#65533;+&#65533;X&#65533; &#65533;&#65533;yur&#65533;%K&#65533;e*&#65533;T&#65533;&#65533;=&#65533;p&#65533;j&#65533;&#65533;&#65533;&#65533;&#65533;&#65533;&#65533;B/&#65533;`i`&#65533;]x&#65533;&#65533;&#134;WX&#65533;&#65533;V&#65533;&#65533;f]&#65533;&#65533;l~&#65533;{)&#227;.[&#65533;B&#1894;&#65533;i&#65533;Vmc&#1350;&#65533;&#65533;"X&#65533;pu&#65533;&#65533;,&#65533;Cb&#65533;Y&#65533;&#65533;y&#65533;mW`h!_&#65533;9bin&#65533;&#65533;&#65533;^ &#65533;&#65533;&#65533;w&#65533;&#65533;&#65533;I	]V&#65533;&#65533;&#65533;&#1382;&&#65533;&#65533;)&#65533;.&#65533;&#65533;vut&#467;@-A&#65533;R&#136;0h&#65533;9&#65533;V|&#65533;&#65533;&#65533;&#65533;&#65533;&#65533;m&#65533;M!&#65533;&#65533;&#65533;|$ B&#65533;^&#65533;k-&#775;[&#65533;&#65533;J&#65533;JQj%&#65533;&#65533;&#65533;&#65533;-&#65533;(&#65533;[&#65533;&#65533;*1&#65533;&#65533;&#65533;	f&#65533;@Z&#65533;&#65533;&#65533;k&#65533;&#65533;8#&#65533;&#65533;j&#65533;X2&#65533;&#65533;3,&#65533;&#65533;;&#65533;-&#65533;&#65533;{#&#65533;&#65533;QI~&#65533;&#65533;c&#65533;E\&#65533;BoX8&#65533;&#65533;&#1722;&#65533;&#65533;_wu&#65533;&#65533;&#65533;&#65533;&#65533;>&#65533;&#65533; C&#65533;&#65533;SCv&#65533;mW&#65533;JU&#65533;4&#65533;&#65533;&#65533;&#65533;&#65533;y&#65533;&#65533;R&#65533;&#65533;&#65533;&#65533;&#65533;&#65533; &#65533;y*:&#65533;&#65533;Z&#65533;q8R&#65533;]&#65533;/kvW&#65533;&#65533;u&#65533;2&#65533;eK2)M&#65533;d4&#65533;&#65533;	L&#65533;0&#65533;&#65533;G&#65533;&#65533;&#65533;&#65533;d)&#65533;&#65533;&#65533;V&#65533;&#65533;H&#65533;6_S&#65533;&#65533;&#65533;&#65533;&#65533;&#65533;&#65533;&#65533;&#65533;&#65533;&#65533;@&#65533;j&#65533;4&#65533;$&#65533;&#65533;&#65533;&#65533;&#65533;8&#65533;&#65533;S=&#1660;W+&#65533;&#65533;[&#65533;&#65533;&#65533;LD&#65533;&#65533;&#65533;LH(C&#65533;&#65533;&#65533; &#65533;[&#65533;#&#65533;&#1258;&#65533;:&#508;D&#65533;I&#65533;b&#65533;&#486;6&#65533;P!3`&#65533;n0"&#65533;&#65533;m&#65533;C,&#65533;[8&#65533;&#65533;&#65533;(N&#65533;&#65533;&#65533;}&#65533;&#65533;8&#65533;&#65533;=EKT&#65533;"&#65533;&#65533;aqX&#65533;r&#65533;	&#65533;&#517;n&#65533;&#1838;0&#65533;F&#65533;&#65533;&#65533;r&#65533;&#65533;&#65533;	4B[&#65533;&#1944;(F&#65533;&#65533;Mw&#65533;
k&#1429;&#65533;K&#65533;&#65533;!c&#65533;"hZc&#65533;&#65533; /&#65533;&#65533;K&#65533;&#65533;-&#65533;6ViN&#65533;Y&#65533;&#65533;&#65533;
0 2hx&#65533;x&#65533;&#65533;&#65533;h&#65533;%&#65533;&#65533;&#65533;&#65533;f&#65533;&#65533;&#65533;k=)&#65533;&#65533;_"&#65533;a&#65533;~&#65533;&#65533;&#65533;&#1296;g&#65533;Z&#65533;,4&#65533;k&#65533;&#65533;&#65533;&#65533;&#65533;	&#65533;&#65533;&#65533;!0B&#65533;&#65533;H&#65533;&#1286;1&#1346;bp&#65533;&#65533;&#65533;
&#65533;Acx&#65533;x&#65533;&#65533;
&#268;f &#65533;3p&#65533;&#65533;`!&#65533;f&#65533;&#65533;&#65533; &#65533;P&#65533;a&#65533;&#65533;v&#65533;JTfL+&#65533;&#65533;&#65533;&#65533;&#65533;IpZ2;	"U&#917;&#65533;2&#65533;
&#65533;L&#65533;D&#65533;(&#65533;9P&#209;p&#65533;XL <` ?&#65533; &#65533;F B&#65533;&#65533;%&#65533;L&#65533;b&#65533;&#65533;OD&#65533;h=&#65533;E&#65533;&#65533;&#65533;7&#913;&#65533;1[&#65533;:&#65533;E&#65533;&#65533;&#65533;
&#65533;&#65533;Jw&#65533;&#65533;&#65533;&#65533;&#65533;&#65533;&#65533;&#65533;&#65533;&#65533;U&#65533;&#65533;<&&#65533;&#65533;.&#65533;&#65533;P%&#65533;&#65533;E< 0&#65533;fJ)H&#396;L0Hu&#688;V&#65533;&#65533;pU&m&#65533;&#65533;}&#65533;&#65533;? F5p&#65533;&#65533;&#65533;%&#65533;&#65533;&#65533;Df&#65533;0&#65533;z&#65533;&#65533;&#1085;&#65533;B&#65533;&#65533;&#1405;|&#65533; &#65533;@&#65533;h&#65533;L&#65533;k&#65533;&#65533;&#65533;P&#65533;2n&#65533;&#65533;[&#65533;&#65533;&#65533;pYY)&#65533;,&#65533;&#65533;P&#65533;&#65533;&#65533;C&#65533;&#65533;&#65533;&#65533;&#817;y &#65533;&#65533;&#65533;\&#65533;&#65533;&#1105;5&#65533;&#65533;dK&#65533;c&#65533;x6&#65533;&#65533;`	&#65533;&#65533;O&#65533;S5ZHd&#65533;TU&#65533;B&#65533;&#65533;
RS3K`&#65533;&#65533;&#65533;$&#65533;b+U&#65533;ObRH&#65533;Zt&#65533;&#65533;&#65533;)&#65533;Kc&#65533;5&#65533;&#65533;&#65533;0&#65533;&#65533;&#65533;K&#65533;G&#65533;
&#65533;]m&#65533;&#65533;&#65533;U&#65533;&#65533;<&#65533;EVe&#65533;&#1253;r8i&#65533;&#65533;&#65533;&#65533;,&#65533;&#65533;&#1904;&#65533;&#65533;&#65533;&#65533;3&#65533;m&#65533;n&#65533;&#65533;&#65533;PR&#65533;&#65533;&#677;&#65533;(N&#65533;pA_!&#65533;#&#65533;v-&#65533;E&#65533;&#65533;&#65533;B&#65533;&#65533;&#851;_p&#65533;K,Y&#65533;omb)&#65533;S&#65533;&#65533;@Jp0&#65533;^"&#65533;r&#65533;%_x&#65533;&#65533;^&#65533;*A@&#65533;&#65533;Z&#65533;wi&#65533;n&#65533;&#65533;&#65533;&#65533;uF]&#65533;-sLmI&#65533;&#65533;&#65533;&#65533;;&#65533;!_X&#65533;j&#65533;&#65533; &#65533;&#65533;&#65533;O]`&#65533;?@&#65533;&#523;&#65533;&#65533;*2&#65533;+C&#65533;&#65533;V%&#65533;&#65533;&#65533;&#65533;&#22165;&#65533;&#65533;3t&#65533;&#65533;&#65533;Y%&#65533;+&#65533;&#1832;&#341;y$+&#65533;)&#65533;	&#65533;!&#65533; &#65533;&#65533;&#65533;&#65533;J&#65533;X&#65533;R&#22961;&#65533;J&#65533;Z&#65533;+&#65533;/&#65533;S&#65533;&#65533;8&#65533;R4B&#65533;dL&#65533;&#65533;&#65533;&#65533;4&P &#65533;&#65533;&#65533;0E3&#65533;q	&#65533;:4M&#65533;&#65533;g&#65533;&#65533;&#65533;&#65533;&#65533;&#65533;&#65533;&#65533;&#65533;&#1166;D4&#65533;&#65533;(&#65533;F&#65533;:&#65533; P&#65533;&#65533;	?&#65533;!&#1096;F3&#65533;1&#65533;[&#65533;>&#65533;&#65533;&#1040;&#65533;&#65533;e&#65533;&#65533;=&#65533;/Y&#65533;&#65533;:wN&#65533;&#65533;&#1290;&#65533;&#65533;(p&#65533;&#65533;&#65533;*h/&#65533;}&#65533;h8&#65533;&#65533;8WU~&#1785;&#65533;&#65533;&#680;&#65533;g&#65533;b^F&#65533;&#65533;r&#65533;7&#65533;V&#65533;3&mu&#65533;&#65533;R^N4&#1942;n&#65533;
&#65533;@&#65533;&#65533;&#65533;&#65533;0~&#65533;&#65533;&#355;zZa&#65533;&#65533;&#65533;qL&#65533;h&#65533;&#1947;#I&#65533;&#65533;&#667;&#65533;5&&#65533;:U]&#65533;O~&#65533;`&#65533;&#65533;&#65533;_)R&#65533;&#65533;&#65533;&#65533;6J&#65533;&#65533;>&#65533;'}y&#65533;&#65533;&#1246;7g&#228;&#65533;&#65533;a&#65533;&#1961;&#65533;9&#65533;&#65533;nP&#65533;&#65533;&#65533;&#65533;=9{j&#65533;;&#65533;&#1702;&#65533;&#576;gO&#65533;&#2023;&#65533;&#65533;0>&#647;&#65533;!&#65533;9}&#65533;&#65533;^Y&#65533;t&#65533;&#65533;L&#65533;&#65533;&#65533;_%G&#65533;?&#65533;&#65533;7x?3&#65533;&#65533;>S5&#65533;S&#65533;&#65533;U&#65533;&#65533;}J&#635;N&#65533;&#1278;&#1904;&#65533;&#65533;~
&#65533;&#65533;&#65533;&#65533;&#65533;&#65533;=v&#65533;&#65533;{7I&#65533;&#65533;&#65533;&#65533;&#65533;6&#65533;&#65533;&#65533;&#65533;&#65533;&#65533;&#65533;&#65533;&#1179;&#65533;~&#65533;&#855;>&#65533;m~t&#65533;;{&#65533;&#65533;?&#65533;&#1976;I&#65533;&#65533;&#65533;M&#65533;&#65533;~Y_&#65533;&#65533;&#65533;?&#65533;&#65533;&#65533;&#65533;d&#65533;DR&#65533;~P+!&#65533;/&#65533;&#65533;&#65533;&#65533;&#65533;~&#65533;uR&#65533;^&#65533;&#65533;J&#65533;k&#65533;&#65533;&#65533;Y&#65533;\&#65533;&#65533;X&#65533;a&#65533;&#65533;&#65533;^&#65533;&#65533;&#65533;&#897;^
&#65533;&#65533;&#65533;B&#65533;&#65533;( &#65533;:`&#65533;&#65533;Y&#65533;J~&#65533;&#65533;&#65533;&#65533;&#65533;&#65533;[&&#65533;&#65533;Q]&#1361;&#65533;
F&#65533;&#65533;&#65533;P}&#65533; XD&#65533;&#65533;&#65533;&#65533;&#65533;Fx_}&#37735;&#65533;_
F&#65533;^&#65533;&#65533;&#2012;M&#65533;&#65533;&#65533;
&#65533; 9&#65533;~&#65533;FV&#65533;&#65533;&#65533;)`&#65533;&#65533;&#65533;_&#361;Z&#65533;Q^zQ&#65533;&#1472;%Y&#65533;&&#65533;]&#65533;&#65533;&#65533;&#65533; S &#65533;&#65533;&#65533;&#65533;&#65533; Z(&#65533;&#65533;&#65533;&#65533;&#65533;&#65533;&#65533;9&#65533;~&#65533;]&#65533;$a&&#65533;&#65533;G&#65533;&#65533;&#65533;&#65533;&#65533;&#65533;&#65533;`&#65533;6E	&#65533;&#65533;&#65533;"
&#65533;9&#5168;&#65533;W&#65533;&#65533;hU&#65533;&#65533;&#65533;R m"&#134;&#65533;&#65533;&#65533;&#65533;9&#65533;Z ^&#65533;&#1823;ha&#65533;M&#65533;&#65533;v&#65533;l&#65533;
&#65533;&#65533;&#65533;&#65533;&#65533;&#65533;*~S&#65533;&#65533;&#65533;&#65533;&#65533; &#65533;&#65533;h &#65533;&#65533;&#65533;&#512;A&#65533;.&#65533;,&#65533;&#65533;&#65533;&#65533;
~&#65533;&#1020;i\&#65533;LY&#65533;&#65533;&#65533; &#65533;&#65533; 8&#65533; A&#65533;&#65533;&#65533;J&#65533;+n^+&#65533;H#&#65533;\&#65533;&#65533;a&#65533;&#65533;&#65533;&#65533;&#65533;&#65533;H&#65533;D&#65533;8c&#1593;I	&#65533;A9T&#65533;|@ &#65533; &#65533;&#65533;&#65533;3&#65533;B&#65533;&#65533;&#65533;M&#65533;&#65533;\&#1996;&#65533;&#65533;X&#65533;F&#65533;n&#65533;Z&#65533;6a`&#65533;"&#65533;&#65533;&#65533;&#65533;&#65533;&#65533;^,&#65533;&#65533;&#65533;&#65533;L&#65533;|&#65533; &#65533;&#65533;&#65533;&#65533;&#65533;&#65533;=&#65533;&#65533;&#65533;-v!n&#65533;&#65533;m|b&#65533;M&#65533;h&#65533;5&#65533;T&#65533;&#803;&#1121;^F &#65533;&#65533;J   B&#1024;T@&#65533;&#65533;&#65533;&#65533;2F 	d&#65533;&#51554;&&#65533;&#1819;H&#65533;^\^aY&#65533;&#65533;+ib&#65533;ha&#65533;=&#65533;2&#65533;86&#65533;&#65533;$&#65533;L&#65533;&#65533; &#65533;@T &#65533;&#65533;h&#65533;&#65533;m&#65533; &#65533;&#65533;&#65533;&#65533;M&#65533;Mc&#65533;&#65533;&#65533;^&#65533;&#65533; &#65533;@&#65533;A&#65533;]&#65533;&#65533;&#65533;Y$Q"&#65533; &#65533;&#65533;X&#65533;&#65533;4&#65533; &#65533;c&#65533;&#1372;P&#65533;TBk&#65533;T&#65533;*TB&&#65533;&#65533;|&#65533;&#65533;&#65533;&#65533;Pz&#65533;S&#65533;Ie&#65533;`h&#65533;>!&#65533;L!&#65533; F&#65533;&#65533; 0 q&#65533;&#65533;&#65533;&#65533; p&#65533;F4&#65533;+&#65533;w&#65533;&#65533;|&#65533;qb&#65533;&#65533;"&#65533;%&#65533;dU&#65533;Q&#65533;&#65533;2&#1692;&#65533;',&#65533;&#65533;+dF&#65533;&#65533;&#65533;@&#65533;&#65533;)p&#65533;+h&#65533;*&#65533;&#65533;&#65533;'#&#65533;&#65533;:&#65533;&#65533;,&#65533;&#65533;&#65533;! +A&#65533;&#65533;&#1926;+&#65533;g&Pc&#65533;&#65533;^&#65533;-t&#65533;5<&#65533;
L&#65533;&&#65533; Kr&#65533;&#65533;&#65533;&#65533;g&#1681;g&#65533; w&#65533;&#65533;&&#65533;(&#65533;&#65533;&#65533;&#956;B+&#65533;&#65533;2&#65533;FV&#65533;h&#65533;&#65533;f&#65533;&&#65533;&#65533;z6&#65533;*&#65533;&#65533;&#65533;P(&#65533;`&#65533;&#424;&#65533;>)&#65533;F&#65533;&#65533;&#65533;B,&#65533;&#50984;&#65533;&#65533;&#65533;&#25165;Ri,&#65533;&#65533;l &#65533;&#65533;&#65533;&#65533;&#65533;&#65533;r.&#65533;&#65533;&#65533;&#65533;z)&#65533;C/&#65533;&#65533;&#65533;rZ	&#65533;6&#65533;&#65533;! &#65533;>&#65533;h&#65533;x&#65533;)n&#65533;/`i
*&#65533;&#65533;F@  !&#65533; &#65533; , Q &#65533; &#65533;  &#65533; H&#65533;&#65533;&#65533;&#65533;*\&#560;&#65533;&#199;#J&#65533;H&#65533;&#65533;&#331;3j&#65533;(1&#463; C&#65533;I&#65533;&#65533;&#595;(S&#65533;&#65533;!&#65533;&#663;0c&#668;I&#65533;&#65533;&#859;]&#65533;&#65533;&#627;&#65533;&#991;@&#65533;
U&#65533;s&#65533;&#1123;H&#65533;m&#65533;t&#65533;&#934;P&#65533;:,
&#65533;&#1323;H&#65533;&#1833;@W&#65533;I&#65533;&#65533;]&#65533;&#65533;&#65533;@&#65533;&#334;]&#65533;&#65533;Y&#65533;&#65533;&#65533;,&#724;&#65533;M&#65533;`&#65533;z&#65533;&#65533;4B\&#65533;tS&#65533;k&#65533;&#65533;F&#65533;z&#65533;&#65533;&#65533;*w1&#65533;q6Ly&#65533;&#493;u&#65533;j&#65533;&#65533;Y3_&#65533;&#65533;&#65533;&#65533;&#1785;&#65533;i&#65533;^s&#65533;&#65533;&#65533;&#65533;&#65533;&#65533;&#65533;&#65533;">M&#65533;sY$X&#65533;m&#65533;;&#65533;&#65533;&#501;&#65533;&#65533;&&#65533;4n&#19435;{+g&#65533;Y&#65533;iY&#65533;F&#65533;;&#65533;&#65533;&#65533;&#65533;&#65533;T<&#65533;6&#65533;&#2035;&#65533;&#65533;!&#65533;y&#65533;&#65533;Oo&#65533;{U&#65533;&#65533;sr/}^&#65533;&#65533;&#65533;&#65533;&#65533;&#65533;&#65533; t&#65533;r&#65533;g&#65533;Z&#65533;&#65533;T&#65533;}&#65533;!P&#130;
.X~&#65533;w_t&#65533;i&#65533;&#65533;f&#65533;	h&#65533;l&#65533;u&#65533;_~:(&#65533;"6&#65533;`x&#65533;&#415878;cu&#65533;y&#65533;(&#65533;!J&#65533;y&#65533;u&#65533;\h&#65533;X&#65533;&#65533;	X&#1677;&#65533;&#65533;(&#65533;3$&#65533;&#65533;42(&#65533;&#65533;&#1606;ao&#65533;&#65533;&#65533;H@J&#65533;Zg&#65533;&#65533;&#65533;&#65533;3&#65533;&#65533;&#408;d&#65533;	&#65533;&#65533;x&#65533;)&#65533;&#65533;bS&#65533;qv&#65533;&#65533;I&#65533;9&x&#65533;`&#65533;L&#65533;&#65533;`t&#65533;&#65533;X&#65533;o&#65533;4&#65533;f&#65533;-(b&#65533;	&#65533;&#65533;B&#65533;&#65533;y&#65533;&#1639;&#65533;6V&#65533;&#65533;&#65533;TJ&#65533;&#1888;-&#65533;XB&#65533;w&#10821;&#65533;&#65533;&#65533;Z8&#65533;'&#65533;J&#65533;&#65533;&#65533;&#65533;y9VY&#65533;Pqn6&#28836;&#65533;&#65533;(&#65533;u&#65533; &#65533;u[G&#65533;&#65533;::&#65533;J&#65533;Y&#65533;).G&#65533;L&#65533;u']&#65533;&#65533;&#65533;)&#65533;&#65533;&#65533;&#1457;&#65533;&#65533;&#65533;;&#65533;B&#65533;Ft&#65533;j&#65533;&#65533;&#65533;&#65533;h&#65533;G:!y&#181;6-&#65533;g=&#65533;&#54349;r&#65533;A&#65533;!,pAp&#65533;&#65533;&#65533;&#430;[&#65533;&#65533;I>&#65533;9&#65533;&#65533;F&#65533;c&#65533;&#65533;&#65533;&#65533;1&#65533;1&#65533;.&#65533;&#65533;&#65533;N,&#65533;3&#65533;.&#65533;z&#65533;;&#209;&#65533;Y&#65533;a&#65533;&#65533;x_&#65533;&#65533;+&#65533;+&#65533;&#65533;C[H!)l&#65533;E#&#65533;|&#65533;&#65533;p&#65533;&#65533;:&#65533;&#65533;&#65533;K&#651;&#65533;&#65533;e&#65533;sF&#65533;&#65533;&#65533;e&#65533;H&#65533;y&#65533;A&#65533;!C}&#1142;4l&#1091;\&#65533;!&#65533;&&#65533;&#65533;&#65533;&#65533;&#65533;&#65533;k&#65533;&#65533;1&#65533;&#65533;&#65533;&#65533;&#65533;r&#65533;R`&#65533;%&#65533;&#65533;&#65533;&#65533;B&#65533;1Ha&#65533; &#65533;&#65533;}H&#65533;@&#65533;s&#65533;&#65533;#&#65533;uS&#65533;&#65533;7&#65533;c&#65533;&#65533;~&#65533;~]&#65533;&#65533;n&#65533;&#65533;s&#65533;&#65533;&#65533; &#65533;&#65533;
Q\&#65533;D&#65533;6r&#65533;&#65533;&#65533;y&#65533;&#65533;FT&#65533;&#65533;&#65533;&#65533;gj&#65533;_&#65533;l&#65533;&#65533;&#65533;P&#65533;&#65533;(&#65533;+T&#65533;A&#65533;a&#65533; &#65533;qA&#65533;&#34819;&#65533;7X&#65533;&#1040;&#65533;&#65533;!&#65533;&#65533;&#65533;&#65533;{:&#65533;&#65533;&#65533;<&#65533;w&#65533;&#1105;&#65533;n&#65533;~&#65533;Z&#65533;&#65533;&#65533;&#65533;&#65533;01&#65533;&#65533;M`B&#65533;w$&#65533;o	&#65533;`&#65533;&#65533;Gd&#65533;I&#65533;&#65533;&#1176;f2,&#65533;j&#65533;z&#65533;&#65533;&#65533;&#65533;Z&#65533;&#65533;(."Mb0&#65533;1&#65533;*{!*&#65533;&#65533;&#65533;&#65533;&#65533;&#65533;&#65533; &#65533;Xp&#65533;% a	H\&#65533;#&#65533;3&#65533;&#65533;}D&#65533;A
&#1584;&#65533;&#65533;M`NP&#65533;&#65533;&#65533;&#65533;v5&#65533;IQ2&#1812;&#65533;r%&#65533;&#65533;8&#65533;1`Dr&#65533;m&#65533;q{&#65533;@&#65533;80a	&#65533;&#65533; &#65533;&#65533;&#65533;"f&#65533;|&#65533;&#65533;&#65533;H&#65533;&#905;l)#
O&#65533;&#65533;&#65533;?&#65533;&#65533;l&#65533;"&#65533;&#65533;tH&#65533;&#65533;z&#65533;H<&#65533;&#65533;&#65533;&#65533;_B&#65533;&#65533;&#65533;,&#65533;a	&#65533;&#65533;&#65533;G$>"}<_&#65533;&#65533; &#65533;-&#65533;&#65533;&#65533;"&#65533; &#65533;:G.&#65533;c\&#65533;9	&#65533;&#65533;&#65533;&#65533;&#65533;&#65533;&#65533;&#65533;ol&#65533;A&#65533;&#65533;&#65533;(&#65533;&#65533;:XB6&#65533;&#65533;&#65533;$&#65533;&#65533;|O|_&#65533;&#65533;v7&#65533;%&#65533;e&#65533;z&#65533;&#65533;f(L&#65533;-&#65533;&#65533;&#65533;&#65533;&#65533;"&#65533;4Q&#65533;&#65533;&#65533;&#65533;&#65533;&#65533;C&#65533;[&#65533;&#65533;	&#65533;&#65533;+@&#65533;f7&#65533;&#65533;G&#65533;m&#65533;&#65533;[&#65533;v&#65533;&#65533;&#40075;&#65533;&#65533;#&#65533;f&#65533;&#616;q*&#65533;D&#65533;<;&#65533;)&#65533;]&#65533;*&#65533;^&#65533;N&#65533;qx&#65533;@&#65533;`&#65533;-(&#65533;]0z&#65533;&#65533;U&#65533;t}&#65533;&#65533;&#65533;&#65533;@&#65533;-&#65533;&#65533;&#65533;&#65533;&#65533;x	L0&#65533;&#65533;&#846;~&#225;&#65533;Zu&#65533;5&#65533;d&#65533;&#65533;&#65533;=-`&#65533;$&#65533;dP&#65533;&#65533;. H[&#65533;&#65533;&#65533;!
&#65533;Sh+&#65533;&#65533;>D&#65533;&#65533;"9'p?&#65533;KR&#65533;&#675998;&#65533;&#65533;`&#1002;&#65533;&#65533;&#65533;&#65533;E-&#65533;&#65533;&#65533;sA6`&#65533;2x	f&#65533;A&#65533;&#65533;R1!>&#65533;A&#65533;&#65533;P#r&#65533;&#65533;&#65533;n&#65533;"P&#65533;&#65533;w&#65533;"&#65533;&#65533;&#65533;&#65533;&#65533;,b-&#292;&S"&#65533;&#65533;&#65533;&#65533;&#65533;&#65533;&#65533;&#65533;&#65533;J&#24086;B3)h&#65533;&#65533;&#65533;&#65533;Ug &#65533;&#65533;(|&#65533;&#65533;U&#65533;\&#65533;y&#65533; sI&#65533;&#65533;&#65533;&#65533;&#65533;V&#65533;o&#65533;&#65533;&#65533;T&#65533;I&#65533;.m&#65533;J,pw&#65533;&#65533;&#65533;&#65533;q;4B&#65533;&#65533;:&#65533;L8A &#65533;@&#65533;&#65533;L&#65533;&#65533; & X@pM&#65533;B&#65533;&#65533;&#65533;(&#65533;&#65533;&#65533;&#65533;&#65533;H&#1983;&#65533;&#65533;Lf<&#65533;&#65533;&#1260;&#65533;&#65533;61I&#65533;&#65533;&#65533;6T&#65533;R)(&#65533;9&#65533;hJ&#65533;&#65533;&#65533;&#65533;&#1025;|&#65533;i[0&#65533;XK,&#65533;FA}}&#65533;&#65533;&#65533; H&#65533;I!&#65533;|5!&#667;Qgq&#65533;4&#65533;<ig&#1545;&#65533;5q&#65533;&#65533;&#65533;A2cbQq&#65533;TF&#65533;3' Px&#65533;	jX&#65533;&#65533;&#1760;$Y"&#65533;U&#528;8&#65533;&#65533;	&#65533;%\&#65533;&#65533;&#65533;&#65533;I&#65533;
&#65533;&#1712;H&#65533;	&#65533;&#65533;Pu{5&#65533;&#65533;D&#65533;(&#65533;`&#65533;O&#65533;&#65533;4b&#65533;&#65533;Y&#65533;&#65533;&#65533;R	&#65533;&#65533;&#65533;&#65533;os&#65533;&#65533;&#65533;DA;h&#65533;fw&#65533;Gy&#65533;kh &#65533;&#65533;&#65533;&#65533;j&#65533;wl&#65533;kCf&#65533;F&#65533;&#65533;&#656;6&#65533;&#65533;MC&#65533;&#65533;	&#65533;Mr*$&#65533;]L1&#65533;Q&#65533;&#65533;&#65533;&#65533;<&#65533;S&#65533;@!&#65533;,&#65533;&#65533;-T)&#65533;&#65533;&#65533;&#65533;V&#65533; &#1086;&#65533;#&#65533;+&#65533;-paC0&#65533;&#65533;S&#65533;^1b5$/n&#622;&#65533;&&#65533;&#65533;&#65533;O&#65533;v&#65533;zS&#65533;&#65533;&#65533;W&#65533;&#1802;c&#65533;&#65533; &#65533;`	'x&#65533;&#65533;YI&#65533;^M&#65533;&#65533;`d&#57523;&#65533;&#65533;&#65533;&#1226;B&#65533;&#65533;&#65533;&#65533;&#338;&#65533;&#65533;$&#65533;&#65533;1&#65533;&#65533;8&#65533;&#65533;&#65533;5&#65533;jZ&#65533;2&#310;&#65533;>&#65533;C=C&#65533;4P&#65533;	NP&#65533;+T&#65533;&#65533;W&#1025;&#65533;&#65533;'&#65533; jx+w&#65533;&#65533;&#65533;&#65533;@d&#65533;&#65533;&#65533;&#65533;hdV&#65533;2&#65533;y&#65533;&#65533; u&#65533;&#65533;&#65533;o&#65533;&#65533;&#65533;7&#65533;&#65533;&#65533;\&#65533;/OJ&#65533;Y\&#65533;&#65533;	(C5&#65533;Q&#65533;8&#65533; 4&#65533;&#65533;tx&#65533;&#65533;&#65533;8&#65533;iP-&#65533;a&#65533;&#65533;&#65533;UX&#65533;&#65533;f&#65533;&#65533;b&#65533;&#354;&#65533;S&#65533;\&#65533;Ne&#65533;Ju5c&#65533;o&#65533;s&#65533;Zo&#65533;v&#65533;&#65533;lL&#65533;\$&#65533;&#65533;% R2$&#65533;1yuk&#65533;Z&#65533;&#65533;.&#65533;&#65533;V84&#65533;&#65533;&#65533;*,UO``a&#1150;&#65533;-&#65533;&#65533;H&#65533;&#65533;&#65533;"L&#65533;f&#65533;i&#65533;&#65533;&#54425;&#65533;&#65533;&#65533;&#65533;&#65533;&#65533;&#65533;&#65533;K85&#65533;&#65533;&#65533;&#65533;9N@)0&#65533;&#65533;aZ&#65533;&#65533;&#65533;_&#65533;6a&#65533;1`2b0e}&#1155;e &#65533;^&#65533;1t&#65533;3,&#65533;&#65533;7&#999;,&#65533;+>Gm&#65533;&#65533;&#65533;&#65533;}?&#65533;CCG `KgJp&#65533;RP2*3`k&#65533;'5&#65533;V&#65533;Vh&#65533; F5&#65533;&#65533;rF&#65533;T}4"&#65533;V'#&#65533;._&#65533;<&#65533;0&#65533;U[&#65533;&#65533;&#65533;3&#65533;28&#65533;&#65533;p&#65533;&#65533;!&#65533;&#65533;}&#65533;&#65533;Y&#65533;=&#65533; v0PL0 0@&#65533;7;i&d&#65533;&#65533;&#65533;;pV l0bW.]&#65533;o@i,!'&#65533;1p&#65533;&#65533;+&#1890;f)cQ&#65533;c5R&#65533;r&#65533;&&#65533;w-5&#65533;Gt&#65533;%&#65533;k&#65533;Y)`&#65533;] Y&#65533;&#65533;&#65533;L&#65533;dU&#65533;?&#65533;u&#65533;CZ7E=&#65533;W+Cv?H8&#65533;p&#65533;&#65533;%&#65533;&#65533;}&#65533;d;s [&#65533;d0&#65533;&#65533;rs,P&#65533;?&#65533;=&#65533;71*&#65533;&#65533;&#65533;&#65533;1&#65533;rjd&#65533;)pK&#65533;z`%6u&#65533;&#65533;@r(&#65533;&#65533;s @\&#65533;Wc&#65533;W&#65533;&#65533;$LqX&#65533;Xf&#65533;zj&#1413;)&#65533;6	@B&#65533;K&#65533;&#65533;7&#65533;X&&#65533;&#65533;ir&#65533;&#65533;%~&#65533;z&#65533;"&#65533;&#65533; &#65533;&#65533;'&#65533;?  &#65533;&#65533;R&#65533;+F |r&#65533;V&#65533;&#65533;]D@&#65533;Vdg^&#1111;&#65533;&#65533;&#1486;C&#65533;w&#65533;4&#65533;[&#65533;R&#65533;&#65533;_D@T&#65533;h%&#65533;H\&#65533;H^1&#65533;&#65533;7m&#65533;&#65533;e&#1953;1D8*&#65533;W&#65533;.[&#65533;pK`NP%q&#65533;0&#65533;/ 1 &#65533;&#65533;&#65533;&#65533;&#65533;8^>&#512;N&#65533;6&#65533;v&#65533;L&#65533;,&#65533;5&#65533;@V`X@Zf&#65533;_GB&#791;?&#65533;3&#65533;&#65533;,&#65533;I&#65533;1V&#65533;L&#65533;5X&#65533;&#65533;Uq&#65533;=&#65533;'T`W!&#65533;a&#65533;&#65533;A|>`f&#65533;p(&#65533;&#65533;rw&#1365;&#65533;&#65533;e&&#65533;I&#65533;}&#65533;&#65533;C&#65533;$P>p&#65533;>f0&#65533;&#65533;4&#65533;&#65533;&#162;y6	}rGw(b	&#65533;&#65533;&#65533;Rg&#65533;&#65533;U9&#65533;&#65533;tK&#65533; > &#65533;9f&#65533;R&#65533;>@&#65533;x&#65533;[@&#65533;&#65533;&#202;&#65533;r&#65533;cI$&#65533;U&#65533;B&#65533;g&#1228;G&#65533;}&#65533;p&#65533;F	T&#65533;qCQ&#65533;E&#65533;:&#65533;&#65533;B!@a9m&#65533;&#65533;&#65533;&#65533;&#65533;}3f&#65533;&#65533;%eHP dP&#65533;&#65533;ye&#65533;3>&#65533;UN&#65533; & &#65533;R&#65533;q&#65533;&#65533;&#65533;7/<&#65533;^&#65533;&#65533;8tB&&#65533;WC&#65533;4@P&#65533;;W&#65533;I&#65533;M`(G&#65533;I&#65533;Q&#65533;7&#65533;&#65533;}t&#65533;:&#65533;)6&#65533;&#65533;%"&#65533;&#65533;C&#65533;uj&#65533;&#65533;&#65533;w=d05&#65533;V@15;&#65533;|&#963;&#65533;&#65533;&#590;kTI'*&#65533;&#65533;6s&#65533;\R@&#65533;:&#65533; 	&#65533;&#65533;eD)j&#65533;0N&#65533;&#65533;&#65533;&#65533;C[s&#65533;Bvy&#65533;k&#1175;:Jj#(&#65533;&#65533;4J&#65533;cqP&#65533;/&#65533;C;@p`7&#65533; [&#65533;&#65533;R&#65533;&#65533;h&#65533;Y&#65533;&#65533;\m&#65533;+&#65533;&#65533;&#65533;&#65533;L %tPD&#65533;te5PKGP&#65533;TKFv&#65533;&#65533;&#65533;ri5&#65533;K&#65533;e&#65533;&#65533;$&#65533;&#65533;:G
&#65533;	p&#65533;V 10&#65533;*&#65533;&#65533;&#65533;&#65533;&#65533;&#65533;&#65533;f&#65533;20&#65533;&#65533;YSws&#65533;"#)&#65533;&#65533;Xg&#65533;&#65533;-&#65533;"Jz*i&#65533;S:@j&#65533;&#65533;&#65533;t{t&#65533;9&#65533;f<d&#65533;&#65533;&#65533;T&#65533;&#65533;&#65533;&#65533;8X&#65533;vb$&#65533;I&#65533;XZ&#65533; &#65533;&#65533;&#65533;W &#65533;&#65533;:R0P&#65533;7&#65533;kpQ&#65533;&#65533;[V:x&#65533;%&#65533;J&#65533;gC&#65533;_V&#65533;Pd&#65533;e&#65533;&#65533;&#65533;j&#65533;&#65533;P&#65533;&#65533;j&#65533;.p?&#65533;Ce&#65533;7&#65533;&#65533;W# 2X#&#65533;Ud&#65533;1i&#65533;Y&#65533;&#65533;~4&#65533;K&#65533;wq`&#65533;w&#65533;H" /@8&#1060;&#65533;h&#65533;&#65533;*&#65533;&#65533;&#65533;F[&#65533;@&#65533;&#65533;f`|) &#65533;&#65533;L&#65533;&#65533;$`KP&#65533;&#65533;ZGCQQF^&#65533;X&#65533;&#554;&#65533;"h&#65533;F8&#65533;E&#65533;R&#65533;QP&#65533;&#65533;&#1666;&#65533;pR&#65533;3/&#65533;j&#65533;N&#65533;Tw&#556;&#65533;t1c&#65533;&#65533;/&#65533;&#65533;2@&#65533;ud&#65533;`(&#65533;AF&#65533;c&#65533;6PG&#65533;]&#65533;PTG&#65533;ER&#65533;&#65533;#&#65533;&#52889;&#65533;6t&#65533;&#65533;&#65533;*,C&#65533;&#65533;DyqHIA0&#1729;-Pd&#65533;Z&#65533;7&#1991;'&#65533;&#65533;&x&#65533;&#65533;U&#65533;&#65533;&#65533;4&#65533;I&#65533;Y&#65533;P&#65533;&#65533;@ 4@&#65533;&#65533;&#65533;K&#65533;G&#65533;D&#65533;C&#65533;&#65533;9^b&#65533;&#65533;&#65533;~&#65533;k&#65533;2&#65533;$n&#65533;dh&#65533;6&#65533;&#65533;RTp[Xp&#65533;&#65533;-&#65533;%/&#65533;T&#65533;mJ&#65533;&#65533;)&#65533;[_(u&#65533;&#65533;,*9l t>M0Pyuj`&#65533;EDM&#65533;&#65533;J&#65533;40Q&#65533;SBb&#65533;&#65533;'&#65533;,<&#65533;$<&#65533;$&#65533;&#65533;&#65533;L&#65533;f&#65533;&v
 &#65533;&#65533;&#1651;xA =PQJ&#65533; &#65533;&#65533;g&#65533;&#65533;G&#65533;&#65533;&#1652;&#65533;c&#65533;&#65533; z&#65533;&#65533;0t&#65533;>F&#65533;t9&#65533;&#65533;&#65533;&#65533;&#65533;G&#65533;9&#65533;&#65533;0&#65533;&#65533;7g =&#65533;&#65533;Jb'y2&#65533;/&#65533;ms&#65533;w=pGy-&#65533;tK-Y
A&#65533;Cp&#65533;&#65533;&#65533;
&#65533;i!&#65533;&#65533;w&#65533;&#65533;&#65533;d&#65533;} &#65533;&#65533;Alo0*ZP&#65533;_&#65533;ZZL&#65533;&#65533;&#65533;ka&#65533;&#65533;&#65533;&#65533;$eri&#65533;o&#65533;&#65533;nW*&#65533;&#65533;~!{b&#65533;&&#65533;&#65533;p&#65533;t&#65533;jC&#65533;! &#65533;'&#65533;j&#65533;I1W&#65533;8&#65533;&#65533;&#65533;L&#65533;x,0&#65533;e&#65533;`0"1Xm&#65533;\Y&#65533;&#65533;&#65533;&#65533;&#65533;t&#65533;Z&#65533;X7#k&#65533;nJ&#65533;{r&#65533;o&#65533;&#367;&#65533;6&#65533;&#65533;Y&#65533;G&#65533;&#65533;&#521;+L&#65533; `2j&#65533;q&#65533;o&#986;x(&#65533;-&#65533;&#65533;m@q[P>&#65533;&#65533;&#65533;q&#65533;L&#65533;W&#65533;&#65533;&#65533;>&#65533;S&#65533;&#65533;(*A&#65533;&#65533;R&#806;
&#65533;|8p&#65533;`&#65533;&#65533;}d&#65533;@y&#65533;&#65533;{&#65533;&#65533;60%@d&#65533;YP|&#65533;&#65533;4
st&#65533;&#65533;&#65533;&#65533;%w
{&#65533;&#1532;QPS&#65533;g0&#65533;&#65533;t&#65533;0P<&#1852;&#65533;&#65533;&#65533;&#65533;<PItW&#65533;D<&#65533;e'&#65533;&#65533;&#65533;*&#65533;B&#65533;&#65533;&#65533;}&#65533;&#65533;/&#65533;&#632;&#65533;F&#65533;R)LF	&#586;&#65533;l"&#65533;[&#65533;3<,r&#65533;= V&#65533; &#65533;&#65533;R&#65533;&#65533;R&#65533;&#65533;&#65533;L&#65533;&#65533;&#65533;|&#65533;tHY&#1318;&#65533;&#65533;CMz&#65533;&#65533;_&#65533;"4}\&#65533;\H&#65533;)P&#65533;&#65533;}&#65533;K&#65533;&#65533;&#65533;!&#65533;&#1881;&#929;&#65533;`4&#65533;p&#65533;@&#65533;Y0 /Z&#65533;k&#65533;2P&#65533;&#65533;&#65533;&#316;>P	Q&#65533;&#65533;H{3&#65533;/&#65533;&#65533;D)&#65533;&#65533;&#65533;&#65533;&#65533;&#65533;&#65533;&#65533;'"PVIo&#65533;&#65533;>&#65533;S&#65533;.&#1203;&#65533;&#65533;a}&#65533;&#65533;R&#65533;$	pG&#65533;+0&#65533;&#65533;H/ H&#65533;<&#65533;U&#65533;6&#65533;A(&#65533;(7NuSBTL,&#562;*&#1212;*&#65533;&#65533;&#65533;&#65533;=%&#65533;O.|&#65533;&&#65533;&#65533;&#65533;`N&#65533;9&#65533;&#65533;&#65533;6&#65533;3&#500;+5q=P>y&#65533;&#65533;&#65533;&#1308;&#65533;&#65533;1hA&#65533;&#65533;&&#65533;&#65533;K&#65533;&#65533;6&#65533;JQ	&#65533;T&#65533;&#65533;h&#65533;<0Z5&#65533;&#65533;}&#65533;&#65533;-&#418;&#65533;3&#65533; &#65533;&#65533;[&#65533;a &#65533;?1S&#65533;&#65533;&#65533;&#65533;&#65533;c&#65533;e&#65533;&#227;&#65533;&#65533;Lq`pP&#65533;<&#65533;&#65533;&#65533;&#65533;&#1889;-0&#65533;&#65533;CM&#65533;,&#65533;)*l &#65533;4&#65533;V&#65533;m:)&#65533;&#65533;*&#65533;&#65533;B&#65533;&#65533;3G&#65533;&#65533;mT`&#65533;H&#65533; r@&#65533;&#65533;b	)&#65533;&#65533;&#65533;&#65533;&#65533;#	&#65533;0&#65533;&#65533;42&#65533;.  3 &#65533;7&#65533;&#1918;RN@&#65533;#&#65533;&#65533;&#65533;&#65533;&#65533; p4l&#1081;b&#65533;&#65533;&#65533;&#65533;&#65533;&#65533;&#65533;&#65533;&#65533;r&#65533;C&#65533;/~&#65533;fp:P k(&#65533;&#65533;&#65533;&#65533;E&#65533;A&#65533;QW&#65533;&#65533;+&#65533;\&#65533;`e&#65533;&#65533;&#65533;' &#65533;&#65533; &#65533;P&#65533;&#65533;&#65533;f&#65533;%	&#65533;&#623;m.&#65533;&#65533;&#65533;_L.&#65533;0m00&#65533;&#65533;w.&#65533; 
PMX &#65533;4&#65533;&#65533;xa@&#65533;&#45364;<&#65533;&#65533;!&#65533;~&#65533;&#65533;k&#65533;&#65533;&#65533;{&#65533;&#65533;&#65533;-&#65533;xA&#65533;&#48276;|&#65533;&#65533;9YnB&#65533;&#65533;2&#65533;&#65533;&#65533;&#65533;"&#65533;H&#65533;x2&#65533;&#65533;&#65533;R&#65533; K&#65533; r&#65533;&#65533;&#65533;&#65533;%&#65533;&#65533;&#65533;&#65533;&Zs&#65533;L&#65533;&#65533;&#65533;&#65533;&#65533;c&#65533;&#708;&#65533; [&#65533;<&#65533;q&#65533;q&#65533;&#65533;GY&#65533;&#65533;J&#65533;&#65533;N..O.&#65533;&#65533;&#65533;O&#65533;&#65533;4d\ &#65533;[@(&#65533;8 &#65533;3&#65533;&#1786;&#65533;E&#65533;&#65533;&#65533;&#65533;&#65533;&#65533;w&#65533;&#65533;`7g&#65533;{&#65533;&#65533;U&#65533;Pj&#65533;&#65533;Z&#65533;&#8110;MQ&#65533;&#65533;&#65533;&#65533;K&#65533;0a&#65533;&#65533;N0N0&#65533;lV&#65533;#8&#65533;n&#65533;&#65533;G&+&#65533;xP&#65533; "_&#65533;G&#65533;;&#65533;#'_&#65533;/&#65533;&#65533;C.P&#65533;&#65533;#&#65533;Z`p&#65533;x&#65533;&#65533;M&#65533;'&#65533;&#65533;9&#65533;9Gu?S&#65533;&#65533;~24&#65533;97&#65533;&#65533;n&#65533;[&#65533;[&#65533;	p&#65533;&#65533;&#65533;&#65533;C&#222;$&#65533;b&#65533;&#65533;&#65533;=$&#65533;&#65533;E&#65533;&#1741;t&#65533;&#65533;Y&#65533;M&#65533;,E&#65533;SBQ&#65533;&#65533;f?&#65533;&#65533;&#65533;9&#65533;&#65533;&#65533;&#65533;)&#65533;&#65533;[`p &#65533;&#65533;Q+&#65533;r&#65533;&#1838;&#65533;K&#65533;q&#65533;&#65533;&#65533;&#65533;&#65533;&#65533;9&#65533;&#65533;j&#65533;&#65533;T&#65533;R&#65533;Q&#65533;Z&#65533;67!&#65533;4O&#65533;&#65533;&#65533;&#158;&#65533;&#65533;)@&#65533;O4 Th4&#65533;&#65533;C&#65533; ,d&#65533;&#65533;&#65533;&#197;
!N&#65533;X&#65533;bD vT0&#65533;&#65533;03J&#65533;@PAB&#65533;	+&#65533;dYr&#65533;0o`&#65533;&#65533;b&#65533;&#523;;&#65533;&#65533;&#65533;&#65533;bB%$&#65533;9&#65533;c&#65533;&#65533;t&#65533;\&#1025;&#65533;&#265;@&#65533;N Y&#65533;&#65533;B&#65533;VdP&#65533;c&#132;!a&#338;!&#65533;&#65533;&#65533;=&#65533;&#65533;(C&#65533;[&#65533;q%Q&#65533;&#65533;&#65533;&#65533; &#65533;=%&#65533;&#65533;&#65533;&#65533;b#^&#65533;8c&#65533;&#65533;&#65533;'Y&#65533;]&#65533;&#65533;&#65533;&#65533;1g&#65533;4RgG&#65533;7{&#65533;&#65533;*&#793;:&#65533;&#1072;&#65533;a&#65533;S&#65533;&#65533;&#65533;V&#65533;j&#394;B&#65533;~&#65533;M&#65533;&#65533;&#65533;Y&#65533;&#1858;&#65533;&#65533;J&#65533;4&#65533;X&#65533;&#65533;b&#65533;&#65533;&#65533;i&#65533;&#272;&#65533;r&#65533;s&#65533;}#&#65533;s&#65533;&#65533;&#65533;#I&#65533;\lq1J&#65533;%"&#65533;&#65533;RsE&#65533;*uD&#65533;#B&#65533;&#65533;!&#65533;&#269;(K&#65533;&#65533;ZU&#65533;"!&#65533;&#65533;
40!z&#525;)&#65533;H&#65533;P`"

/&#65533;&#65533;	p&#65533;8+&#65533;X&#65533;;&#65533;&#1164;&#65533;&#65533; q&#65533;&#65533;"&#65533;a>I&#65533;&#65533;LJ	&#65533;&#65533;RzL<&#65533;&#65533;3b&#65533;^&#1026;D&#65533;&#1923;&#65533;&#65533;-.@&#65533;?&#65533;&#65533;B&#65533;&#65533;-&#65533;&#65533;&#65533;&#65533;&#1378;a74`&#65533;%t&#65533;&#65533;?-&#65533; &#65533;HhB$O4H&#65533;&#65533;\S&#263;4&#65533;0&#65533;3I1&#65533;&#65533;&#65533;1<&#65533;3&#65533;:&#65533;`&#65533;&#65533;&#65533;&#65533;&#65533;&#65533;:&#264;&#65533;&#65533;
&#65533;\&#65533;%!&#65533;&#65533;&#65533;Pp!&#1794;
&#65533;&#65533;r)&#65533;&#65533;|R&#1432;&#65533;*&#65533;-&#65533;&#65533;n&#65533;m:&#65533;"xA&#65533;3&#65533;[&#65533;&#65533;&#65533;j&#65533;&#65533;%	f&#65533;&#65533;&#65533;&#65533;&#65533;3&#65533;W&#65533;&#65533;&#65533;&#65533;&#65533;&#65533; &#65533;`&#65533;&#65533;&#65533;&#65533;B&#65533;&#65533;&#65533;&#65533;&#65533;8%&#65533;3%&#65533;*H&#65533;{&#65533;&#65533;4H&#65533;&#65533;S&#65533;b7s&#65533;'&#65533; &#65533;&#65533;&#65533;&#65533;&#65533;&#65533;&#65533;.<&#65533;d&#65533;2&#65533;mW&#65533;Hj(-&#65533;XcXH&#65533;&#65533;q!&#65533;&#65533;+6&#65533;&#65533;&#65533;D&#65533;&#65533;rIq;&#65533;&#65533;(&#65533;m&#65533;6|&#65533;&#65533;&#65533;&#65533;&#1537;W&#65533;#"&#65533;&#65533;&#65533;<1Rs&#65533;&#65533;&#65533;:&#65533; &#65533;e=;&#65533;*%&#65533;&#1642;"&#65533;&#65533;b&#65533;&#65533;"&#13151;
d&#65533;&#1318;&#65533;&#65533;Z&#65533;&#65533;,&#65533;&#65533;&#1296;&#65533;2 &#1569;V&#65533;V&#65533;&#65533;&#65533;0&#65533;&#65533;&#65533;tN&#65533;w&#65533;&#65533;&#1501;m&#65533;c&#1587;&#65533;>&#65533;&#65533;H!(@&#65533;&#65533;H&#65533;-
dp&#65533;&#65533;Z5&#65533;;&#65533;K&#65533;R@&#65533;&#65533;&#65533;b&#65533;&#65533;K&#65533; &#65533;&#65533;F4&#65533;F8G/&#65533;&#65533;7tZ5&#65533;&#65533;&#65533;&#561;&#65533;&#65533;&#65533;&#65533;&#65533;&#65533;&#65533;b&#65533;&#65533;&#65533;&#65533;&#65533;-&#65533;B:&#65533;|6
h0<qG&#65533;&#65533;&#65533;&#65533;&#65533;$&#65533;)&#65533;.X &#811;H&#65533;&#65533;&#65533;&#65533;&#65533;&#65533;]u&#65533;/&#65533;C{&#65533;&#65533;&#65533;;]&#65533;&#65533;s&#65533;&#65533;o&#65533;&#65533;&#65533;&#65533;&#65533;/a&#65533;D&#65533;H&#65533;-&#65533;&#1472;&#65533;u+&#65533;(D&#65533;j&#65533;&#65533;
&#65533;x&#65533;oQ/L2&#65533;b&#65533;&#65533;&#65533;~o&#65533;C&#65533;&#1433;&#65533;14&#65533;&#65533;&#65533;pv&#65533;&#65533;&#65533;&#65533;&#65533;g&#65533;&#65533; &#65533;&#65533;#&#65533;7&#65533;!C&#1538;&#65533;&#65533;-(&#65533;&#65533;-D&#65533;&#65533;&#65533;&#65533;r&#65533;&#65533;5&#65533;K&#65533;&#65533;&#1175;&#65533;&#65533;- 
Pp&#65533;zp&&#65533;q&#65533;&#65533;4&#65533;&#65533;R"&#65533;i]&#65533;&#65533;&#65533;&#65533;&#65533;&#65533;&#65533;n&#65533;&#65533;&#65533;&#65533;*&#65533;&#65533;&#65533;&#65533;&#65533;&#65533;A&#65533;&#65533;?
&#1024;&#65533;S#F&#65533;&#65533;&#65533;Gk&#65533;&#65533;&#65533;&#532;01&#65533;R&#65533;&#65533;&#1440;&#65533;&#65533;J/h#h'&#65533;&#65533;&#65533;,$&#65533; &#65533;&#65533;d&#65533;&#65533;
&#65533;&#65533;&#65533;Iev&#65533;&#65533;/&#65533;&#65533;%3@&#65533;&#65533;&#65533;&#65533; )&#65533;&#65533;a(&#65533;A&#65533;"V&#65533;0&#65533;kt&#65533;&#65533;	\&#65533;J:&#65533;&#65533;[L&#65533;&#65533;#(&#65533;&#65533;(&#65533;A4&#65533;&#65533;&#65533;X,&#65533;&#65533;dh&#65533;)&#36154;{&#65533;&#458;N&#65533;|&#65533;&#65533;&#65533;:t&#65533;&#65533;D&#65533;&#65533;`&#65533;\64&#65533;&#65533;&#65533;&#65533;v&#65533;&#681;Rq&#65533;&#65533;&#65533;2L&#65533;@=&#65533;C@&#65533; 3 &#65533;Z{M&#65533;z&#65533;&#65533;&#65533;\&#65533;{p&#65533; $  -t&#65533;&&#284;&#65533;&#65533;B23&#65533;/_I&#65533;&#65533;I&#1195;_A&#65533;}&#65533;|&#65533;&#65533;&#65533;&#65533;l@ 4(&#65533;~TS/XeO&#65533;C\@&#65533;lG=&#65533;C&#65533;8&#1030;5&#65533;a&#65533;&#65533;U(&#65533;&#65533;&#65533;Yj&#65533;$&#65533;RD&#65533;'&#65533;A g8&#65533;%mb-$&#65533;:&#65533;&#65533; &#47912;O,&#65533;&#65533;P&#65533;yf&#65533;`@QXu&#65533;&#65533;;&#65533;&#65533;&#65533;hP &#65533;&#65533;*Lh&#65533;&#65533; &#65533;tD&#65533;&#65533;Ld&#65533;v'&#65533; jp -&#65533;&#65533;&#65533;&#65533;&#65533;)&#65533;&#65533;   L&#139;&#65533;&#65533;&#65533;&#65533;&#65533;Z&#65533;&#65533;&#332;&#65533;Ay&#65533;&#65533;T&#65533;&#65533;;7&#65533;b3&#65533;R&#65533;&#65533; &#65533;&#65533;&#65533;&#65533;$ 4![40&#65533;&#65533;&#65533;6&#65533;&#65533;&#65533;&#65533;&#65533;&#65533;>&#65533;2N&#65533;BL`&#65533;i&#65533;x&#65533;Rv&#65533;&#65533;&#65533;&#65533;Mq3&#65533;?&#65533;u&#65533;&6&#65533;J-ha&#65533;T&#65533;&#65533;&#65533;K&#65533;$'&#65533;&#65533;&#65533;=&#65533;R&#65533;&#65533;!l*"`&#65533;u8&#65533;`I&#65533;&#65533;&#65533;d&#65533;,XW&#65533;2&#65533;&#65533;&#65533; &#65533;x&#65533;&#65533;
&#65533;TP&#65533;&pI&#65533;X&#65533;X.C&#65533;&#65533;&#65533;&#65533;,&#65533;&#65533;&#65533;&#65533;b&#65533;&#65533;H&#65533;&#65533;*&#65533;&#65533;&#65533;&#65533; :&#65533;`&#65533;l&#65533;&#65533;B@&#65533;E&#65533;a&#65533;&#65533;[&#65533; -&#65533;*&#65533;&#65533;&#65533;&#65533;KxW&#65533;6&#65533;t&#65533;&#65533;&#566;&#65533;)!&#65533; l<&#65533;&#65533;i&#65533;&#65533;&&#65533;&#65533;]ps?r&#1049;AV&#65533;5&#65533;x&#65533;]U&#65533;&#65533;&#65533;&#59056;&#65533;&#65533;7@&#65533;&#65533;&#65533;
F\&#65533;&#65533;&#65533;Z &#65533;&#65533;/&#65533;q&#65533;&#65533;-&#65533;k&#65533;p&#65533;@&#65533;&#65533;&#1444;A&#65533;&#65533;$&#65533;&#65533;BK{&#65533;R&#65533;&#65533;&#65533;v&#65533;&#65533;&#1782;%&#968;1Ml&#65533;_B&#65533;&#65533;&#65533;&#898;=&#65533;ET&#65533;p[|&#65533;[&#65533;&#65533;&#65533;&#65533;l&#65533;T&#65533;P&#65533;&#65533;&#65533;&#65533; 2&#65533;R&#65533;u<&#65533;y1&#65533;X&#65533;&#65533;B	^&#65533;&#65533;?'v&#65533;D^&#65533;&#65533;_dh;)Y&#65533;&#65533;-&#65533;&#65533;&#65533;&#65533;h&#65533;&#65533;o&#65533;&#65533;&#65533;`$&#65533;\k&#65533;&#65533;&#65533;7&#65533;mB&#65533;O&#65533;&#65533; &#65533;&#65533;@J:&&#65533;&#1456;&#65533;
&#65533;=&#65533;,jK&#65533;&#65533;&#65533;Z&#65533;enm&#65533;&#65533;)&#65533;&#65533;&#65533;&#65533;&#65533;Z|YJRf>5&#65533;&#65533;/&#65533;7!i&#65533;&#65533;p&#65533;a&#65533;&#65533;p&#65533;M&#65533;Z&#65533;&#65533;.&#65533;&#65533;&#65533;&#65533;!&#65533;aF&L&#65533;&#65533;&#65533; &#65533;&#1774;&#65533;\B&#65533;&#65533;By&#65533;#&#65533;&#65533;&#65533;FS&#65533;&#65533;&#65533;&#785;&#65533;&#65533;U*&#65533;&#65533;&#1096;Ld-&#65533;3!/xC&#65533;6Sq&#65533;&#65533;Q1&#65533;&#65533;^&#65533;&#65533; 'gQ&#65533;s&#65533;&#65533;\&#46744;&#65533;&#65533;7H&#65533;&#65533;&#1818;&#65533;&#65533;&#65533;&#65533;&#65533;7&&#65533;&#65533;=
g&#65533;WCi&#65533;tXr"`p&#65533;n-&#65533;&#65533; &#65533;&#65533;&#65533;&#65533;&#65533;&#65533;/(&#65533;K&#65533;&#65533;&#65533;&#65533;C&#65533;Uxk,&#65533;&#65533;* &#65533;&#65533;
&&#65533;&#65533;&#65533;\&#65533;"&#65533;&#65533;&#1173;&#65533;&#65533;~N]&#65533;&#65533;Jg&#65533;&#65533;&#65533;&#65533;,&#65533;&#65533;&#65533;&#65533;=uPK&#65533;z&#65533;f&#65533;&#65533;^&#65533;&#65533;b&#65533;&#65533;&#65533;&#65533;&#65533;A=&#65533;&#65533;&#65533;&#65533;&#65533;C&#65533;&#65533;&#65533;&#65533;G&#65533;G&#65533;&#65533;`~&#65533;{;&#65533;&#65533;iW&#65533;2o~A&#65533;&#65533;&#65533;'&#65533;&#65533;&#65533;&#65533;+&#65533;6&#65533;o&#1411;3&#65533;&#65533;R&#65533;&#65533;&#65533;&#65533;-b@ &#65533;&#65533;o&#65533;&#65533;&#65533;9&#65533;M&#65533;/&#65533;6&#65533;&#65533;&#65533;&#65533;&#65533;&#65533;&#65533;7&#65533;&#65533;7&#65533;&#65533;FR&#65533;&#546;&#65533;&#65533;&#249;VI&#65533;c&#65533;&#65533;d&#65533;&#65533;&#65533;*&#65533;&#65533; &#65533;&#65533; &#65533;&#65533;&#65533;&#1792;&#65533;&#65533;}i&#65533;zu&#65533;5p&#27900;&#32460;x&#65533;&#65533;&#65533;&#65533;&#65533;B&#65533;9&#65533;b&#65533;&#65533;&#65533;*&#65533;&#65533;&#65533;&#65533;&#65533;&#1537;&#65533;
@&#699;&#65533;q;&#65533;&#65533;&#65533;:&#65533;5H&#596;&#65533;&#65533;6&#65533;&#65533;&#65533;8q&#65533;&#65533;&#65533;s27&#65533; &#65533;&#65533;x&#65533;"&#65533;&#65533;&#65533;c&#65533;&#65533;&#65533;A&#65533;{&#65533;&#65533;&#65533;&#307;	D	&#65533;&#65533;8C&#65533;&#65533;&#65533;$&#65533;&#65533;&#65533;&#65533;QLk 5&#65533;9&#65533;&#65533;(&#65533;&#65533;s&#65533;	&#65533;9&#65533;k&#65533;6&#65533;&#65533;&#65533;y[&#65533;#C&#65533;R2&#65533;&#65533;&#65533;;&#65533;&#1259;&#65533;;k&#65533;&#1315;&#65533;&#65533;&#65533;b&#65533;:D&#65533;&#65533;&&#65533;3!&#65533;&#65533;k&#65533;&#65533;&#65533;&#139;&#65533;	&#65533;
&#65533;c&#65533;El&#65533;&#65533;<H&#65533;5|&#65533;L&#65533;&#65533;0N$&#65533;&#65533;I&#65533;&#65533;&#65533;&#65533;&#65533;B&#65533;B8h&#65533;8&#65533;&#65533;p&#65533;P&#65533;&#158;p&#65533;&#267;&#65533;8D&#65533;cA dD&#65533;K&#65533;[,&#65533;&#65533;2T;IBC|;&#65533;a&#65533;	s4Od=&#65533;2&#65533;&#65533;5&#65533;+&#65533;&#65533;r&#65533; &#65533;?V&#65533;&#65533;&#65533;&#65533;*&#65533;G2&#65533;&#65533;m&#65533;&#65533;@;@1=a&#65533;&#65533;K&#65533;&#65533;tl4&#65533;C&#65533;&#65533;&#65533;&#65533;&#1546;(&#65533; AB&#65533;&#65533;x&#65533;&#65533;&#65533;&#65533;&#65533;	&#65533;h&#65533;4&#65533;i(&#65533;{\&#65533;&#65533;&#65533;[4H]t-^&#65533;C9Cs&#65533;&#65533;Z&#65533;l&#65533;N&#65533;&#65533;&#1665;j&#65533;&#65533;@B&#65533;Wy&#65533;&#65533;
s&#65533;&#65533;9&#65533;&#65533;ec&#65533;&#65533;&#65533;&#65533;+&#65533;&#65533;r&#65533;&#65533;&#65533;&#65533;&#414;I&#65533;A&#65533;&#65533;>}3&#65533;4&#65533;&#65533;;?&#65533;L?&#65533;&#65533;_&#65533;$-&#593;$&#65533;jL&#65533;&#65533; &#65533;5&#65533;&#65533;@D&#65533;&#65533;&#65533;b&#65533;&#65533;h&#65533; L&#65533;3&#65533;LD1x&#65533;&#65533;&#1788;^&#65533;9&#65533;{&#621;&#65533;J	&#65533;t&#65533;@&#65533;&#65533;He&#65533;0&#65533;&#65533;&#65533;h=f&#65533;	h&#65533;+&#65533;&#65533;&#65533;&#65533;3&#65533;&#65533;V&#65533;&#65533;&#65533;&#65533;&#65533;&#65533;BZd&#65533;&#65533;l&#65533;^+(&#65533;qI3D&#774;&#65533;Fa&#744;&#65533;A&#65533;t&#65533;Y&#65533;.:,6&#65533;&#534;	p&#65533;&#65533;[>&#65533;&#65533;l&#65533;*$&#65533;7&#65533;&#65533;&#65533;+&#65533;&#65533;&#65533;s&#65533;&#65533;+@pl.&#65533;&#65533;.&#65533;Jc.&#65533;&#65533;&#65533;&#65533;\&#477;!&#616;$&#65533;&#65533;&#65533;&#65533;&#65533;&#65533;M&#65533;&#65533;
&#65533;&#65533;&#65533;&#65533;&#65533; D&#65533;&#65533;@K&#65533;l&#65533;x90&#65533;&#65533;j&#65533;K&#65533;kA&#65533;&#65533;N&#65533;+L&#65533;&#65533;&#65533;&#65533;J,
F&#65533;NLD&#65533;#O&#65533;&#65533;	&#65533;E&#705;X9X&#65533;&#65533;&#65533;&#65533;&#65533;&#1260;&#65533;&#319;(&#65533;&#65533;&#65533;p)&#65533;
K&#65533;?sk&#65533;&#65533;&#65533;&#65533;_;4&#65533;_T&#751;l&#1079;?&#464;$O&#65533;&#65533;&#65533;&#65533;&#65533;&#65533;Q~2&#65533;&#1161; 	x&#65533;1&#65533;&#65533; X&#65533;&#65533;:&#65533;&#65533;&#1331;]&#65533;&#65533;X
&#65533;@*`q;']D&#65533;B&#65533;Z+&#506;A*:S&#65533;&#65533;&#65533;&#65533;&#65533;&#65533;&#65533;|7	OF&#65533;&#65533;&#65533;(O&#65533;&#65533;)&z&#65533;&#65533;&#65533;&#65533;:p&#65533; p>&#65533;&#65533;&#65533;&#65533;&#65533;)&#65533;&#65533;9&#65533;&#65533;&#65533;&#65533;>&#65533;*&#65533;&#8956;&#65533;&#65533;J"c&#65533;2]&#65533;&#220;I&#65533;i&#65533;`$&#65533;&#65533;&#65533;;&#1617;S`&#65533;&#65533;&#65533;&#65533;&#65533; &#65533;&#65533;&#65533;&#65533;&#65533;kD&#675;<&#65533;&#65533;6@+&#65533;&#65533;s!9&#1335;d&#65533;&#33962;"j &#65533;&#65533;&#65533;R&#65533;P&#65533;Z&#65533;Bz&#766;q&#65533;I&#65533;&#65533;&#65533;~&#65533;&#950;&#65533;Q&#762;&#65533;&#65533;	&#65533;&#1767;){&#65533;&#65533;	\&#65533;V\&#65533;UYD&#65533;&#65533;L&#65533;p	DY&#65533;@&#65533;GA%3&#65533;&#65533;T2@>&#65533;@@&#65533;&#65533;H,&#772;&#65533;&#65533;K|&#65533;&#65533;&#65533;&#632;&#65533;D &#65533;Qb&#65533;&#885;&#65533;&#65533;&#65533;&#65533;;&#65533;[&#65533;v&#65533;&#65533;&#65533;&#65533;&#65533;&#65533;&#65533;&#65533;[&#65533; &#65533;AI&#65533;&#65533;&#65533;5&#65533;X&#65533;8&#65533;&#65533;(&#65533;&#65533;3pi&#65533;6&#65533;9[&#65533;JE&#65533;&#65533;&#65533;e&#65533;&#65533;tSu&#52678;&#65533;Viu&#65533;&#65533;&#65533;&#65533;&#65533;{G&#65533;'&#65533;
&#65533;&#65533;];&#65533;&#245;>]DI&#65533;6!A&#65533;:&#65533;&#65533;&#65533;Y&#65533;_&#65533; 7&#65533;=''H&#1602;42&#65533;k&#65533;&#65533;&#65533;&#892;&#65533;&#65533;e&#65533;a&#65533;&#65533;&#1609;	&#65533;L&#65533;C&#65533;<&#65533;&#722;&#65533;&#65533;&#65533;&#65533;!&#65533;&#65533;&#65533;&#65533;}&#65533;&#40639;d&#65533;@B&#65533;&#65533;&#65533;&#65533;pP
&#1103;/1 R&#65533;4 &#65533;&#65533;&#65533;R2&#65533;N&#1324;W#&#65533;&#65533;M&#65533;M&#65533;&#65533;NF&#65533;&#789;&#65533;b&#498;&#65533;&#65533;l;U}&#65533;7U%&#65533;&#65533;E,&#65533;;&#65533;&#1361;!kX&#65533;&#65533;&#1279;<&#1670;6%[&#65533;&#65533;'&#65533;&#65533;&#65533;z&#65533;.&#65533;&#65533;Q&#65533;&#65533;(@G&#65533;&#65533;h&#65533;x&#65533;\&#65533;H&#65533;N&#65533;m&#65533;&#65533;&#65533;~&#65533;;&&#65533;Bv&#65533;&#65533;k<&#65533;Z&#65533;3&#65533;B&#65533;&#65533;&#65533;F&#65533;&#65533;<&#65533;&#65533;&#65533;&#65533;&#65533;X&#65533;&#65533;[//&#65533;&#65533;&#65533;^,?&#65533;Y&#65533;&#65533;P9 &#1965;&#65533;&#65533;&#65533;&#65533;=&#65533;&#65533;)&#65533;4&#65533;(&#65533;&#65533;&#65533;kK&#65533;&#65533;8(&#196;&#65533;4US&#65533;&#65533;Y&#65533;&#65533;&#65533;2&#65533;l&#65533;@&#65533;&#65533;^&#65533;&#65533;Y&#65533;&#235;&#65533;>&#65533;R]&#65533;r&#65533;&#65533;S&#65533;&#65533;&#1729;&#65533;&#514;&#65533; &#65533;&#65533;xa&#28326;&#65533;I &#65533;&#65533;9&#65533;&#592; &#65533;&#65533;&#65533;P\&#397;T&#1608;&#65533; Lp&#65533;9&#65533;&#65533;_dK
&#65533;@b#&#65533;&#65533;|4
&#65533;&#65533;&.	S&#48352;5*&#65533;c&#65533;&#65533;b&#1863;&#841;?&#65533;&#65533;5&#65533;C&#65533;&#65533;9&#65533;&#65533;0&#65533;&#65533;&#65533;&#65533;*p&#65533;	&#65533; P&#65533;&#65533;&#65533;#&#65533;PR*"&#65533;Tb&#65533;G&#65533;T&#65533;]A&#65533;&#65533;&#65533;2&#65533;&#65533;&#65533;&#17303;UG5&#65533;Z&#65533;&#65533;td&#65533;&#65533;&#65533;&#65533;`Y&#1344;&#1717;&#65533;_F@P&#65533;&#65533;&#65533;&#65533;V&#65533;<26c&#65533;&#65533;+0Vk r&#65533;W&#65533;&#65533;&#65533;h&#65533;0&#65533;32y&#65533;&#65533;&#65533;&#65533;2h&#65533;&#65533;^&#65533;&#65533;&#65533;&#65533; &#65533;8&#250;Cf^&#65533;&#65533;&#65533;E]&#65533;}b(&#1977;&#65533;2&#65533;&#65533;@&#65533;&#65533;&#65533;&#65533;]].e1l&#65533;&#65533;/60&#65533;&#65533;5&#65533;&#65533;9@&#65533;-&#65533; &P&#65533;&#65533;r  &#65533;:&#65533;'&#65533;g&#1024;&#65533;&#65533;g:2&#65533;&#65533; &#65533;&#65533;X&#65533;-&#65533;D&#65533;U&#65533;&#65533;@w&#65533;&#65533;&#956;M+&#65533;v.&#65533;e&#65533;&#1685;&#65533;&#65533;UL&#65533;&#65533;Hn&&#1625;&#65533;z&#65533;&#65533;&#65533;&#65533;&#65533;&#65533;&#65533;#s&#65533;&#65533;&#65533;z&#65533;`&#65533;&#65533;b&#290;<t&#65533;
v~&#65533;wn&#65533;&#65533;&#65533;&#65533;&#65533;&#65533;(`&#65533;}&#1408;&#65533;&#65533;&#65533;6&#65533;8&#65533;*8&#65533;Ex1E&#65533;&#65533;P&#65533;2&#65533;b&&#65533;&#65533;&#65533;&#65533;&#65533;&#65533;&#65533; &#65533;<&#65533;l&#65533;&#65533;&#65533;A&#65533;&#65533;&#65533;&#1465;`'.kI&#65533;`&#65533;xC&#65533;&#65533;&#65533;(K.&#65533;d{ci&#65533;&#65533;k&#65533;vk0~]2&#65533;G.&#65533;&#65533;U&#65533;3&#65533;e&#65533;j}j8&#65533;&#65533;&#65533;=t&#65533; Q&#65533;&#65533;&#65533;!&#512;+&#65533;&#65533;^h&#65533;a&#65533;&#65533;&#65533;&#65533;PF|&#65533;&#65533;^&#65533;C&#65533;&#65533;&#65533;&#1330;&#65533;&#65533;&#65533;\&#65533;#	&#65533;&#65533;&#65533;g&#65533;eI&#65533;&#294;z,&#65533;&#65533;&#65533;$&#65533;=&#65533;&#1276;&#65533;&#65533;&#65533;-&#65533;2&#549;&#65533;l~&#65533;&#65533;&#65533;&#65533;&#65533;DH&#65533;&#65533;&#65533;2k&#65533;&#65533;	&#65533;&#65533;  &#65533;Q	&#65533;&#65533;&#65533;&#65533;+V.L&#65533;&#65533;&#65533;&#65533;k&#65533;&#65533;&#65533;X ]&#65533;}&#65533;&#65533;&#65533;j&#65533;&#65533;s&#65533;&#1558;&#65533;1D&#65533;&#65533;D&#1710;&#65533;&#65533;&#65533;@g@&#65533;( &#65533;0"H&#65533;H8p&#65533;&#65533;&#65533;HH &#65533;N&#65533; &#65533;5^&#65533;CL5&#65533;l&#65533;xZ&#1416;(&#65533;j&#65533;e&#315;a/&#65533;&#65533;[5%k&#65533;&#65533;GV&#65533;e&#65533;Q&#65533;k&#65533;&#65533;	=&#65533;I&#65533;{&#65533;&#65533;^&#65533;&#65533;8&#65533;&#65533;h&#65533;&#65533;&#65533;&#65533;&#65533;&#65533;#8&#65533;&#65533;*i&#65533;-&#65533;&#65533;8 &#65533;xN&#65533;&#65533;&#65533;k&#65533;&#65533;&#65533;*&#65533;1&#65533;&#65533;X&#65533;&#65533;&#65533;j@&#65533;&#65533;b&&#65533;&#65533;&#65533;;&#65533;Z&#65533;M&#65533;k&#65533;&#65533;~q&#65533;&#65533;\&#65533;i&#65533;&#65533;72&#65533;&#65533;I&#65533;&#65533;&#65533;&#65533;&#65533;&#65533;N&#65533;O&#65533;&#65533;&#65533;%&#65533;t&#65533;&#65533;#g&#65533;`&#65533;&#65533;&#65533;&#65533;&#65533;o&#65533;&#32789;es|iP&#65533;&#65533;*&#65533;B(&#65533;&#65533;&#65533;&#65533;i	d&#65533; &#65533;&#65533;&#65533;]Y&#65533;Qq&#65533;M&#65533;h&#65533;&#65533;9&#65533;:?S&#65533;{&#65533;&#65533;&#65533;&#63115;&#65533;^&#65533;&#65533;Jv&#65533;&#65533;&#65533;&#65533;R_3&#65533;48&#65533;&#65533;%&#65533;&#65533;P+&#65533;.&#65533;&#65533;&#65533;&#65533;[e&#65533;p&#65533;p&#65533;&#65533;(&#65533;&#941;Vs&#65533;&#1312;&#65533;&#65533;&#65533;4tq8?&#65533;&#396;&#65533;&#65533;E&#65533;&#65533;uu&#65533;uv&#65533;&#65533;&#65533;n&#65533;&#65533;S'@&#65533;&#65533;&#65533;%&#65533;5&#65533;&#65533;{&#65533;&#65533;&#65533;%KON&#1828;-_&#65533;&&#65533;&#65533;&#65533;&#65533;Ub&#65533;&&#65533;PS?&#65533;2&#65533;u&#65533;&#65533;&#65533;&#65533;W7&#65533;&#65533;&#65533;Y&#65533;7&#65533;l&#65533;&#65533;&#65533;x3&#65533;u@wDv&#65533;y&#65533;$G&#65533;2&#65533;6&#65533;u&#65533;&#65533;&#380;&#65533;&#65533;&#65533;&#1072;&#65533;Q&#65533;&#65533;u-&#65533;&#65533;&#65533;&#65533;&#65533;0&#65533;DV&#65533;&#65533;&#65533;&#65533;&#65533;~H9W&#65533;&#65533;&#923;&#65533;x&#65533;&#65533;&#65533;^&#65533;/>&#65533;&#65533;i&#65533;&#65533;R_u&#1664;(&#65533;09&#566;^[}&#65533;=&#65533;(h&#65533;&#65533;'&#65533;&#65533;&#65533;I&#65533;&#65533;Y&#65533;&#65533;&#65533;o&#65533;;&#487;&#65533;&#65533;&#65533;5Lz;&#65533;&#65533;T7&#65533;0&#65533;
&#65533;&#65533;s&#65533;&#65533;&#1538;&#65533;X&#65533;&#65533;&#607;CP&#1230;(&#65533;&#65533;*RBx&#65533;8&#65533;4H&#65533;	0&#65533;*`&#65533;&#65533;&#65533;&#65533;&#65533;dC&#65533;NLXf&#65533;c&#65533;&#65533;[&#65533;&#65533;&#65533;&#65533;[;&#65533;&#65533;;&#65533;&#65533;&#65533;k.&#65533;&#65533;&#65533;
&#65533;8&#1537;&#65533;r7uu&#65533;&#65533;&&#65533;0&#65533;21&#65533;&#65533;-j&#65533;8b*&#65533;Y&#65533;-&#65533;r&#65533;&#65533;"&#65533;&#65533;&#65533;N:/R&#65533;&#65533;&#65533;&#65533;&#65533;&#65533;*jd&#65533;}&#65533;6&#65533;0t2@&#65533;@&&#65533;&#65533;&#65533;&#65533;{&#65533;&#65533;&#65533;&#65533;&#65533;I:&#65533;7&#65533;&#65533;&#65533;&#65533;&#65533;&#65533;%H&#65533;&#206;:F&#65533;&#65533;x&#65533;&#780;%&"&#65533;h&#65533;b&#65533;&#65533;5&#65533;&#1073;cF "9n&#65533;&#65533; &#65533;&#532;"W&#65533;&#65533;&#65533;&#65533;%&#530;2ef&#1624;&#65533;&#796;:g^&#65533;8QB&#65533;70`h1R&#65533;&#65533;1&#65533;&#65533;&#65533;f&#585;#kJ&#65533;iudH&#65533;.&#65533;&#65533;&#65533;&#65533;&#65533;&#65533;+&#65533;&#65533;Ha&#65533;&#581;%HN Y&#65533;#
&#65533;-&#65533;&#65533;x&#65533;p&#65533;C&#65533;&#65533;&#65533;&#65533;X&#65533;+&#527;[If&#65533;&#65533;&#65533;&#65533;&#65533;&#264;&#65533;&#65533;l&#65533;&#65533;1O&#65533;8/&#65533;J&#65533;h&#65533;*&#65533;2MA&#65533;&#65533;U&#65533;&#65533;&#65533;&#65533;2+W&#65533;ZO{E V&#65533;&#65533; RHq&#65533;I&#65533;%&#1188;XC&#65533;.&#198;%&#65533;u&#65533;w&#65533;J&#65533;&#65533;[&#65533;&#65533;&#65533;&#65533;K&#65533;0Uf&#65533;:&#65533;&#65533;&%[&#65533;v(&#65533;&#65533;!&#65533;&#65533;"c&#65533;&#65533;2J&#65533;&#65533;&#65533;&#65533;&#65533;&#65533;&#65533;	&#65533;t&#65533;&#857;*&#65533;&#544;&#65533;nH\&#65533; &#65533;&#65533; ^&#65533;@E&#65533;&#65533;4&#65533;{&#65533;&#65533;&#65533;M71&#65533;&#65533;V&#1249;]v&#65533;u&#65533;&#65533;d=y'QF&#65533;&#65533;k&#65533;&#65533;^DEi:&#65533;6&#65533;jZ&#65533;&#65533;&#65533;L>5u&#65533;1&#65533;	P\&#65533;&#65533;PH1D	&#65533;&#65533;&#65533;p{9&#65533; &#65533;&#65533;&#65533;&#65533;I8)&#65533;&#65533;b&#65533;M&#65533;&#65533;&#65533;&#65533;U'X`;Ut&#65533;SwZF&#65533;
u&#65533;&#65533;[tq&#65533;&@&#65533;&#1940;&#65533;mI#`VQ&#65533;#l;&#65533;&#65533;Cf\&#65533;&#65533;PC&#65533;
1&#65533;&#65533;&#65533;&#65533;&#1379;&#65533;V!`7&#65533;&#65533;&#65533;d&#65533;i:]tWF&#65533;&#65533;&#65533;a&#65533;&#65533;j&#65533;&#65533;&#65533;Q&#65533;e.xx+ &#65533;&#65533;R1&#65533;&#65533;	L&#65533;PGi&#65533;^
_Kz&#65533;J_k}W&#65533;d&#65533;&#65533;Q&#65533;&#1031;m&#65533;&#65533;hCy9&#65533;d&#65533;&#65533;&#65533;a&#65533;&#65533;Y&#65533;&#1813;Z&#65533;&#1165;_&#65533;&#749;&#65533;&#65533;fujF5QV&#65533;C&#65533;e&#65533;&#65533;C&#65533;'&#65533;&#65533;&#65533;t&#65533;'&#1565;5&#65533;&#65533;\c:J&#65533;&#65533;[$@
i&#65533;&#65533;F&#65533;:&#65533;DL&#65533;&#65533;&#65533;&#65533;&#65533;
f&#65533;&#65533;&#135;&#65533;ix&#65533;Vc&#65533;&#65533;j&#65533;1&#65533;&#65533;q&#65533;&#65533;Bi&#65533;&#65533;Q&#65533;:&#65533;A8&#65533;e&#65533;Lr&#65533;zN)&&#65533;&#65533;&#65533;kAC&#65533;&#65533;&#65533;&#65533;
w&#65533;&#65533;&#65533;S[-t;&#65533;{1&#65533;&#65533;&#65533;)&#65533;&#65533;&#65533;:n&#1341;,&#65533;&#65533;F&#65533;&#65533;&#65533;&#65533;&#818;xb8&#65533;GHC&#65533;&#65533;&#65533;&#65533;%&#65533;&#65533;s&#65533;0&#65533;6DW$&#65533;&#65533;&#65533;+&#65533;&#65533;&#65533;{M&#65533;&#65533;cb&#65533;&#65533;s&#65533;&#65533;ya&#65533;Wu2&#65533;6^&#65533;&#65533;&#65533;&#1745;&#54937;$&#65533;|&#65533;k&#65533;@
&#65533;&#65533;&#65533;&#65533;2&#65533;[*&#65533;&#1821;&#65533;,A&#65533;.(&#65533;P^&#65533;N\&#65533;toYu&#65533;Xq&#65533;&#65533;&#65533;&#65533;&#65533;&#65533;Z&#65533;nk&#65533;~W"&#65533;)
!&#160;6&#65533;!A&#15319;l&#65533;&#65533;9Jv2&#65533;b&#65533;&#65533;C&#948;^OK*&#65533;&#65533;wT&#65533;&#65533;&#65533;&#65533;|iu]&#65533;]&#65533;&#65533;&#1487;&#65533;&#65533;&#65533;&#1640;WA8XBjPku&#65533;_&#65533;&#65533;_&#65533;cu&#65533;&#65533;;@&#65533;&#65533;&#65533;E&#65533;&#65533;}&#65533;&#65533;&#65533;&#65533;$&#65533;:y,S&#65533;&#65533;&#65533;D&#65533;+BD'P&#65533;&#65533;2&#65533;&#65533; &#65533;&#65533;&#65533;p&#65533;d&#65533;&#65533;&#65533;&#65533;H&#24076;UiRE&#65533;&#65533;&#65533;h&#65533;bO&#65533;&#65533;d$&#65533;Mu&#65533;J&#65533;&#65533;&#65533;.&#65533;&#65533;\&#65533;^k^h&#65533;&#528;zk&#65533; &#65533;p&#65533;&#65533;&#65533;u&#65533;y&#65533;&#65533;/"&#65533;/D`&#65533;&#1139;&#65533;&#65533;&#65533; &#65533;A&#65533;&#65533;E&#65533;&#65533;&#65533;^&#65533;&#65533;&#65533;&#65533;&#65533;P8&#65533;.E(L&#65533;&#50230;(&#65533;v&#65533;n&#65533;b&#65533;&#65533;&#65533;&#65533;&#65533;&#65533;&5a^&#65533;&GH.&#65533;&#65533;;&#65533;&#65533;&#65533;D`&#65533;:&#65533;&#65533;p 
&#65533;#T&#65533;&#65533;&#65533;&#65533;&#65533;&#65533;5&#298;&#65533;&#65533;0&#65533;&#65533;&#65533;&#65533;&#65533;)&#65533;&#65533;&#65533;"&#65533;&#65533;&#65533;H&#65533;&#65533;^(C&#65533;#L&#65533;i(&#65533;4&#65533;&#65533;O&#65533;P#&#65533;&#65533;&#65533;Q^&#739;&#65533;&#65533;F&#65533;\&#65533;&#65533;&#65533;&#65533;&#65533;&#65533;&#65533;&#65533;LJ&#65533;&#65533;DRgk&#65533;&#65533;[&#65533;>Ol&#65533;Y&#65533;&#65533;&#1717;L&#65533;\r
^8&#65533;&#65533;&#65533;J&#65533;)&#65533;&#65533;&#65533;bOP)&#65533;-&#65533;pZXA&#65533;^P4 &#65533;&#65533;&#65533;Ah&#65533; ` I<&#65533;&#65533;&#65533;&#65533;,#>&#65533;\0&#65533;g&#65533;O&#65533;pg&,&#65533;N&#44567;3E<AX&#65533;t&#65533;&#65533; &#65533;h&#65533;\&#65533;Y&#65533;&#677;OSVd&#65533;&#1772;&#65533;&#65533;0*N4&#65533; <&#65533;&#65533;&#65533;&#65533;@&#65533;b &#65533;&#65533;%&#65533;A&#65533;BV&#65533;&&#65533;&#65533;&#65533;&#65533;	i]3&#65533;Z&#65533;.qj&#65533;H&#65533;&#65533;&#65533;3&#65533;&#65533;&D!F&#65533;Ru&#65533;HR&#65533;&#65533;&#65533;LT&#65533;ZltV@&#65533;&#65533;&#65533;P &#65533;&#65533;&#65533;l%&#65533;&#65533;&#65533;&#65533;n&#65533;	&#65533;&#278;&#65533;&#65533;Tq]&#65533;\&#65533;
E&#65533;&#65533;&#65533;OMP@^jM&#65533;u&#65533;r&#65533;&#65533;*&#65533; &#902;A&#65533;&#65533;b&#65533;
&#65533;&#65533;&#65533;&#65533;&#65533;&#65533;(&#65533;{e&#65533;@&#65533;&#65533;&#65533;!&#65533;&#65533;V&#1122;&#65533;&#65533;&#65533;C&#65533;{0WL&#65533;N&#65533;&#65533;&#65533;dH"n"&#65533;j &#65533;&#65533; &#65533;&#65533;A&#65533;&#65533;6A T&#65533;[nrse&#65533;&#65533;*&#65533; 7&#65533;&#65533;_H&#65533;"f&#65533;&#65533;/B&#65533;&#65533;
>&#65533;!&#65533;p&#65533;&#65533;t&#65533;`S&#65533;&#65533;&#65533;B1&#65533;&#65533;{&#65533;>p&#65533;&#65533;&#65533;&#1901;&#65533;&#65533;4_&#65533;^t&#65533;&#65533;o&#65533; ^&#65533;&#65533;I*&#65533;&#65533;{qvp&#65533;BPm&#65533;&#65533;H&#22468;&#65533;&#1495;&#65533;3&#65533;U&#65533;B&#65533;J&#1222;&#65533;s&&#65533;&#65533;[&#65533;&#65533;&#1570;&#65533;	&#65533;@&#65533;C &#65533;&#65533;8&#65533;LpL&#1753;+g&#65533;8&#65533;&#65533;&#416;&#65533;&#65533;ut
&#270811;d&#65533;&#65533;8&#65533;-&#65533;53&#65533;(oFb&#&#65533;&#65533;}&#65533;^`&#65533;&#65533;@	&#65533;_&#65533;e&#65533;&#65533;hE&#65533;&#1624;&#65533;&#1833;@K$&#65533; &#65533;&#65533;T&#65533;ma&&#65533;J&#65533;(&#1634;&#65533;&#65533;*&#65533;&#65533;&#65533;>@{&#65533;A&#65533;|&#65533;})&#65533;&#65533;8&#65533;X&#65533;&#65533;s&#65533;{:&#65533;b&#65533;iX&#65533;$A&#65533;?<&#65533;&#65533;JR&#65533;$&#65533;&#65533;&#65533;-&#65533;o&#65533;rbNw&#65533;&#65533;X&#65533;&#65533;&#65533;&#65533;&#65533;&#65533;&#65533;ff&#65533;&#65533;&#65533;EH&#65533;&#65533;&#65533;f&#65533;+x\&#65533;&#65533;RK&#65533;_,&#65533;&#65533;&#65533;&#65533;&#65533; &#65533;&#65533;&#65533;z(&#65533;&#65533;&#65533;&#65533;E$&#65533;&#65533;&#65533;:sy0s&#65533;&#65533;&#65533;&#65533;p"&#65533;&#65533;j:&#65533;&#65533;&#65533;&#65533;&#65533;&#65533;0&#65533;w&#65533;>% &#65533;&#65533;&#65533;&#65533;_N}x=1UU&#65533;&#65533;N'&#65533;&#65533;#`&#65533;&#65533;5jn&#65533;Z&#1665;&#65533;%&#65533;&#247;&#65533;=&#65533;jDm&#65533;&#65533;A&#65533;&#65533;m&#65533;&#65533;&#65533;f&#65533;&#65533;>&#65533;&#65533;&#65533;&#282;&#65533;&#65533;&#275;&#65533;&#65533;&#65533;&#65533;b&#65533;H&#65533;&#65533;&#65533;<&#65533;	U&#65533;&#65533;;&#6153;>&#65533;&#65533;&#65533;Oq&#65533;5&#65533;0&#65533;E&#65533;&#65533;M&&#65533;&#65533;  -x3&#65533;/_&#65533;&#65533;&#65533;A&#65533;_T&#65533;&#65533;<Da@l.{&#65533;J&#65533;q&#65533;"L]&#65533;&#65533;&#65533;&#65533;PH&#65533;&#65533;9[&#65533;&#65533;&#65533;&#65533;&#65533;&#65533;&#65533;&#65533;&#65533;&#65533;&#65533;&#65533;&#65533;&#65533;&#65533;;&#65533;3m&#65533;lg&#1919;|&#65533;&#65533;&#65533;Kd^&#65533;<v>&#65533;&#65533;&#65533;&#65533;[&#65533;{&#65533;&#65533;7&#65533;K&#65533;&#65533;&#65533;s&#65533;&#65533;.C&#65533;;&#65533;&#65533;&#65533;1OEsWx&#65533;&#65533;&#1934;+&#65533;&#65533;&#65533;&#61607;&#65533;SNb&#65533;'>&#65533;&#65533;c}&#65533;&#65533;z&#65533;&#65533;&#65533;5&#65533;[&#65533;H+&#65533;&#65533;&#65533;D&#65533;?&#65533;&#65533;&#65533;&#65533;c&#65533;&#65533;2&#1679;&#65533;&#65533;O&#65533;&#65533;St&#719;}&#65533;&#65533;&#65533;n&#65533;Z&#65533;&#1327; @&#65533;&#65533;&#65533;&#65533;&#65533;&#65533;7&#65533;&#65533;&#351;&#65533;&#65533;?I&#65533;&#65533;(&#65533;u&#65533;i]&#65533;YW &#910;&#65533;E&#65533;&#65533;Q]&#65533;&#65533;&#65533;&#65533;&#65533;]&#65533;A&#65533;&#65533;E&#65533;9&#670;&#65533;6&#65533;&#65533;&#65533;&#65533;Cu&#65533;X&#65533;&#65533;Q&#2017;A&#1141;&#65533;&#65533;&#65533; 
J&#65533;2&#65533;&#65533;h&#65533;&#65533;9&#65533;&#65533;&#65533;&#65533;&#65533;Q&#65533;m&#65533;5&#65533;&#65533;&#65533;&#65533;&#65533;&#65533;&#1289;&#65533;&#65533;`"q4&#65533;&#65533;_&#65533;&#65533;_b&#1933;e&#65533;&#65533;&#65533;-&#65533;&#65533;S&#65533;&#65533;&#65533;y&#65533;^!&#65533;&#65533;!a&#65533;%!&#65533;I&#65533;&#65533;`Y&#65533;Z^BF&#65533;`fa&#65533;%&#65533;!&#65533; &#65533;I&#65533;!&#65533;1L&#65533;&#65533;&#1437;a&#65533;8Jn&#65533;&#65533;x&#65533;&#65533;&#1099;e
&#65533;/)&#65533;z]K&#65533;!&#65533;&#5049;&#65533; &#65533;aqP&#65533;!&#65533;&#65533;$&#65533;&#65533;&#65533;Eb'&#65533;&#65533;5&&#65533;&#65533;&#65533;&#65533;&#65533;^&#65533;&.&#65533;&#65533;&#65533;]&#65533;&#65533;&#65533;a&#65533;X&#65533;&#65533;&#65533;e&#65533;&#65533;N&#65533;&#65533;wy&#958;&#65533;Syb#K&#65533;&#65533; &#65533;&#65533;&#65533;AR&#65533;.*[&#65533;&#65533;W&#65533;&#65533;&#65533;@^&#65533;&#341;\uJ>&#65533;&#65533;`&#65533;=&#65533;*Fc&#65533;&#65533;&#65533;&#65533;	&#65533;&#65533;>&#65533;&#65533;&#65533;&#65533;2&#65533;`&#65533;&#65533;&#65533;&#65533;T
&#65533;$&#65533;&#65533;?&#65533;&#65533;&#65533;&#65533;&#65533;`}[&#65533;H&#65533;&#65533;&#65533;"%&#65533;b&#65533;Uc&#1741;"&#65533;D&#65533;R/&#65533;&#65533;JE&#65533;?&#65533;b&#65533;1&#65533;cp&#65533;&#65533;$&#65533;vcN&#65533;MBZ&#65533;9bNX`E$9Fw$3j&#65533;w	&#65533;1&#65533;;y&#65533;Rmc&#65533;"&#65533;D&#65533;&#65533;&#65533;&#65533;&#65533;&#65533;}R&#340;&#65533;ID&#65533;&#65533;&#65533;a&#65533;K2&#65533;U&#65533;Mev("&#65533;X&#65533;&#65533;&#65533;&#65533;a&#1592;&#65533;&#65533;&#65533;$T&#65533;eJ{&#65533;&#65533;U&#65533;&#65533;;&#65533;:&#65533;V{&#65533;&#65533;&#1161;&#65533;ZG&#65533;U&#65533;W&#65533;&#65533;c&#65533;X&#65533;v4e&#65533;&#65533;E&#65533;&#65533;T&#65533;&#65533;MP&#65533;&#65533;/J&#65533;&#65533;F&#65533;&#65533;P&#65533;&#65533;HB&"RN"&#1628;&#65533;w&#65533;&#65533;&#65533;|#"v&#65533;&#65533;PMR&#65533;eN&#65533;&#65533;1&#65533;&#65533;&#65533; &#65533;&#65533; &#65533;&#65533;I&#65533;@G&#65533;&#65533;&#65533;&#65533;%!&#65533;#J&#65533;=
]&#65533;&#65533;b&#65533;8&#65533;&#1705;}&#65533;5!#w&#65533;&#65533;5&#65533;c&#65533;&#65533;&#65533;&#65533;&#65533;&#65533;&#65533;&#65533; &#65533; &#65533;A T&#65533;_&#65533;AH&#65533;#-&#65533;&#65533;RV&#65533;0fX&#65533;
T@&#65533;&#65533;&#65533;&#65533;b&#65533;&#65533;&#65533;&#65533;I&#65533;Q&#65533;dA:&#65533;/jA,&#65533;&#65533;"TD&#65533;{&#65533;|&#65533; &#65533;&#65533;V&#65533;k&#65533;&#65533;&#1315;\2&#65533;^&#65533;#&#65533;}i&#65533; 0&#65533;
&#65533;&#65533;FU&#65533;
&#65533;c&#65533;'1"c&#65533;4&#65533;&#65533;a%n
#&#65533;&#65533;&#65533;&#338;u&#1669; h&#65533;p&#65533;&#65533;D   B&#1024;T@&#65533;&#65533;&#65533;&#65533;/&#65533;@`$&#65533;&#65533;&#65533;&#65533;&#65533;&#65533;H&#65533; L\~ &#65533;&#65533;%&#65533;] &#65533;@&#65533;&#65533;Xd&#65533;&#1059;&#65533; !&#65533; v , [ &#65533; &#65533;  &#65533; H&#65533;&#65533;&#65533;&#65533;*\&#560;&#65533;&#199;#J<@&#329;3j&#65533;&#561;&#65533;&#462;&#65533;&#65533;H&#65533;&#65533;I&#65533;#O&#65533;<&#65533;Ra&#725;0c&#668;I&#65533;&#65533;&#859;_&#65533;&#65533;&#65533;O&#65533;=
U92&#65533;P&#65533;A&#65533;]&#1680;'&#65533;CFP&#692;&#65533;&#1387;&#65533;Z$8UjW&#65533;P&#65533;&#65533;5H&#65533;jN&#65533;h&#65533;&#65533;&#65533;tj&#65533;&#65533;l&#65533;F&#65533;&#65533;&#65533;&#65533;]&#65533;c&#65533;&#65533;&#1899;&#1506;&#1854;5&#65533;&#65533;|&#65533;&#65533;&#65533;M&#65533;P&#65533;&#65533;]&#65533;&#65533;mX&#65533;&#65533;K&#65533;X1q\&#408;&#65533;&#65533;<y"&#65533;&#65533;g&#65533;&#65533;&#65533;W&#1064;SsK&#65533;uk&#65533;&#65533;U&#65533;&#65533;&#65533;&#65533;&#65533;,&#65533;5&#65533;&#65533;z,o&#65533;&#65533;D@@&#65533;&#65533;&#65533;&#65533;Y&#65533;&#65533;&#65533;&#65533;&#65533;(&#65533;&#824;&#65533;'7N&#65533;z&#1828;&#65533;6&#65533;9+f&#65533;&#615;W&#65533;7^b<q&#52217;K<&#65533;&#65533;&#65533;h&#65533;&#21079;&#65533;O&#65533;>}&#65533;o&#65533;.&#65533;&#65533;&#65533;g}h&#65533;&#65533;w\f&#65533;&#65533;&#65533; E&#65533;	&#65533;&#65533;`&#65533;b&#65533;`}&#65533;a&#65533;ja&#65533;6&#1475;[a6a}&#65533;&#65533;&#394;,&#65533;&#65533;&#65533;&#65533;&#480;&#65533;&#913;Hc&#1501;X&#65533;&#65533;0&#65533;&#65533;&#65533;0  +&#65533;&#65533;*H&#65533;h&#65533;&#65533;6&#65533;V66&#65533;i]! &#65533;3&#65533;&#65533;&#65533;&#65533;Zt&#65533;&#65533;]&#65533;&#65533;&#65533;1Z&#65533;&#65533;&#65533;v&#65533;Ulk&#65533;%B&#65533;&#65533;5&#65533;Fn&#1635;F&#65533;&#65533;y&#65533;aD&#65533;-&i&#65533;f&#65533;&#65533;&#65533;n&#65533;&#65533;_f&#65533;7&#65533;&#65533;,r&#1637;uTZ&#65533;&#65533;f&#65533;&#65533;&#65533;&#65533;&#65533;&#65533;}&#65533;I&#65533;XU&#65533;&#65533;e(&#65533;&#65533;&#65533;&#65533;&#65533;o&#65533;	H_&#65533;v&#65533;&#65533;&#65533;%&#65533;&#65533;b&#65533;A&#65533;&#65533;&#65533;n&#65533;)&#65533;G&&#65533; &#65533;C&#65533;&#65533;&#1704;&#65533;J&#65533;c&#65533;&#903;_&#65533;-&#65533;p&#65533;&#65533;&#1722;Cb@ &#65533;kt&#65533;b&#65533;&#65533;&#65533;~j!f&#65533;&#65533;&#65533;&#65533;j&#65533;&#65533;&#65533;&&#65533;&#65533;E&#65533;&#65533;3&#65533;&#65533;e&#65533;u&#65533;P&#365;A&#65533;&#65533;C1Gl&#65533;Es&#65533;!F&#65533;&#65533;&#65533;&#938;&#65533;&mm&#65533;;&#65533;&#65533;6&#65533;&#65533;x&#65533;&#65533; &#65533;&#65533;&#65533;vP&#65533;&#65533;&#65533;;&#65533;1&#65533;!&#65533; &#65533;&#65533;)$&#65533;p&#65533;z
1u&#65533;fS\&#65533;Y&#51290;&#65533;&#65533;&#65533;&#65533;&#65533;'A&#65533;&#65533;&#65533;K2&#65533;&#1646;1&#65533;@&#65533;&&#1041;F-&#65533;!C(&#65533;C&#65533;6G,&#65533;f&#65533;=iz&#65533;]q&#65533;ub&#65533;[NJ&#65533;&#65533;&#65533;&#65533;&#65533;&#65533;&#65533;2&#65533;&#65533;
&#65533;&#65533;eh 1L A&#65533;&#65533;&#65533;&#65533;n&#65533;`&#65533;;'&#1754;p&#65533;%7&#1369;&#65533;=)&#65533;&#65533;&#65533;&#65533;&#65533;&#65533;A&#65533;O&#65533;@&#65533; &#65533;&#65533;B0&#65533;&#65533;L\p"R&#65533;&#65533;&#65533;'&#65533;&#37517;&#65533;k%&#65533;&#65533;&#65533;t&#65533;&#65533;&#197;j&#65533;&#65533;&#65533;d&#65533;&#65533;&#1998; O&#65533;&#65533;&#65533;M|z&#65533;f\&#65533;&#65533;Q&#65533;P:\&#65533;&#65533;}&#65533; &#65533;A&#982803;&#65533;_q&#65533;&#65533;sh&#65533;&#65533;w&#65533;&#65533;>7iv&#65533;f&#547;&#65533;x&#65533;&#1517;&#65533;&#65533;!pa&#65533;&#65533;&#65533;:&#65533;-&#65533;Wh&#65533;t&#65533;&#65533;&#65533;E&#65533;[&#65533;&#65533;&#65533;&#65533;0s&#65533;&#65533;qf&#65533;&#65533;&#65533;B	&#65533;&#65533;>JTzF&#572;&#65533;&#65533;h&#65533;&#65533;U&#65533;HV7&#65533;m`jt0C ;&#65533;)&#65533;
&#65533;&#65533;	&#65533;&#65533;&#65533;&#65533;&#65533;&#65533;&#65533;r&#65533;&#65533;&#65533;&#65533;H&#65533;&#65533;&#65533;nTB&#65533;-A&#65533;&#65533;.&#1439;&#65533;&#65533;&#65533;J%&#65533;&#65533;&#65533;F=!)&#65533;&#65533;&#65533;&#65533;(&#65533;.|L&#65533;&#65533;p&#65533;:&#65533;`{&#65533;&#65533;&#65533; &#65533;&#65533;-Lwd&#65533;&#65533;&#1285;&#65533;&#65533;e&#65533;9&#65533;&#65533;Su&#643;"&#65533;&#65533;>&#467;&#65533;&#65533;&#65533;W#D&#65533;&#65533;Qa&#65533;_&#1174;&#65533;&#65533;!!&#65533;t&#65533;@X&#65533;'| 6&#65533;&#65533;&#65533;=&#65533;AlXb&#65533;V&#65533;@BLl"&#65533;$&#65533;&#65533;b&#65533;h;2&#1169;4$,%&#65533;G7&#65533;*&#65533;o&#65533;
Eo&#65533;&#65533;&#65533;h 3&#65533;&#65533;&#65533;L&#65533;&#65533;F&#65533;!vK"+&#65533;w)&#65533;&#65533;|&#65533;Y&#65533;6&#65533;-N	0&#65533;Z&#65533;&#65533;&#65533;<&#65533;&#65533;&#65533;c.b&#65533;&#65533;,&#65533;&#65533;E&#65533;xX&#65533;X3c@}&#65533;&#908;&#65533;V&#65533;lNA&#65533;&#65533;&#65533;& &#65533;	'&#65533;&#65533;&#65533;&#65533;&#911;&#65533;&#65533;&#65533;-o66&#65533;h'x&#65533;&#65533;%&#65533;&#65533;&#65533;&#65533;
&#65533;H>z?&#65533;&#65533;uY%&#65533;/|&#65533;&&#65533;d&#65533; &#65533;&#65533;2&#65533;&#65533;V&#65533;&#65533;)$&#65533; :&#65533;&#65533;&#1792;u&#65533;&#65533;&#65533;&#65533;)&#65533;&#65533;&#65533;C\&#65533;&#65533;St&#65533;y@&#65533;&#65533;&#65533;&#65533;&#1331;&#65533;&#1170;&#65533;&#65533;&#65533;&#65533;&#65533;a&#65533;&#65533;&#65533;&#1612;zIL&#65533;&#65533;&#65533;[B@0&#65533;z&#65533;&#65533;:0$&#65533;&#65533;&#65533;A,&#65533;@h	d&#65533;+&#65533;&#65533;G&#65533;iU&#65533;6a&#65533;&#65533;:E6Ai3&#65533;|&#65533;&#65533;7&#65533;&#65533;pO&#65533;&#1706;&#200;&#65533;V(&#65533;&#65533;w9&#65533;&#65533;aNe&#975;&#65533;pn/&#65533;&#65533;i3X WW4&#65533;&#65533;&#65533;upB

&#65533;&#65533;:(CU&#65533;&#65533;D&#65533;&#882;&#65533;&#65533;C&#65533;&#65533;&#65533;&#1018;&#65533;/&#65533;r&#1387;&#65533;%7Z&#65533;W&#65533;}A[Y&#760;&#65533;&#65533;&#65533;{!&#65533;^&#65533;&#65533;&#65533;&#65533;u&#65533;R&#65533;&#65533;i&#65533;P&#65533; /8&#65533;&#65533;&#65533; `g&#1537;B&#65533; &#65533;at&#65533;&#65533;&#65533;
^&#65533;G?&#65533;l&#65533;%)&#65533;2[&#65533;&#65533;T&#65533;.5&#65533;&#65533;2u+&#65533;&#65533;&#46078;b&#65533;[oi&#65533;F&#65533;&#65533;<A&#65533;`&#65533;&#65533;K&#65533;&#65533;&#65533;R&#1474;&#65533;&#65533;P%&#65533;&#65533;J&#65533;&#65533;&#65533;0&#65533;&#65533;7t&#65533;	[&#65533;&#65533;&#65533;`&#65533;FDH&#65533;G&#65533;&#65533;&#65533;&#1586;&#65533;&#65533;&#65533;\<I&#65533;1&#65533;&#65533;&#65533; &#65533;vL&#65533;&#65533;[m@v3W&#65533;&#65533;f&#65533;)_L&#65533;&#65533;&#65533;:&#65533;s&#65533;&#65533;<&#65533;&#65533;&#65533;Gy)&#65533;&#65533;&#65533;&#1713;&#65533;&#65533;&#65533;&#65533;&#65533;U&&#65533;&#65533;}&#65533;[&#65533;hF&#65533;e&#65533;&#65533;Tn&#65533;&#65533;&#65533;\&#65533;F"&#65533; &#65533;&#65533;&#65533;&#65533;&#65533;&#65533;&#65533;^K&#65533;&#320;&#65533;&#65533;:&#65533;";%Mt&#65533;&#65533; `&#65533; &#65533;?30&#65533;`,&#65533;&#65533;&#65533;&#65533;&#65533;&#65533;0&#65533;&#65533;&#65533;	&#65533;&#65533;&#65533;)HF&#65533;&#65533;g\&#65533;!%&#65533;&#65533;U!W&#1626;&#65533;&#65533;&#65533;"&#65533;&#65533;v&#65533;&#1510;j&#65533;O$i6&#65533;&#65533;e&#65533;F&#65533;&#65533;e&#65533;&#912;dbXC&#65533; d[&#65533;&#65533;; &#65533;&#65533;&#65533;&#65533;&#65533;n&#65533;Qp,&#65533;&#65533;&#65533;}m&#65533;bjo&#65533;&#65533;_h_n&#65533;:&#65533;T&#65533;iH&#65533;8&#65533; &#65533;d&#65533;#&#65533;@&#65533;&#65533;Y6&#65533;&#65533;V8M#&#65533;b&#65533;&#65533;Q0&#65533;&#65533;)4qU0''(t&#65533;&#65533;&#65533;&#65533;&#65533;&#65533;n=&#65533;2&#65533;t&#65533;O4&#65533;&#65533;^O&#65533;&#65533;&#65533;&#65533;&#65533;W~&#65533;6&#65533;X&#65533;&#65533;t#&#65533;`&#65533;&#65533;&#65533;&#65533;&#65533;&#1711;&#65533;)vv&(U&#65533;nKF&#65533;&#160;&#65533;&#65533;&#65533;a&#65533;4X&#65533;&#65533;\&#65533;5%f&#65533;	&#65533;w&#65533;~VWH&#65533;7&#65533;&#65533;&#1209;E!&#65533;&#65533;iP /&#65533;&#65533;4&#65533;&#65533;&#65533;&#65533;&#65533;&#65533;D&#65533;I&#65533;M&#65533;R&#65533;&#65533;&#65533;&#65533;j&#65533;Y)&#65533;Z@;&#65533;&#65533;&#65533;3&#65533;&#65533;Jv&#65533;&#65533;iN&#65533;a&#65533;k&#65533;U&#65533;{q&#65533;j&#65533;@<&#302;6&#65533;&#65533;o&#65533;&#65533; &#65533;&#65533;(;t&#65533;l&#65533;&#65533;p'&#65533;: &#65533;&#65533;&#65533;&#65533;&#65533;Y&#65533;&#65533;i&#65533;uR+|&#65533;&#65533;&#65533;u#&#65533;hU&#65533; &#65533;&#65533;&#65533;&#65533;C/A&#65533;H&#65533;,&#65533;D&#65533;&#65533;&#65533;&#65533;&#65533;&#65533;&#65533;&#65533;)&#65533;	>&#65533; k:&#65533;P&#65533;H&#65533;A{&#65533;L@&#65533;f;	.&#65533;&#65533;'&#65533;i&#65533;Dr &#65533;'&#65533;Cg&#65533;&#65533;&#65533;$&#65533;1F &#65533;kww&#65533;R@&#65533;|N .&#65533;&#65533;Uy&#65533;~)t>&#65533;1X&#65533;4&#65533;&#65533;WCPx4&#65533;w&#65533;&#65533;`LY &#65533;G&#65533;&#65533;&#65533;| t&#65533;&#65533;Zb&#65533;o&#65533;&#65533;&#65533;9<2+s&#65533;&#65533;&#65533;/04&#65533;F&#65533;oE4w&#65533;G&#65533;0jG8{&#65533;&#65533;;&#65533;6&#65533;3'&#65533;&#65533;yc$@L0&#65533;&#65533;]NH&#65533;  &#65533;^&#65533;=&#65533;';Q@&#65533;&#65533;Q&#65533;wY&#65533;&#65533;b&#65533;7ILXON7zR)&#65533;X&#65533;&#65533;k&#65533;&#28749;:WUe&#65533;q&#65533;w=2L45d&#64582;&#65533;&#65533;1&#65533;B&#65533;&#65533;&#65533;+&#65533;"&#65533;&#1252;ePGy&#65533;&#65533; &#519;=&#65533;&#65533;`Utu&#65533;V&#65533;&#65533;&#65533;Ycy&&#65533;&#65533;U&#134;&#65533;&#65533;L&#65533;&#65533;},&#65533;Ps0~&#65533;w&#65533;&#65533;&#65533;%|&#65533;hb&#65533;&#65533;&#65533;'c&#65533;]&#65533;?&#65533;&#65533;j&#65533;a&#65533;&#65533;}G&#65533;jx&#65533;+&#65533;r2&#65533;L&#65533;Qw>`K&#391;&#65533;>`X8&#65533;s]&#65533;"`D&#65533;;&#465;&#65533;S!S&#65533;Y~GmIW&#65533;G17Z&#65533;&#65533; ps&#65533;d~;&#65533;&#65533;~&#65533;f&#65533;&#65533;p&#65533;vj&#65533;&#65533;e&#65533;&#65533;1Hw&#65533;&#65533;h2&#65533;2W&#65533; H&#65533;(d r`&#65533;CA|>`V`U=&#65533;|k&#65533;&#65533;&#65533;Y+&#65533;a&#65533;&#65533;&#65533;(rFZ&#65533;H)F Xd/ ~lwi_(&#65533;&#65533;<&#65533;>&#65533;cLf2&#65533;(mbc&#65533;tf&#65533;2>&#65533; &#65533;h&#65533;?&#65533;4&#210;&#65533;&#65533;xdDTG&#65533;&#65533;>(&#65533;h^Uy&#65533;G?&#65533;di&#65533;Tgo&#65533;FZ&#65533;B&#68263;QDl&#65533;&#65533;&#65533;)&#65533;&#65533;"&#65533;&#65533;^&#65533;K&#65533;(&#65533;&#65533;&#65533;4v=
&#65533;&#65533;L&#65533;UZPmW&#65533;=D&#65533;&#65533; (P&#65533;&#65533;&#65533;s'&#65533;0
h.&#65533;;&#65533;2W&#65533;&#65533;<CI&#65533;&#65533;T)&#65533;&#65533;pRdu&#65533;&#65533;&#65533;&#1475;vTA&#65533;C&#65533;&#65533;h&#65533;x&#65533;0&#65533;Z&#65533;Q9&#65533;b&#65533;H&#65533;&#65533;&#65533;&#65533;r7!P&#65533;&#1795;k&#65533;p3&#65533;&#65533;@X`Q&#65533;s>T&#65533;`R&#65533;&#65533;~&#65533;&#65533;]AyIz7&#65533;&#65533;H&#65533;&#65533;Z&#65533;Bp&#65533;&#65533;d&#65533;v~&#65533;x2&#65533;&#65533;&#65533;&#65533;l&#65533;&#65533;-U_&#65533;y&#1554;&#65533;\ T
&#65533;(&#65533;W0g v0`A0&#65533;x0&#1607;&#65533;48&#65533;H&#65533;&#65533;&#65533;w&#65533;	&#65533;&#65533;yV&#65533;F&#65533;N$&#65533;Q&#65533;&#65533;I &#65533;&#17679;UAP&#65533;&#65533; &#65533;C&#65533;l&#1448;Z	&#65533;&#65533;&#65533;xBX&#65533;#&#65533;N54&#65533;9&@&#65533;' &#65533;&#65533;&#65533;"&#65533;a~H&#65533;&#65533;&#65533;N0K>&#65533;NIx&#65533;&#65533;&#65533;w&#65533;ec&#65533;&#65533;U&#65533;&#65533;&#65533;10&#65533;&#65533;dM&#1415;&#65533;&#65533;&#65533;&#65533;&#65533;&#65533;&#65533;8mfG&#65533;y&#65533;&#65533;i&#65533;4&#65533;)-P&#65533;p&#65533;d&#65533;&#65533;&#65533;&#65533;1`W(&#65533;&#1219;&#65533;T&#65533;Q1Pp&#65533;&#65533;a&#65533;a|QSX}&#65533;&#65533;{Y&#65533;&#65533;ku&#65533;>&#65533;&#65533;&#65533;)w&#65533;Q[&#65533;s;*&#65533;U&#65533;]&#65533;fn&#65533;&#65533;E&#65533;&#65533;Ow&#65533;Ie$&#65533; ]&#65533;&#65533;]u`oU&#65533;1&#65533;&#65533;&#65533;X&#65533;&#65533;C&#65533;g>&#65533;&#65533;|Aid&#65533;7P&#65533;rZF&#65533;Fg\`&#65533;&#1450;v&#65533;&#65533;&#65533;H&#65533;n&#65533;Oz&#65533;&#65533;&#65533;&#65533;&#1366;}g2&#65533;&#65533;j&#65533;J&#65533;`&#65533;?`&#1911;(&#65533;&#65533;op&#65533; Z&#65533;&#65533;Gu&#65533;yw[S,*b&#65533;&#65533;Tb&#65533;&#65533;c&#65533;&#65533;%&#65533;&#661;&#65533;&#65533;&#65533;_Hp&#65533;{x&#65533;&#65533;RFsO[&#65533;&#65533;*@5&#65533;2QS &#65533;xGG&#65533;&#65533;u@I&#65533;Fo&#65533;;&#65533;&#65533;&#65533;&#65533;&#65533;&#65533;x PwH&#65533;W&#65533;,&#65533;Q{ &#65533;b&#65533;&#347;&#65533;&#1687;>q9 
&#65533;V~&#65533;&#65533;&#65533;&#65533;(&#65533;ri&#65533;'&#65533;>&#1202;B&#65533;&#65533;j&#65533;z-m&#65533;&#65533;&#65533;&#65533;&#65533;QK&#65533;&#65533;Ph&#65533;&#65533;k&#65533;&#65533;&#65533;FA2y&#65533;s893&#65533;(H&#65533;S9&#65533;&#65533;&#65533;?&#65533;&#65533;&#65533;Sk\o`MeK&#65533;z&#65533;V&#65533;`&#65533;f&#65533;RK&#822;b&#65533;&#65533;8&#65533;O D-&#65533;.3N&#65533;&#65533;y&#65533;%@&#65533;a\&#65533;R&#65533;.P&#65533;&#65533;G&#65533;*	&#65533;&#65533;Z&#65533;;^&#65533;@&#65533;E&#65533;Y&#65533;&#65533;(&#65533;Bs  &#65533;&#65533;&#65533;Q&#65533;&#65533;&#65533; &#1862;&#65533;i&#65533;"U&#65533;=Y&#65533;Y&#65533;%&#65533;y0&#65533;/&#65533;w@&#65533;&#65533;&#65533;sO&#1082;&#65533;FBK&#65533;&#65533;&#65533;@}&#65533;h&#65533;X&#65533;c&#1560;&#65533;u&#65533;&5z%&#65533;&#65533;h&#65533;xb&#65533;&#459;&#65533;&#65533;J&#65533;&#65533;&#1306;&#65533;&#732;&#65533;&#65533;&#65533;&#65533;&#65533;^&#65533;&#65533;@&#65533;}&#65533;k2&#65533;&#65533;W&#65533;&#65533;&#65533;L  &#65533;&#65533;&#65533;lj&#65533;&#65533;&#65533;&#65533;L&#65533; &#65533;Q'&#1595;&#65533;&#65533;a(:&#65533;&#65533;8P&#65533;(&#65533;p&#65533;&#65533;&#65533;&#65533;j~T5&#65533;7Y&#65533;c&#65533;b&#65533;&#65533;V	lZ&#1398;rMS&#65533;&#65533;&#65533;&#65533;L&#65533;p `&#65533;vd!&#65533;&#65533;&#65533;d&#65533;o4A=Du&#65533;p>YU&#65533;K&#65533;p&#65533;&#65533;C&#65533;Z0L&#65533;4g7w&#65533;&#65533;"&#1790;&#65533;&#65533;G&#65533;:&#65533;&#65533;Sr&#65533;I&#65533;A<0[&#65533;vz&#65533;X \E!&#65533;1&#65533;/&#65533;&#65533;&#65533;&#65533;5X&#65533;&#65533;A&#65533;&#65533;&#65533;&#65533;1&#65533;$&#65533;&#65533;_L&#65533;h:&#65533;k
&#65533;7&#65533;o&#65533;y~z$e&#65533;&#65533;HKp&#65533;s&#1835;g&#65533;tj+&#65533;&#65533;&#65533; P&#65533;&#65533;&#65533;k&#65533;"&#65533;&#65533;lZ&#65533; &#65533;%>&#65533;C7&#65533;iV&#65533;;&#65533;FR&#65533;O0&#65533;&#347;W/CB-&#65533;&#65533;&#65533;2gH&#65533;d aK&#65533;&#65533;kw&#65533;y&#65533;&#65533;&&#65533;&#65533;&#65533;rc)&#65533;&#65533;'C04`&#65533;zq4g&#65533;j&#65533;Wd0&#65533;&#65533;&#65533;`=&#65533; Qp&#65533;&#65533;&#65533;&#65533;xg&#65533;&#210;&#65533;g&#65533;&#65533;&#65533;F&#65533;F&#65533;&#65533;&#65533;'&#65533;&#65533;x&#65533;&#65533;&#65533;Q}&#65533;&#65533;&#65533;C&#65533;&#65533;&#65533;&#65533;l&#65533;'&#65533;z&#65533; #&#65533;&#65533;,&#65533;&#65533;\1&#65533;&#920;&#65533;&#65533;&#65533;&#65533;&#65533;k&#65533;&#65533;&#65533;&#65533;&#65533; &#65533;&#65533;:&#65533;{%&#65533;&#1018;&#65533;&#65533;c&#312;&#65533;&#65533;3&#65533;=&#65533;&#65533;
]G4&#65533;;*i&#65533;+@&#65533;'B&#65533;/&#65533;B7A&#65533;2&#65533;&#65533;&#65533;Z@F&#65533;&#65533;"&#65533;&#65533;=&#65533;o`Q~&#65533;&#65533;{&#65533;&#65533;&#65533;&#65533;V&#65533;&#1739;&#65533;&#65533;&#65533;&#65533;&#989;&#65533;'.|S&#389;&#65533;d &#65533;[x&#65533;&#65533;SU)`l &#65533;3.&#65533;:n&#65533;&#65533;U|&#65533;Z&#65533;f&#65533;&#65533;&#65533;&#741;J'&#65533;&#65533;&#65533;`V &#65533;&#65533;&#65533;&#65533;k&#65533;C&#65533;Z>v'&#65533;&#65533;C&#780;a&#65533;&#65533;Hi_F &#65533;hA&#65533;&#65533;&&#1084;&#65533;GH&#65533;A&#65533;.i&#65533;+u&#65533;)w&#65533;&#1496;r^e0d&#65533;2>`&#65533;&#65533; o&#65533;&#65533;3&#65533;+ &#65533;&#65533;2Il&#65533;&#65533;&#18771;&#65533;~&#65533;&#65533;F&#65533;1&#65533;3&#65533;&#65533;&#65533;&#65533;X&#65533;}&#65533;&#65533;&#65533;3\G:7&#65533;&#65533;&#65533;A&#65533;.i&#65533;6.&#65533;&#65533;)&#65533;Mb&#65533;&#65533;{&#65533;&#65533;I&#65533;&#65533;Q:`8{&&Az2&#65533;/ >`&#65533;&#65533;#;&#65533;f>6&#65533;&#65533;&#65533;&#65533;u&#1634;&#65533;L&#65533;&#65533;n&#65533;kg`&#1249;&#65533;&#65533;r&#65533;&#65533;}&#65533;|&#65533;vb&#65533;&#65533;&#65533;^&#65533;&#65533;&#65533;mG&#65533;2&#65533;'&#65533;G u&#65533;&#65533;&#65533;G&#65533;&#65533;&#65533;&#65533;W&#65533;[&#65533;h&#65533;&#65533;&#65533;&#65533;&#65533;&#65533;&#65533;u&#65533;!&#65533;&#773;R&#65533;K&#588; ]L &#65533;s]&#65533;&#65533;&#65533;&#65533;&#65533;m&#65533;&#1722;r+&#65533;+&#65533;&#65533;-&#65533;2&#65533;*|&#65533;&#65533; &#65533;&#65533;&#65533;q&#65533;A&#65533;&#65533;W&#65533;&#65533;&#65533;sd&#1871;+&#65533;&#65533;"&#65533;<&#65533;R_&#65533;&#65533;&#65533;&#65533;1	&#65533;&#65533;KD>&#65533;&#65533;B&#65533;-N &#65533;E~bz&#65533;&#65533;&#65533;&#65533;/&#1858;&#65533;[@&#272;u>&#65533;&#65533;;&#65533;0&#65533;&#65533;&#65533;C~&#65533;&#558;g&#65533;&#65533;&#65533;&#65533;&#65533;&#65533;&#65533;<V&#65533;&#65533;&#65533;&#65533;&#65533;&#65533;&#65533;6="&#1044;9WAt&#65533;`d &#65533;&#65533;&#65533;>0&#65533;&#65533;-x^&#65533;&#65533;&#65533;.=@ DD(A&#65533;&#65533;&#65533;T;&#65533;.&#65533;&#65533;m&#65533;&#65533;T&#65533;%&#65533;A&#65533;&#65533;&#65533;M&#65533;<lh[^&#65533;&#65533;u&#65533;&#65533;Tn&#65533;&#65533;&#65533;L&#65533; &#65533;.B&#65533;&#65533;&#65533;\&#65533;&#65533;J&#65533;B0&#65533;&#65533;&#65533;;&#1782;N&#65533; &#65533;:`X&#65533;<cUX&#65533;d&#65533;&#65533;P&#65533;&#65533;&#65533;&#65533;*&#65533;8&#65533;&#65533;&#65533;&#65533;a&#65533;^v}&#25766;&#65533;&#65533;&#65533;&#65533;I&#65533;&#65533;P 4 e=0&#65533;0&#65533;o&#65533;&#65533;&#65533;N&#59002;&#65533;&#65533;&#65533;&#65533;2Q&#65533;v&#65533; !&#65533;I&#65533;&#65533;j&#65533;k&#65533;
&#65533;n&#65533;x&#65533;&#65533;&#65533;A&#65533;&#65533;;&#65533;&#65533;&#65533;&#65533;&#65533;&#65533;&#65533;&#65533;h!&#65533;&#65533;)&#65533;&#65533;@f0&#65533;&#65533;&#65533;)&#65533;&#65533;J&#65533;&#65533;Io03&#65533;&#65533;Np&#65533;>&#65533;&#65533;.Q&#223;' &#65533;50&#65533;&#1848;4&#65533;&#65533;. 7 &#65533;&#65533;Z,&#65533;SP&#65533;%I&#65533;6;&#65533;\k&#65533;&#65533;i@&#65533;NT@4@2 D0&#65533;&#65533;&#65533;m2&#65533;&#65533;&#65533;N&#65533;Q_&#65533;&#65533;^0&#65533;V&#65533;xk&#65533;&#65533;2v&#65533;&#65533;r&#65533;&#65533;&#65533; P&#65533;5]&#65533;&#1345;&#65533;&#65533;2~&#65533;cU&#65533;h&#65533;%3&#65533;&#65533;&#65533;&#65533;&#65533;&#65533; O&#65533;&#65533;|&#65533;&#65533;2&#65533;D&#65533;i&#65533;,&#65533;&#65533;7&#65533;t`&#65533;Rp&#65533;z&#65533;&#65533;T`&&#65533;&#65533;d@&#65533;P&#65533;&#65533;,&#65533;&#65533;&#65533;(`|{&#65533;U&#65533;{&#65533;&#65533;Y6&#65533;R5&#65533;>&#65533; $&#1042;&#7736;&#65533;&#65533;T&#65533;4&#65533;&#65533;2 	D&#65533;,p&#65533;&#65533;&#1550;&#65533;7&#65533;}`&#65533;&#65533;&#65533;&#65533;&#65533; &#65533;&#65533;&#65533;N
 &#65533;A&#65533;	.d&#65533;&#65533;!&#65533;J&#65533;1&#65533;C&#65533;&#65533;@!&#65533;"&#65533;;^&#65533;1&#65533;&#411;J&#65533;@&#65533;2&#65533;@&#65533;1>&#65533;3&#65533;&#277;3&#65533;&#65533;&#65533;C &#65533;&#65533;A&#65533;%:3a&#277;0&#312;&#65533;&*4d&#65533;&#130;I&#65533;&#65533;l&#65533;U&#65533;&#65533;(n&#65533;&#65533;#E*&#65533;Rl&#65533;B#MV.&#65533;&#65533;<X&#65533;&#65533;P&#65533;G"&#65533;&#65533;f4&#65533;&#65533;BAHUH&#65533;|f&#65533;J&#65533;7k&#65533;:9&#65533;M&#65533;&#65533;&#65533;&#65533;	&#65533;&#65533;&#1916;&#65533;&#65533;J&#65533;&#65533;aM&#65533;g&#65533;&#65533;J&#65533;`&#65533;W&#65533;'d#9&#65533;I&#65533;W:.DQ@&#65533;&#65533;j*)&#65533;&#65533;(&#1220;&#65533;C;\.:&#65533;^	`&#65533;T!&#65533;A
,&#65533;l&#65533; !&#65533;&#65533;'g<f&#65533;&#65533;2e&#65533;2o&#65533;0&#65533;3&#992;&#65533;&#65533;&#65533;T&#65533;9Q&#65533;Z&#65533;&#65533;&#65533;&#65533;&#65533;&#65533;M6m[	&#65533;t&#65533;&#65533;&#65533;>&#65533;&#65533;&#65533;&#65533;Z&#65533;&#65533;&#65533;:H&#65533;9&#65533;&#65533;&#65533;k!&#65533;&#65533;&#65533;&#65533;&#65533;&#65533;)&#65533;&#65533;`1vX&#65533;$&#65533;$h&#65533;&#65533;&#65533;@S&#65533;&#65533;&#65533;&#1691;a&#65533;&#65533;0&#65533;OG&#65533;8D &#65533;:&#65533; &#65533;&#65533;&#65533;&#65533;#
&#65533;0&P&#65533;&#65533;nS
&#65533;&#65533;A5&#65533;"#.&#304;99<&#65533;&#65533;&#65533;Bj&#65533;3&#65533;pA&#65533;&#65533; &#65533;&#65533;S|!<&#65533;V&#65533;&#1138;&#65533;x&#65533;)&#65533;&#65533;&#65533; :&#65533;&#65533;GBi*&#65533; &#65533;&#65533;&#65533;&#65533;H*&#65533;`B+&#65533;&#65533;tR&#65533;<a	QHC
)&#34851;&#65533;.*tT&#65533;&#65533;&#65533;1&#65533;L+h E&#65533;&#1282;&#65533;&#65533;&#65533;3/F'{&#65533;&#65533;&#65533;v&#65533;a&#65533;AIU&#65533;&#65533;XC&#65533;E&#65533;P&#65533;&#65533;&#65533;&#65533;'&#65533;lJ&#65533;.&#714;4&#65533;&#65533;&#65533;K35&#65533;)L&#65533;&#65533;&#65533;&#65533;-^&#65533;&#65533; 4H&#65533;&#65533;\#&#65533;:f=&#65533;1[&#65533;&#65533;&#65533;&#65533;_,&#65533;F&#65533;eNXa#(&#65533;&#65533; &#65533;&#65533;&#65533;&#65533;&#65533;R&#65533;BUl&#65533;&#65533;&#65533;(~&#65533;&#65533;o[&#65533;*&#65533;c&#65533;I&#1395;&#65533;&#65533;&#65533;H&#65533; &#65533;CD:d&#65533;b9K&#65533;&#65533;&#65533;[&#65533;&#65533;&#65533;]&#65533;lo3`&#65533;Y!&#65533;&#65533;&#65533;	&#65533; rQ&#65533;>&#65533;&#65533;@Ls&#45739;&#65533;i&#65533;&#65533;&#65533;4@D&#65533;5&#65533;`&#65533;I&#1309;u&#65533;k"v&#65533;&#65533;M&#65533;Xx&#65533;&#65533;f{c&#65533;OW&#65533;&#65533;	&#65533;p&#65533;8 &#65533;A&#65533;&#65533;&#65533;[o,&#65533;&#65533;&#65533;6&#65533;x4+&#65533;&#760;&#2790;&#65533;&#65533;t#b&#65533;&#13163;
-&#65533;1?&#65533;Y&#3980;XH&#65533;al&#65533;Vl&#65533;;&#65533;Q&#65533;&#65533;&#1918;Q&#65533;&#65533;~-&#65533;H&#65533;&#65533;6&#65533;&#65533;v&#65533;}&#65533;&#65533;&#65533;x&#65533;&#65533;0&#65533; &#65533;&#65533;&#65533;3&#65533;@&#65533;&#65533;&#65533;&#65533;b&#65533;C&#65533;&#65533;&#65533;_]D&#65533;&#1731;Z&#65533;&#65533;yF&#65533;&#65533;*~&#65533;&#65533;a}a&#65533;&#65533;6&#65533;&#65533;&#65533;&#65533;&#65533;&&#65533;g&#65533;h&#1463;W&#65533;]&#65533;1&#65533;&#65533;&#65533;o&#65533;&#65533;&#65533;G-&#65533;	&#65533;&#65533;1&#65533;A&#65533;
&#65533;&#65533;x&#65533;&#65533;AyHB&#65533;&#65533;,&#65533;a&#65533;#&#65533;&#65533;&#65533;&#65533;&#65533;3Q&#65533;&#65533;A>&#65533;&#65533;&#65533;E&#65533;&#65533;L&#65533;&&#65533;&#65533;F&#65533;&#65533;&#65533;>&#65533;7&#65533;A	W&#65533;&#65533;&#65533;&#1087;&#65533;&#65533;&#65533;A&#416;&#65533;&#65533;&#65533;'0&#65533;&#1388;&#65533;`&#65533;:p`A&#65533;&#65533;@zQp \`&#65533;&#65533;&#65533;%X&#65533;&#65533;&#65533;&#65533;r#&#65533;,H&#65533;&#65533;&#65533;6&#1450;<x"&#65533;&#65533;&#65533;&#1526;&#65533;&#65533;m)&#65533;&#65533;&#65533;2&#65533;*&#65533;&#65533;
"&#65533;!&#65533;l&#65533;&#65533;+&#65533; &#1537;&#896;&#65533;&#65533;&#65533;&#65533;O:&#65533;_&#65533;&#65533;&#65533; L`&&#65533;&#65533;&#65533;&#65533;&#65533;&#65533;(&#65533;@1&#65533;&#175;&#65533;SF&#65533;i"!|Al&#65533;&#65533;-&#65533;&#65533;&#65533;S&#65533;J&#65533;&#65533;&#65533;&#65533;K_n{&#65533;"z" &#65533;&#65533;&#65533;&#577;R&#65533;&#65533;@W&#65533;_!&#65533;&#65533;!b&#65533;yl&#65533;&#65533;&#65533;&#65533;@&#65533;b +&#65533;&#65533;p&#65533;&#65533;
&#65533;&#65533;pR
 rY&#65533;&#65533;&#65533;&#65533;&#65533;3x@ &#65533;&#65533;@K&#444;&#65533;&#65533;&#65533;s!&#65533;b&#65533;&#65533;<&#65533;D K<C&#65533;9&#772;&#65533;&#65533;&#65533;9&#65533;&#65533;8&#65533; \pf
<&#65533;&#65533;&#65533;$&#65533;&#65533;^$r3&#65533;&#65533;`&#65533;&#65533;&#65533;&#571;&#65533;&#65533; 1&#65533;&#65533;c&#65533;U&#65533;&#65533;f'`&#65533; &#65533;iO&#65533;<&#65533;'&#65533;L&#65533;&#65533;>|&#65533;.&#65533;&#65533;&#65533;&#65533;&#65533;&#1537;'&#65533;g8&#65533;&#65533;&#65533;d&#65533;P&#65533;ZB&#65533;&#65533;J&#65533;\&#65533;`0F&#65533;`3'<&#65533;&#65533;H}P &#65533;&#65533;&#65533;,&#65533;&#65533;P&#589;)&#65533;&#65533;
YiT&#65533;&#65533;&#65533;	;P&#65533;&#65533;X&#65533;&#1012;&#65533;P/&#65533;&#65533;L&#65533;2s#&#65533;.&#1097;O&#65533;C&#65533;&#65533;&#65533; &#65533;&#65533;#&#65533;s&#65533;&#65533;0&#65533;d&#65533;&#65533;Dc&#65533;&#65533;tk&#65533;&#65533;&#65533;&#65533;8&#65533;p&#65533;[@XX '&#65533;&#65533;3&#2034;&#65533;?&#65533;&#65533;"&#65533;@[&#65533;k_gUT&#65533;&#65533;&#65533;-&#65533;agXT&#65533;6Q&#65533;mls&#65533;&#65533;&#1310;X/n&#65533;&#65533;W&#65533;"`&#65533;&#65533;@B &#65533;&#65533;]&#65533;B HVB&#65533;@&#65533;&&#65533;V&#65533;AF&#65533;&#60474;&#65533;&#65533;&#65533;&#65533;I&#65533;y @&#65533;&#65533;&#65533;F&#65533;&#65533;x&#65533;FG&#65533;&#65533;&#65533;&#65533;&#65533;&#65533;{z&#65533;&#1572;&&#65533;&#65533;/&#65533;&#65533;&#65533;&#65533;K&#65533;&#65533;-;HAL4&#65533;8N8CX&#65533;c&#65533;&#65533;L&#65533;V&#65533;&#65533;G&#65533;@&#65533;&#65533;&#65533;&#65533;&#65533;&#757;&#65533;&#1611;I	&#65533; .&#65533;<&#65533;4&#65533;5M7&#65533;&#65533;M&#65533;6&#65533;O&#65533;&#65533;&#65533;XC&#1145;^&#65533;${a&#65533;&#65533;&#65533;&#65533;&#65533;A
^&#65533;&#65533;5!&#65533;&#65533;&#65533;&#65533;&#65533;&#65533;&#65533;7&#65533;i}&#267;&#65533; &#65533;&#65533;&#65533;9&#65533;[N&#65533;&#65533;&#65533;Q`&#65533;&#65533;&#65533;p&#65533;X&#65533;&#65533;8&#65533;1qI&#42508;&#65533;&#65533;*W&#65533;&#65533;rs&#65533;U&#65533;&#65533;mT&#65533;&#65533;,f&#65533;R&#65533;&#65533;$^p&#65533;t7&#65533;JJ&#65533;&#65533;`u&#65533;&#65533;-&#65533;a&#65533;&#490;&#995;&#65533;3.&#65533;&#1278;&#65533;&#65533;q&#65533;oK&#50393;&#65533;&#65533;K&#65533;&#65533;#Y&#65533;>#&#65533;!&#65533;N&#65533;t&#65533;&#65533;&#65533;n&#65533;&#65533;&#65533;}&#65533;&#65533;D !P*&#65533;0T&#65533;&#65533;\p,&#65533;&#65533;&#65533;}&#65533;&#65533;&#65533;S)h&#65533;b&#65533;&#65533;&#65533;Hd&#65533;&#65533;&#65533;&#65533;&#65533;=&#65533;&#65533;&#65533;&#&#65533;&#65533;&#65533;~p&#65533;-&#65533;F7&#1455;Z&#65533; &#65533;&#65533; 4{&#65533;&#65533;&#65533;G_&#65533;G-&#65533;&#65533;!X&#65533;8&#65533;&#65533;&#65533;9&#65533;Y&#65533;&#65533;&#20103;&#65533;Wv&#65533;%&#65533;#&#65533;&#802;Z&#65533;j&#65533;&#65533;Er&#65533;&#65533;&#65533;&#65533;\&#65533;G&#65533;zD.&#65533;&#65533;&#65533;h`3&#65533;&#65533;B&#65533;E&#65533;&#65533;&#65533;&#710;&#65533; &#65533;&#65533;hozk)^C`@y"&#65533;%&#65533;o7&#65533;T]&#65533;&#65533;&#65533;W&#65533;tUuD^0&#65533; &#65533;g&#65533;.&#755;LX%&#65533;2&#65533;:4&#65533;&#65533;k&#65533;Gx&#869;&#65533;&#65533;&#65533;&#65533;(&#65533;&#65533;&#65533;@Bk&&#65533;&#65533;S(&#65533;GJ&#65533;&#512;&#65533;(&#65533; e]&#65533;&#65533;up&#65533;&#65533;&#65533;n&#65533;!&#65533;:&#65533;{Nt&#65533;|J&#65533;&#65533;&#65533;<1&#65533;Ifv&#65533;&#65533;&#65533;&#65533;&#65533;&#65533;N&#65533;&#65533;w^
s&#65533;zGxh&#65533;&#65533;&#65533;U``0&#65533;&#65533;&#65533;&#65533;&#65533;4`&#65533;&#65533;@f&#65533;&#1461;&#65533;yq&#65533;~5l,&#65533;*&#65533;&#65533;&#65533;4&#1753;n]]&#65533;&#65533;k&#65533;&#65533;&#65533;&#65533;&#65533;z(&#65533;{&#65533;u&#65533;k&#65533;p&#65533;&#65533;z&#65533;&#65533;&#65533;&#65533;&#65533;&#65533;&#65533;!&#65533;I&#65533;T&#65533;&#65533;&#283;&#65533;&#65533;[=&#65533;&#65533;&#65533;z&#65533;&#65533;&#65533;0"&#65533;&#65533;&#15913;r5&#1790;&#65533;S&#65533;&#65533;}&#65533;;&#1427;2&#65533;&#1729;&#65533;C?&#65533;S&#65533;&#65533;1&#65533;H&#65533;&#65533;( Y`&#65533;u&#65533;?&#65533;&#65533;&#65533;&#65533;p;&#65533;R	7&#24124;&#65533;2@&#65533;H&#65533;y&#65533;&#65533;Y9&#65533;C&#65533;&#65533;&#65533;!&#65533;]&#65533;&#65533;9&#65533;{2E&#1273;&#65533;&#65533;
L&#65533;[$&#65533;8&#65533;6&#65533; +  &#65533;! &#65533;&#65533;&#65533;>&#65533;c&#65533;&#1083;&#65533;&#65533;&#720;/q&#65533;&#65533;2i&#65533;C &#65533;&#65533;&#65533;=\&#65533;A&#65533;&#65533;X@&#65533;&#567;&#65533;9"&#825;&#65533;&#65533;&#65533;&#65533;&#1779;&#65533;Ai&#131;&#65533;&#65533;*&#65533;&#65533;&#65533;f&#170;&#65533;D|!&#65533;&#65533;3&#65533;[&#65533;o7&#65533;&#514;:p&#65533;&#851;>&#65533;8C4&#65533;	k&#65533;i&#65533;&#1099;&#65533;&#65533;	2=&#65533;z@&#65533;:&#26800;(&#65533;  &#65533;p&#65533;&#65533;&#65533;4&#65533;&#65533;# &#65533;&#65533;+&#65533;(&#65533;&#8206;&#65533;/&#65533;[&#65533;\&#65533;&#65533;&#1263;o&#65533;3&#65533;&#65533;&#65533;&#65533;{	&#65533;/&#65533;DOL&#65533;P&#65533;|C&#65533;&#65533;c,&#65533;S &#65533;&#65533;?&#65533;&#65533;&#65533;(P&#65533;80>&#65533;&#65533;&#65533;9 11 
&#65533;&#65533;?z&#65533;1&#65533;&#753;&#65533;B&#65533;*&#65533;&#65533;A9&#65533;Z&#65533;e|&#65533;&#65533;&#65533;&#65533;&#65533;&#65533;DL&#65533;&#65533;c&#65533;9|&#65533;&#65533;&#65533;UT&#65533;&#65533;&#65533;QA&#529;	&#65533;&#65533;*2 &#65533;!h&#65533;&#65533;&#65533;&#65533;&#65533;SG&#65533;9&#65533;Q&#65533;G&#1698;*yT"&#65533;&#1751;\&#65533;D5&#65533;-D|FP&#65533;&#65533;&#65533;&#65533;Jz0a+H2:m&#65533;D&#65533;&#1840;&#65533;&#65533;&#65533;5x&#65533;t&#65533;<&#65533;8v,&#65533;&#65533;&#65533;&#65533; 91&#65533;&#888;D[I&#65533;&#65533;j&#65533;*I&#65533;T9&#65533;&#65533;&#65533;&{&#65533;&#65533;&#1721;U&#65533;&#65533;:@H&#65533;#
&#65533;D&#65533; &#65533;&#65533;	&#65533;&#65533;&#65533;D`tGr&#65533;I&#65533;&#65533;<V3	&#65533;;j&#65533;?&#65533;&#65533;&#65533;3&#65533;9&#65533;&#65533;&#65533;1&#65533;&#65533;&#65533;&#65533;	&#65533;:,}&#65533;	&#65533;&#65533;&#65533;&#65533; &#65533;X&#65533;&#672;(1 K&#65533;$K0&#65533;&#65533;&#65533; q&#65533;<H&#65533;&#138;&#65533;.&#65533;&#65533;z&#65533;&#65533;&#65533;&#65533;v&#65533;&#65533;ut&#65533;tJ&#65533;&#65533;&#65533;\&#65533;&[I'z&#65533;&#65533;C&#65533;=&#65533;&#65533;&#390; '&#65533;&#65533;!p&#65533;&#65533;&#65533;I&#65533;&#1041;&#65533;&#444;&#65533;1f&#65533;&#65533;&#65533;L&#65533;i&#65533;0&#65533;E&#65533;$[2&#65533;&#65533;I&#65533;&#65533;&#65533;Y&#65533;&#65533;<&#609;&#65533;&#65533;D&#65533;&#443;3?&#65533;&#65533;&#65533;&#65533;&#65533;@H&#65533;!1&#65533;4'X69&#65533;&#65533;)N}&#65533;LN\N&#65533;dN&#65533;&#65533;1&#65533;&#65533;2&#65533;Z&#65533;K&#65533;&#65533;&#65533;&#65533;b&#65533;&#65533;|&#65533;&#65533;\&#65533;&#65533;$&#65533;#4L1 &#65533;6&#65533;&#65533;&#65533;&#65533;&#65533;01K0&#65533;;&#65533;&#65533;&#65533;&#65533;:&#65533;,}&#65533;&#65533;t&#65533;&#65533;&#65533;H&#65533;D&#65533;&#65533;&#65533;&#65533;&#65533;&#65533;)a&#65533;3&#65533;XFM&#65533;&#65533;9&#65533;&#65533;&#65533;K&#65533;	&#65533;S,k,?&#65533;c&#65533;!&#65533;L&#65533;&#65533;MUXs&#65533;&#65533;&#1027;M&#1627;=&#65533;&#65533;8&#65533;&#65533;A&#65533;Y&#65533;&#65533;&#65533;O.&#65533;&#65533;&#65533;&#65533;O&#65533;&#65533;&#65533;&#65533;&#890;Z&#65533;g&#65533;J&#65533;"&#818;&#1665;&#65533;K8&#65533;&#65533;;0&#65533;&#65533;&#1328;&#65533;B&#65533;r&#65533; $8&#65533;6 &#65533;'&#65533;S&#65533;&#65533;&#65533;&#65533;2&#65533;&#65533;&#65533;,&#65533;:-&#65533;&#984;&#65533;
TQ/I\&#65533;R?b&#65533;h+S&#65533;r'&#65533;&#65533;&#65533;&#65533;5R&#65533;&#65533;G&#65533;&#65533;&#65533;8M&#65533;&#65533;#&#65533;xH&#65533;&#65533;<]&#65533;?&#65533;;&#65533;SEX&#65533;&#65533;b[&#65533;~&#65533;&#65533;&#65533;TC&#65533;&#65533;
&#65533;&#65533;&#65533;rk&#65533;70&#65533;Nl&#419;k&#65533;&#65533;x&#65533;Ir&#65533;&#65533;\&#65533; @8#&#65533; &#65533;&#65533;ptK&#65533;&#65533;&#65533;P'4&#65533;R&#65533;&#65533;;&#65533;S
&#65533;X&#65533;&#1374;k&#65533;&#522;O&#65533;&#65533;>&#65533;&#65533;&#65533; #&#65533;&#65533;&#65533;[&#65533;yc&#65533;1V~&#65533;&#951;&#65533;7(*H&#65533;&#65533;	&#65533;&#65533;&#65533;&#65533;&#65533;8p#X&#65533;&#65533;&#65533;&#672;&#65533;	&#65533;&#65533;&#65533;&#65533;l&#65533;%&#65533;'W&#65533;&#65533;&#65533;&#65533;2&#65533;%&#65533;&#65533;&#65533;P&#65533;&#65533;+y&#65533;&#65533;&#65533;&#65533;H&#65533;&#65533;&#65533;P&#65533;FD0&#65533;&#65533;.b&#65533;&#65533;z&#65533;&#65533;&#8810;,H&#65533;32&#65533;(&#65533;&&#65533;&#65533;&#65533;F:&#578;&#65533;&#65533;r'&#65533;&#65533;"
&#65533;5&#65533;&#65533;ouUb&#65533;7&#65533;&#65533;&#65533;&#65533;}&#65533;&#65533;&#65533;&#65533;&#1475;&#545;xWx&#65533;&#65533;&#65533;&#1717;41&#65533;&#65533;64&#65533;<&#65533;J)O6&#65533;&#65533;HGa&#65533;3( P&#65533;*x$&#65533;&#65533;)&#65533;u&#65533;&#65533;&#65533;&#65533;:h&#65533;&#65533;)
&#65533;&#65533;X&#65533;&#65533;P&#65533;&#1511;M&#65533;&#65533;&#65533;&#65533;&#65533;&#65533;&#65533;, &#65533;AT&#65533;&#65533;&#65533;@&#65533;/MW\A&#65533;&#65533;&#65533;?&#65533;u&#65533;]JV&#65533; &#65533;&#65533;&#65533;;1`&#65533;&#65533;&#65533;8&#65533;h&#65533;@+&#65533;&#65533;X&#65533;&#65533;&#65533;&#65533;\@&#65533;&#65533;	#&#65533; &#65533;&#65533;&#65533;&#1936;&#65533;\&#65533;n]&#65533;&#197;#&#65533;&#65533;9&#65533;]4&#65533;&#65533;&#65533;&#658;	XE&#65533;&#65533;D&#1212;&#65533;g&#65533;E0lF&#65533;&#65533;&#65533;&#65533;9e].&#65533;l&#1412;&#65533; 2@8L&#65533;&#65533;&#65533;&#65533;(&#65533;&#65533;9h&#65533;x&#65533;&#65533;&#65533;&#65533;U0&#65533;_&#65533;@&#65533;(B&#65533;&#65533;&#65533;G&#65533;/I 0&#65533;&#65533;%&#65533;&#65533;&#65533;uE&#65533;9<&#1948;sZ&#65533;&#65533;( &#65533;&#65533;Z&#65533;&#1006;&#65533;&#65533;&#65533;&#65533;Ia&#65533;&#65533;`&#65533;&#65533;&#65533;Q&&#65533;&#65533;U&#65533;W&#65533;&#65533;  <&#65533;&#65533;%0) &#65533;`&#65533;&#65533;e_( ,h&#65533;	p&#65533;&#65533;XF{&#65533;&#65533;h&#65533;X&#65533;&#65533;"&#65533;&#65533;
&#754;&#65533;S&#65533;V`(&#65533;_c`&#65533;&#65533;&#65533;0&#65533;	&#65533;$&#65533;&#65533;&#65533;V&#65533;UD&#65533;|&#65533;O&#65533;&#1819;	&#65533;}%]%&#65533;&#65533;&#65533;-&#65533;2@&P&#65533;-&#65533;@&#65533;N;6&#65533;&#65533;&#65533;9&#65533;.?&#65533;&#65533;&#65533;&#65533;&#65533;u&#65533;H&#65533;&#65533;&#65533;(&#65533;~&#561;a&#65533;&#65533;)^&#65533;\&#65533;&#65533;&#65533;(&#65533;d&#65533;&#65533;F&#65533;&#65533;K&#65533;]J&#65533;&#65533;&#65533;4Q&#65533;&#65533;&#65533;&#65533;&#65533;T&#65533;J_*&#65533;&#65533;6v&#65533;&#65533;]&#1069;4@&#65533;N&#65533;&#65533;&#65533;&#65533;&#65533;&#65533;+&#65533;&#65533;T&#65533;&#65533;&#65533;$I&#65533;&#65533;p/&#65533;A&#65533;&#65533;Shb&#65533;&#65533;&#65533;{fS&#65533;&#65533;'&D&#65533;&#65533;&#65533;&#65533;&#65533;&#65533;&#65533;.&#442;!m&#65533;&#65533;B&#65533;!&#65533;T&#65533;&#65533;*&#65533;&#65533;e;a*&#65533;&#65533;6.&#65533;+8&#65533;Y&#65533;4!&#65533;&#65533;:N\&#65533;c[&#65533;&#65533;[&#65533;Y&#65533;&#65533; &#144; &#1772;!p1 M@E&#65533;TQh~&#65533;!,&#65533;}&#65533;f&#65533;_&#65533;&#65533;-&#65533;(&#65533;&#65533;d1&#65533;&#65533;/&#65533;&#65533;\W&#65533;j&#65533;{+&#65533;f&#65533;W.H&#65533;2&#1554; _Z.&#65533;&#1664;*b}N&#65533;8&#65533;&#65533;gO&#65533;&#65533;&#589;p&#65533;#6>&#65533;&#65533;&#65533;e&#65533;&#65533;&#65533;&#65533;&#424;&#65533;t@&#65533;&#65533;&#35262;&#65533;4]W&#65533;&#65533;&#65533;&#65533;&#65533;:&#65533;&#1231;&#65533;\&#65533;Z&#65533;,&#65533;&#65533; g5&#65533;-&&#65533;h &#65533;&#65533;&#65533;i&#65533;&#65533;&#65533;&#13112;&#65533;&#65533;;)&#65533;8&#65533;&#65533;&#65533;D&h&#65533;=&#33062;%&#65533;Rj&#65533;nj&#65533;&#65533;&#65533;&#65533;&#65533;&#65533;&#65533;>IzCG&#65533;#u&#65533;&#65533;r&#65533;&#65533;0&#65533;U&#65533;bF&#1365;&#65533;&#905;J*e5M&#65533;5&#65533;&#65533;&#65533;&#65533;$&#65533;&#65533;&#65533;&#65533;&#65533;L&#65533;|&#65533;&#65533; &#65533;&#65533;8 &#65533;4`(&#65533;g&#65533;&#65533;&#65533;q"'&#65533;&#65533;0&#65533;>@f&#65533;&#65533;l&#65533;~&#65533;&#65533;4l&#65533;&#65533;&#65533;>&#65533;&#65533;$[&#65533;&#65533;&#65533;A0y&#65533;&#65533;&#65533;&#65533;ON&#1848;&#65533;&#65533;&#65533;&#65533;&#65533;Q4a&#65533;nP#&#65533;+P&#65533;&#65533;0Hm&#65533;&#65533;+&#65533;&#65533;&#65533;9&#1538; &#65533;&#1550;&#65533;&#65533;&#65533;g&P 0&#65533;&#65533;&#65533;&#65533; &#65533; \&#65533;xd:&#65533;O&#65533;Vn&#65533;f&#65533;8d;'n &#65533;&#1880;SJ&#65533;l^?&#65533;&&#65533;p&#65533;8Q~I*&#65533;&#65533;Y3!H &#65533;vcxP*K&#65533;Y-&#65533;"'0&#65533;  &#65533;&#65533;+P&#65533;8 &#65533;h &#65533;&#65533;&#65533;L&#65533;&#65533;#>&#65533;<&#65533;68&#65533;*shk&#65533;&#65533;&#65533;&#65533;]&#65533;&#65533;&#65533; o&#65533;#&#65533;5&#65533;jwQ&#65533;Q&#65533;&#65533;&#65533;&#65533;^&#65533;&#65533;&#65533;&#65533;&#65533;sn&#65533;50`&#65533;xm	&#65533;&#65533;&#65533;~1&#65533;8 &#65533;<?&&#65533;9D@&#65533;&#1089;&#65533;&#65533;E&#65533;&#65533; g&#65533;f&#65533;#&#65533;s&#65533;t@o&#65533;Pu&#65533;(&#65533;D/&#65533;N&#65533;?$&#65533;&#65533;,g;&#65533;&#65533;&#65533;KB&#65533;!&#65533;&#65533;&&#65533;6 U&#65533;$&#65533;&#65533;&#65533;^S`1&#65533;&#65533;&#1354;(&#65533;&#65533;F&#65533;W&#65533;;|&#65533;&#65533;&#65533;&#65533;&#65533;A&#483;&#65533;GAw&#65533;P&#65533;F&#65533;&#65533;YtGD&#65533;o&#65533;&#65533;,&#65533;r&#65533;3&#65533;:8&#65533;&#65533;&#65533;E&#65533;"P&#65533;&#1541;7 &#65533;D4Oo&#65533;&#1267;&#65533;!&#65533;6&#65533;P&#65533;&#65533;&#65533;&#65533;&#65533;)&#65533;&#65533;&#65533;@&#65533;V&#65533;&#65533;&#65533;vE&#65533;&#65533;&#65533;&#65533;&#65533;uV[&#65533;UO&#65533;u	&#65533;&#65533;pF&#938;M&#65533;&#65533;&#65533;&#65533;2H&#65533;.&#65533;$0&#65533;&#65533; &#65533;&#65533;f&#65533;&#65533;G&#65533;&#65533;7P1&#65533;&#65533;&#65533;,&#65533;&#65533;G&#65533;&#65533;>&#65533;&#65533;&#65533;q|&#65533;&#65533;&#1097;$#GI&#65533;&#65533;]&#65533;&#494;&#65533;&#65533;C&#65533;KiaTM(&#65533;n&#65533;&#65533;l
u&#65533;E&#65533;&#65533;5(&#65533;%&#65533;&#65533;0&#65533;&#65533;&#65533;4&#65533;&#65533;>]&#65533;@&#65533;&#65533;&#65533;m&#65533; )Y&#65533;p&#1984;&#65533;Dh&#65533;&#65533;&#65533;&#65533;&#65533;&#65533;&#65533;&#65533;x&#65533;&#65533;+&#65533;u&#65533;&#65533;v&#65533;{A_,T&#65533;_p&#65533;H&#65533;<&#65533;'Z&#65533;&#65533;&#65533;fi&#65533;&#65533;&#65533;&#65533;&#65533;h&#65533;z&#486;&#65533;&#65533;0S7&#65533;&#65533;&#65533;m&#65533;&#65533;&#65533;&#65533;&#65533;&#65533;E&#65533;&#65533;z&#65533;&#65533;&#65533;&#65533;&#65533;&#65533;zB&#65533;	&#65533;kK&#65533;ny&#65533;|yC&#65533;t&#64322;f&#65533;&#65533;&#65533;&#65533;&#65533;^&#65533;&#65533;&#65533;&#65533;J&#65533;?&#65533;:J&#65533;<2<h&#65533;&#65533;&#65533;&#65533;&#65533;&h&#65533;&#65533;&#65533;Y&#65533;{a"&#1606;|&#65533;/M&#65533;l&#65533;&#65533;&#65533;c&#65533;&#65533;&#65533;K&#65533;&#65533;&#65533;f&#65533;&#65533;|&#65533;j&#65533;`&#578;t&#65533; &#65533;'@&#65533;2%-&#65533;&#65533;&#1067;&#65533;]'&#65533;&#65533;&#65533;&#65533;H&#65533;(`&#65533;`&#65533;&#65533;&#65533;,&#65533;	r&#65533;&#65533;&#65533;&#1567;}&#65533;&#65533;{}&#65533;&#65533;&#65533;D&#65533;?&#766;K&#2047;&#756;&#65533;&#65533;|e&#65533;b&#65533;=&#65533;&#65533;"X]2&#65533;&#65533;&#65533;&#65533;&#65533;}T&#65533;&#65533;&#65533;&#65533;/&#65533;&#65533;0&#65533;c	&#65533;&#65533;Kt\`!%&#326;C &#65533;&#65533;&#65533;&#136;-0&#1920;&#65533;!&#65533;&#65533;&#65533;<&#65533;r%&#725;Y&#65533;l)S &#858;6i&#65533;&#65533;&#65533;I&#65533;*_&#65533;Sh&#65533;&#65533;:&#65533;*t&#65533;R&#65533;Fu>M&#65533;&#65533;&&#65533;0O&#65533;&#65533;0$-Z&#65533;&#65533;!&#65533;&#65533;/^&#65533;&#65533;ps&#65533;T&#65533;M&#65533;:&#65533;&#65533;&#65533;&#65533;6lLD&#65533;&#65533;p&#594;P&#65533;&#65533;&#65533;&#65533;e&#154;&#65533;U&#65533;t&#65533;&#65533;&#65533;H	YK&#65533;&#65533;)y&#65533;&#794;F&#65533;&#361;&#65533;f&#65533;'cfa&#65533;&#65533;&#65533;&#1188;&#65533;E;&#65533;Jj[&#65533;,Ij}&#65533;&#65533;&#65533;&#65533; dxR&#65533;&#65533;#V&#65533;&#1020;&#65533;&#65533;&#1757;Y&#1305;C&#65533;&#389;%'N4&#65533;&#65533;*&#65533;\&#65533;&#65533;&#65533;l&#332;&#65533;L&#65533;&#65533;rd&#65533;Uo&#65533;F&#65533;nL&#65533;&#65533;I'zY&#65533;j&#65533;&#65533;&#65533;C][5&&#65533;`fkQ&#65533;A&#65533;&#65533;DG&#65533;Q&#65533;y&#65533;&#65533;wTf&#65533;1H&#65533;iT&#65533; &#65533;b&#65533;&#65533;F^H<&#65533;&#65533;L &#65533;d&#65533;&#65533;a&#65533;)&#65533;x$&#65533;&#65533;R{&#65533;]&#65533;&#65533;J&#65533;Yv&#65533;&#65533;&#65533;q&#65533;&#65533;=&#65533;&#65533;&#65533;hJY&#65533;|&#65533;&#65533;&#65533;g*e&#65533;&#65533;l&#65533;&#65533;LX&#65533;&#65533;&#65533;&#65533;&#65533;HY&#1796;VI&#65533;&#65533;Aq8&#65533;&#65533;C!&#65533;&#65533;DT&#65533;&#65533;A&#65533;&#65533;&#65533;l!&#65533; &#65533;c&#65533;&#65533;(c&#65533;&#65533;iSS@"&#65533;&#65533;O,E&#65533;&#65533;&#65533;&#65533;xZT&#65533;&#65533;&#65533;&#65533;X&#65533;&#65533;$W&#1457;&#65533;t&#65533;&#65533;T^&#65533;e&#65533;&#65533;&#65533;&#65533;AZ!
<&#65533;_:(`E`1&#65533;&#65533;Fn&#65533;8Cx,&#65533;	h&#65533;z&#65533;&#1923;TU&#65533;h&#65533;X2&#65533;p&#65533;
&#65533;k&#65533;&#65533;! &#65533;A(aBAH&#65533;&#65533;&#65533;6&#65533;&#65533;N(	&#65533;&#65533;4&#65533;q&#65533;|-1]ui^&#65533;&#65533;u&#65533;&#65533;&#65533;H&#65533;N&#65533;cO&#65533;&#1464;&#1933;Xn&&#1633;7&#65533;F,&#65533;Q&#65533;&#65533;&#65533;&#65533;+&#65533;&#65533;&#65533;W<| B%&#65533;&#1366;&#65533;&#65533;2&#65533;V\t&#65533;\&#65533;&#65533;&#280;d^&#65533;&#65533;&#65533;&#65533;Nh&#65533;&#65533;&#65533;&#65533;!&#65533;&#65533;&#65533;$&#65533;d;&#65533;(&#65533;&#65533;&#65533;&#65533;&#65533;&#65533;&#65533;&#65533;`~&#65533;&#65533;`&#65533;&#65533;&#65533;&#65533;&#65533;&#65533;&#65533;&#65533;A&#257;&#65533;3&#65533;&#65533;'&#65533;&#65533;&#1724;t&#65533;(&#65533;Q&#65533;[&#65533;&#65533;mC&#65533;&#65533;u&#65533;DB&#65533;&#65533;&#65533;&#65533;p&#65533;^&#65533;&#65533;7&#65533;&#65533;F&#65533;2&#65533;>&#65533;6&#65533;&#65533;&#855;%&#65533;T&#1640;V`]&#65533;q&#65533;&#65533;&#65533;W&#65533;&#65533;&#65533;eS&#65533;T&#65533;1&#512;&#65533;&#65533;H&#65533;&#324;&#65533;&#65533;&#65533;&#65533;(~&#280;cr&#65533;&#65533;&#65533;du_&#65533;&#65533;&#65533;&#65533;)&#65533;&#65533;p&#65533;&#65533;~&#65533;&#65533;&#65533;&#65533;&#65533;X&#65533;&#65533;0PAn&#65533;&#65533;&#65533;@JG&#65533;&#65533;zF&#65533;&#65533;P&#65533;&#65533;&#65533;u&#65533;D&#65533;&#65533;&#65533;m&#65533;&#65533;H%&#65533;9'd)&#65533;&#65533;&#65533;&#65533;r&#888;9&#65533;5&#65533;&#65533;~/&#65533;QJ&#65533;;&#65533;&#865;&#65533;WK&#65533;&#65533;&#65533;FR;&#65533;&#65533;~}&#65533;&#240;&#65533;&#65533;2&#65533;a5&#65533;:&#65533; i&#65533;&#65533;u"&#65533;&#65533;)&#65533;&#65533;&#65533;&#65533;&#65533;f&#65533;2&#65533;&#65533;%P&#65533;&#65533;&#65533;&#65533;rv&#65533;&#65533;&#65533;%[&#65533;&#65533;,X&#65533;&#65533;dJB&#65533;Z&#1887;b&#65533;$&#65533;&#65533;A &#65533;&#65533;&#65533;D&#65533;&#65533;!J.%x&#65533;&#65533;P &#65533;q\p &#65533;`&#65533;rT&#65533;SB'&#65533;leA:&#65533;Jet&#65533;+&#1253;&#65533;*3` x&#65533;&#65533;&#65533;&#65533;&#65533;&#65533;&#65533;b&#65533;\8A&#65533;&#65533;&#65533;n&#65533;z&#65533;I"D&#65533;i-t:&#65533;&#65533;q&#65533;0&#65533;x|AB&#65533;5 &#65533;&#65533;M
\W&#65533;&#1576;hA&#65533;X&#65533;
&#65533;&#65533;0h&#65533;&#65533;+&#65533;&#65533;x"Jd"&#65533;&#65533;p+	&#65533;&#1381;&#65533;g&#65533;&#65533;
&#65533;&#65533;&#65533;&#65533;1&#65533;&#65533;V&#65533;&#65533;&#1680;!oAG&#65533;
 B
&#512;G&#65533;-z&#65533;c&#65533;f`&#65533;
&#65533;&#65533;&#65533;&#65533;p&#65533;&#65533;BAX&#65533;&#65533;&#65533;&#65533;P&#65533;&#65533;&#65533;,`&#65533;&#65533;gv&#65533;G&#65533;&#65533;&#1136;&#65533;&#65533;&#65533;0&#65533;%)&#65533;&#65533;&#65533;d&#65533;@&#65533;&#65533;&#65533;&#65533;&#65533;"&#65533;$&#65533;&#65533;	&#65533;@:H&#23138;&#65533;
&#65533;&#65533;	&#65533;C&#65533;=523&#65533; &#65533;@0&#65533;&#65533;&#65533;D%&#65533; -&#65533;*&#65533;&#65533;f&#65533;&#65533;&#65533;mg&#65533;{&#65533;
&#65533;@&#65533;W&#65533;BE*&#65533;4v3#-&#65533;Xb&#65533;&#65533;lf&#65533; &#65533;N&#65533;&#65533;j&#65533;&#65533;*!h&#65533;L&#65533;3&#65533;b &#65533;s&#65533;&#65533;dZ&#65533;\x&#65533;Q` ? $&#65533;&#65533;LX&#65533;&#65533;&#65533;&#65533;&#65533;,&#65533;&#65533;&#65533;E>	&#65533;p&#65533;DP'&#65533;&#65533;&#65533;&#1114;.'&#65533;&#65533;W&#65533;&#65533;&#65533;E&#65533;&#65533;x&#65533;G$&#65533;`U&#65533;&#172;a&#65533;&#1674;&#65533;h&#65533; &#65533;8"7&#65533;\&#65533;.{&#65533;L&#65533;&#65533;&#65533;&#65533;
T0&#65533;?&#65533;&#65533;xf+Z&#65533;QM4&#65533;&#65533;&#65533;&#65533;&#65533;-F&#65533;
&#65533;&#65533;o&#65533;T&#65533;I &#65533;&#65533;&#65533;&#65533;m&#65533;D&#65533;Y9Wn&#65533;&#65533;;gx(\w&#65533;#
&#65533;&#65533;&#65533;R&#65533;&#65533;&#248;&#65533;&#65533;&#65533;&#65533;kNuZ&#65533;<&#3072;`fF3&#65533;&#65533;"&#65533;&#65533;&#65533;8n+V1&#65533;&#65533;D&#65533;&#65533;h&#65533;&#65533;&#65533;&#65533;3&#65533;T&#65533;&#65533;&#65533;&#65533;H&#65533;&#65533;&#65533;&#65533;&#65533;W&#65533;T&#65533;;&#65533;!&#65533;m&#65533;&#65533;&#65533;&#65533;k&#65533;+"$ &#65533;&#65533;&#65533;&#65533;&#65533;&#65533;5d&#1096;C&#65533;&#65533;&#65533;HF2&#65533;CX&#65533;[&#65533;&#65533;-U7&#65533;W&&#65533;X&#159;q&#65533;A&#65533;
&#65533;&#65533;&#65533;`&#65533;&#65533;jO2&#65533;&#65533; 8&#65533;&#65533;&#65533;&#65533;1
D&#65533;&#65533;&#65533;&#65533;<&#65533;<&#65533;1<%&#65533;&#65533;&#65533;&#65533;A&#65533;&#65533;&#65533;/aL&#65533;&#65533;&#65533;&#65533;&#65533;&#65533;&#65533;,9/&#65533;&#65533;&#65533;&#65533;#&#65533;H&#65533;&#65533;&#65533;&#65533;g 8&#65533;&#65533;4
&#65533;$tq&#65533;X&#65533;&#65533;&#65533;&#65533;&#65533;&#65533;&#65533;;&#1115;&#65533;&#65533;&#65533;&#65533; h Q3&#65533;c^&#65533;@PV&#65533;&#65533;&#65533;Fs&#65533;&#65533;&#65533;&#65533;tm&#65533;\V&#65533;&#65533;&#65533;d&#65533;&#65533;.G<b&#65533;9&#65533;4&#65533;V!H&#65533;&#65533;&#65533;L&#65533;
&#65533;&#1870;&#65533;&#65533;"&#65533;&#65533;&#65533;&#65533;&#65533;&#65533;W&#65533;&#65533;&#65533;@t&#146;l&#65533;.&#65533;&#65533;OXn$()&#65533;&#65533;J@&#65533;&#65533;&tbd&#65533;&#65533;&#922;&#65533;&#65533;&#65533;v&#65533;.\ c&#65533;x/&#65533;p&#65533;@&#65533;&#1400;&#65533;&#65533;&#65533;?=}_&#65533;b&#65533;&#65533;&#65533;n&#65533;=&#65533;&#65533;uW.&#65533;&#65533;&#65533;&#65533;&#65533;&#65533;@^&#65533;H&#65533;a &#65533;!&#65533;&#65533;H9A3h &#65533;h&#65533;B&#65533;-&#65533;&#65533;4/&#65533;&#65533;+&#65533;&#65533;_,&#65533;&#65533;v&#65533;&#65533;$&#65533;=&#65533;W&#65533;4&#65533;&#1911;&#65533;&#65533;&#65533;&#65533;z&#65533;1&#65533; &#65533;&#65533;Vk&#65533;&#65533;&#65533;$%&#65533;&#65533;&#65533;&#65533;$`!s^H&#65533;&#65533;&#65533;p&#65533;&#65533;&#65533;-n&#65533;a&#65533;&#65533;&#65533;&#65533;~m$&#31226;!&#65533;si&#65533;pp&#65533;&#65533;*&#65533;H&&#65533;&#65533;}&#43759;&#65533;&#65533;&#65533;&#65533;&#65533;"&#65533;q&#65533;U&#65533;&#65533;}&#1472;&#24000;96b&#65533;&#65533;g`&#65533;&#65533;s&#65533;9&#65533;,&#65533;%&#65533;V&#65533;Z&#65533;	j&#65533;.&#65533;q&#65533;&#408;&#65533;&#65533;u6b-&#65533;W&#65533;B&#65533;Ir&#65533;&#65533; h@(*&#65533;e&#65533;&#65533;&#65533;&#65533;2&#65533;Qb&#65533;&#65533;&#65533;=&#65533;&#65533;h&#65533;&#65533;&#65533;&#65533;N&#65533;&#65533;&#65533;#A&#65533;<k&#65533;sRE&#65533;;"?G&#65533;Rs6wL&#65533;|&#65533; 2&#65533;X&#65533;q*A2&#65533;l&#65533;a&#65533;EB&#65533;&#65533;o&#65533;&#1300;?&#65533;5&#201;&#65533;M&#65533;&#65533;ws&#65533;iM&#65533;&#65533;m&#65533;&#65533;|&#65533;&#65533;&#65533;W!-&#65533;&#65533;"&#65533;&#65533;&#65533;S&#65533;&#65533;&#65533;&#280;&#65533;p5&#65533;x&#65533;&#65533;&#65533;&#65533;X&#65533;&#65533;&#65533;&#65533;&#65533;v?&#65533;&#65533;u&#65533;  }&#65533;|&#1350;&#65533;v&#65533;&#65533;&#65533;&#777;&#65533;L&#65533;	&#65533;&#65533;F&#65533;&#65533;G&#65533;&#65533;&#65533;&#65533;&#65533;&#65533;1&#65533;0&#65533;&#65533;&#65533;&#65533;&#65533;&#65533;&#65533;^&#65533;y&#473;}&#65533;&#65533; &#65533; &#65533;A&#65533;[&#65533;&#65533;U}G&#27908;"KQSX5`&#65533;&#65533;v^`uV`&#65533;&#65533;&#65533;&#65533;&#65533;&#543;t j&#65533;&#65533;Xl&#65533;j&#65533;&#65533;&#65533;J&#65533; &#65533;&#65533;&#65533;-&#65533;&#65533;&#65533;&#65533;&#65533;(Zq&#65533;&#65533;&#65533;&#65533;&#65533;&#65533;&#65533;yW&#65533;=_b&#65533;f&#65533;L\&#65533;&#65533;&#65533;B&#65533;&#65533;0&#65533;L&#65533;&#65533;"&#65533;&#65533;<&#65533;&#65533;d&#65533;`
Z&#65533;&#65533;&#65533;&#65533;&#65533;&#65533;"&#65533;^&#65533;&#65533;&#65533;PF&#65533;Y&#65533;&#65533;&#65533;	&#65533;&#65533;&#65533;&#65533;&#65533;&#65533;&#65533;&#65533;&#1120;&#65533;!~&#65533; rb'bW@&#65533; $&#65533;-P&#65533;	&&#65533;&#1616;&#65533;&#65533;&#65533;&#65533;yl&#65533;``M&#65533;&#65533;i&#65533;-&#65533;".b&#65533;Z&#65533;&#65533;c&#65533;Y"&#65533;&#65533;&#65533;Eb&#65533;&#65533;&#65533;&#65533;I&#65533;&#65533;&#65533;&#65533;&#65533;J&#65533;ma-va.B&#65533;a&#65533;b&#65533;b>&#65533;"&#65533;E&#65533;&#65533;Gc0&#65533;&#65533;&#1712;&#65533;&#65533;"j&#65533;4Z&#65533;&#65533;9&#65533;!9r&#1482;<&#65533;d&#65533;&#65533;y&#65533;&#65533;K&#65533;5&#65533;&#65533;"y&#65533;&#65533;1#-:&#65533;:&#65533;#9&#65533;X#yx&#65533;<&#65533;&#65533;G&#65533;&#65533;&#1889;&#8380;&#65533;>b&#65533;I&#65533;VdE
&#65533;Z1&#65533;Yd;&#65533;&#65533;y&#65533;&#65533;A"$V-Mb&#1173;&#65533;&#65533;&#65533;M,&#65533;&#65533;8ZdK
$E&#65533;&#65533;&#65533;&#65533;&#65533;1&#65533;"&#65533;&#65533;h&#65533;J&#65533;&#65533;&#65533;B&#65533;&#65533; &#65533;x&#65533;&#65533;,]weQ&#65533;X;&#65533;,&#65533;`&#65533; &#65533;&#65533;Q&#65533;<c&#65533;<&#65533;&#65533;a&#65533;$:T&#65533;F&#65533;&#65533;&#65533;VreP&#1175;Lr&#65533;N"&#65533;&#65533;OT__&#65533;NU&#65533;&#65533;+&#65533;&#65533;iNW&#65533;&#65533;p&#65533;[j^6&#65533;&#65533;&#65533;&#65533;
&#65533;&#997;&#65533;X&#65533;&#65533;&#65533;S&#65533;b8n%"I&#65533;&#65533;A*&#65533;E&#412;QIg&#65533;&#65533;^&#65533;et&#65533;&#65533;=&#65533;&#65533;ae&#65533;&#65533;ebv`g&&#65533;bY&#65533;&#65533;z&#65533;UH&#65533;15X[&#65533; &#65533;!&#65533;j&#65533;e&#65533;]!h&#676;&#65533;XO{hR&#65533;X&#1612;H&#65533;&#65533;|&#65533;i&#65533;D&#65533;&#65533;&#65533;U*"2&#65533;&#65533;q&#65533;&#529; h&#65533;%O`P&#65533;&#65533;&#1357;&#65533;YG&#65533;&#65533;&#65533;(J
&#65533;&#65533;&#65533;f&#65533;&#65533;&#65533;A&#65533;&#65533;O&#65533;d&#65533;gi&#65533;&#65533;^&#65533;&#24256;&#65533;&#65533;&#65533;&#65533;G&#65533;=&#65533;&#65533;&#65533;&#65533;m&#65533;&#65533;&#65533;'e&#65533;eR&#65533;C&#65533;&#65533;tR&&#65533;&#65533;&#65533;dn&#65533;OxF~&#65533;fs&M&#65533;1L&#65533;H1&#65533;ef&#65533;r&#65533;&#65533;&#65533;&#65533;~ JEPV&#65533;&#65533;y&#65533;&#65533;r&#65533;IrBW&#65533;`k&#65533;	Y&#65533;&#65533;Vof^V^&#65533;x&#65533;&#65533;Y"h&#65533;:g{&#65533;&#65533;G>gx&#65533;&#65533;i&#65533;jjc&#65533;&#847;Zad&#65533;&#65533;G
(&#65533;.1 &#65533;H&#65533;&#65533;&#65533;J&#65533;(&#65533;k&#26956;&#65533;h	&#65533;&#65533;&#65533;izhy&#1576;p&#65533;aI&#65533;h\hV&#65533;d&#65533;F&#65533;&#65533;&#65533; &#65533; &#65533;&#65533;&#65533;&#65533;&#65533;HP&#65533;`yb&#65533;CB&#65533;&#65533;|&#65533;&#65533;H}&#65533;&#65533;De&#65533;N&#65533;m&#65533;O	&#65533;P	&#65533;&#65533;A|@ &#65533;&#65533;IT&#65533;o8'&#65533;&#65533;cc&#65533;<*&#65533;&#65533;&#65533; X&#65533;
T@&#65533;&#65533;h&#65533;&#65533;&#65533;<&#65533;&#840;&#65533;&#1157;RU|&#65533;0&#65533;
,&#65533;IT&#65533;&#65533;&#65533; &#65533;&#65533;A &#65533;&#65533;&#65533;&#65533;J&#65533;&#65533;
hA&#65533;cy&#65533;$}d&#65533;&#65533; &#65533;&#65533;&#1322;&#65533;&#65533;&#65533;
P&#65533;]J&#65533;M&#65533;N&#65533;&#65533;v&#65533;iVMg&#65533;&#65533;&#65533;&#65533; &#65533;+&#65533;&#65533;F&#65533;&#65533;@h &#65533; IB   B&#1024;T@&#65533;&#65533;&#65533;BT&#65533;&#65533;z&#65533;.k&#65533;&#65533;f&#65533;H&#65533; &#65533; A 0 X&#65533;2@ &#65533;@&#65533;&#65533;H&#65533;U-L@  !&#65533; &#65533; , O &#65533; &#65533;  &#65533; H&#65533;&#65533;&#65533;&#65533;*\&#560;&#65533;C J&#65533;H&#65533;&#65533;&#331;3j&#65533;(1"D&#65533;9&#65533;I&#65533;&#65533;&#595;#&#65533;r`K&#65533;0c&#668;	&#65533;c&#65533;+	z&#65533;&#65533;1&#65533;&#471;$}&#65533;J&#65533;&#65533;B&#65533;8&#65533;BD&#658;&#65533;O&#65533; ?&#65533;J&#65533;*F&#65533;K&#65533;j&#65533;&#693;&#65533;&#1445;.G&#65533;J&#65533;,&#349;^&#1258;&#65533;&#65533;&#65533;T&#65533;p&#65533;&#65533;D&#65533;u&#65533;]&#65533;7U&#65533;%&#65533;W&#65533;_&#65533;8&#65533;&#65533;MJb0[&#65533;a&#65533;*^&#65533;p&#65533;a&#65533;Y &#65533;D&#65533; &#65533;&#65533;&#719;&#65533;&#65533;&#696;&#65533;D&#65533;&#65533;&#65533;d&#65533;LA&#660;G&#65533;6mZ&#65533;&#1708;Q=&#65533;6&#65533;tp&#65533;&#1251;Q&#65533;&#65533;&#891;&#65533;&#65533;&#517;&#1658;&#65533;,&#65533;&#65533;&#65533;&#65533;?_&#65533;]&#65533;&#65533;&#65533;&#65533;&#1051;&#65533;F&#65533;5&#894;&#527;&#65533;=y5&#65533;&#65533;&#65533;&#195;&#65533;&#2013;&#65533;&#65533;W&#14323;&#65533;?Z&#65533;+&#65533;&#65533;&#65533;&#343;&#65533;0&#65533;&#65533;&#65533;&#65533;&#65533;&#21751;&#65533;&#65533;&#65533;A&#65533;&#65533;M&#65533;{&#65533;&#65533;x&#65533;g&#65533;6&#34819;`&#65533;&#65533;}&#65533;&#65533;&#65533;U[fx&#1408;\qg &#65533;%X>&#201;(&#65533;&#195;N8t&#65533;i&#65533;XD&#65533;!J&#65533;&#65533;'&#65533;%2&#65533;&#65533;'j&#65533;&#65533;&#65533;\&#65533;i&#65533;&#65533;&#65533;6&#65533;X&#65533;Z&#65533;&#65533;&#65533;#&#65533;ZTi&#65533;XZ&#65533;&#65533;+&#65533;'&#65533;&#65533;%PV&#65533;pN&#65533;&#65533;&#65533;&#65533;&#65533;&#65533;&#65533;=&#65533;&#65533;b&#65533;!gt&#65533;igr&#65533;y%&#65533;E&#65533;n&#65533;a&#65533;Q&#65533;e&#65533;&#65533;&#65533;na:&#65533;&#65533;&#65533;&#65533;Ye&#65533;s&#65533;Y&#65533;UTj&#65533;w&#65533;)g&#65533;E~)&#65533;m&#65533;j&#65533;ZBW&#65533;&#65533;(^&#65533;g&#65533;/&#65533;&#65533;&#235;&#65533;&#65533;&#65533;k&#65533;/&#65533;i&#65533;&#65533;&#65533;&#65533;%j&#65533;z&#65533;M&#65533;&#65533;&#65533;U&#65533;&#65533;&#65533;&#2058;&#65533;&#65533;&#65533;&#65533;&#65533;l&#65533;F+&#65533;&#65533;p k&#65533;t&#65533;*&#65533;o&#65533;Zk2&#65533;b&#65533;&#65533;&#65533;&#1833;&#486;&#65533;&#65533;u&#65533;&#65533;j&#65533;A&#65533;!8a&#65533;k&#20166;&#65533;&#65533;+&#65533;&#65533;&#65533;&#65533;&#65533;|v&#65533;&#65533;&#65533;[	%&#65533;&#65533;&#65533;.&#65533;T&#65533;&#65533;5w_&#65533;&#65533;Bjg&#65533;&#65533;&#65533;&#65533;o&#65533;kL&#65533;&#65533; &#65533;<&#65533;&#65533;a/&#65533;&#65533;Jp&#65533;&#65533;&#65533;d&#204;q&#65533;i&#65533;%:_&#65533;\ie&#65533;&#65533;V&#65533;C&#65533;A&#65533;&#65533;&#65533;d&#65533;&#65533;&#65533;[&#65533;T4&#65533;&#65533;&#65533;H&#65533; &#65533;1&#65533;Q&#65533;&#65533;am&#65533;&#65533;|$&#65533;d&#65533;&#65533;W&#65533;&#65533;:&#65533;&#65533;&#65533;&#65533;&#65533;&#65533;2t&#65533;1M&#65533; XaEi&#65533;&#65533;&#65533;&#65533;,&#65533;&#65533;a&#65533; !&#65533;4&#65533;&#65533;&#65533;\L&#65533;&#65533;&#1461;v&#65533;&#65533;W&#65533;fJ&#65533;&#65533;PW&#65533;5G_&#65533;(&#65533;&#65533;&#65533;&#65533;&#762;+&#65533;.&#272;AX|`&#65533;&#65533;`
&#65533;&#65533;&#65533;&#65533;L&#65533;&#65533;&#65533;8`&#65533;&#65533;.&#65533;&#65533;b&#65533;PEBv&#65533;-&#65533;l)lyY&#65533;(&#65533;9&#65533;&#65533;6&#65533;&#65533;&#65533;&#65533;hUp &#65533;&#65533;0@y&#65533;&#1092;O0&#65533;&#65533;&#65533;?{&#65533;&#65533;kp&&#65533;!E
B&#65533;am{&#65533;&#65533;&#65533;&#65533;u^]33&#65533;&#65533;&#65533;&#65533;Y,[U&#65533;&#65533;&#65533;&#65533;&#65533;&#65533;&#65533;q&#65533;+&#65533;&#65533;&#65533;&#65533;&#65533;A&#65533;;&#65533;&#65533;&#65533;>,A&#65533;c&#65533;&#65533;@&#65533;&#1056;h&#65533;&#65533;&#1509;&#65533;&#65533;B&#1505;&#65533;&#65533;&#65533;1s&#65533;&#65533;MA: &#65533;^$&#194;$&#65533;f<&#65533;&#65533;&#65533;&#65533;U $AM8:&#65533;A3tW&#65533;&#65533;&#65533; &#65533;-`m&#65533;F8&#65533;&#65533;*#9&#65533;&#65533;&#65533;&#65533;Y &#65533;"6&#65533;ig&#65533;#LC&#65533;&#65533;|&#65533;XA&#65533;` 8&#65533;>&#65533;&#65533;60&#65533;&#65533;P&#65533;(&#65533;f B
&#65533;&#65533;d&#65533;eJM&#65533;&#65533;&#65533;?1&#65533;&#65533;4&#65533;&#65533;a&#65533;&#65533;<9n&#65533;cO&#65533;&#65533;3&#65533;a&#65533;Ap&#65533;<&#65533;&#65533;S &#65533;02&#65533;&#65533;&#65533;h&#915;&#65533;&#65533;X&#65533;7:&#65533;UF&#65533;R0&#65533; u&#65533;&#65533;k&#65533;x&#65533; a	&#65533;$+&#65533;PH&#65533;``{X&#65533;&#65533;&#65533;H&#65533;]&#65533;&#65533;&#65533;jy&#65533;b&#65533;!rP&#65533;.&#65533;&#65533;f>&#65533;,&#65533;B&#65533;&#65533;&#65533;hB&#65533;R&#65533;W&#569;&#65533;&#843;$%/Z&#65533;&#65533;&#65533;X&#65533;MI&#65533;&#65533;&#65533;D&#65533;&#65533; &#65533;&#1025;&#65533;&#65533;t&t&#65533;4H&#65533;wk&#65533;&#65533;&#65533;D&#65533;&#65533;&#65533;t&#65533;K&#65533;&#65533;K&#65533;A &#65533;,&#65533;&#65533;0&#802;d&#65533;`&#65533;&#65533;R`"	&#65533;\&#65533;&#65533; !&#65533;&#65533;	*&#65533;"&#65533;&#65533;E&#65533;4&i&#65533;&#65533;|&#65533;&#65533;&#65533;J&#65533;&#65533;$A	&#65533;`&#65533;5&#65533;&#65533;&#65533;Ns&#65533; G&#65533;@s *&#65533;K@e&#65533;&#65533;&#65533;&#65533;Vx&#65533;&#705;J&#65533;V,&#65533;&&#65533;P&#65533;	&#65533; &#65533;&#65533;D N&#65533;&#65533;(&#65533;
B&#65533;&#65533;0&#65533;&#65533;&#64282;&#65533;&#1848;&#65533;&#65533;&#65533;&#65533;TNZ Z&#65533;&#65533;I&#65533;!!0&#65533;p&#65533;&#65533;g^@&#65533;&#65533;Ua&#65533;*&#65533;&#65533;&l&#65533;-T&#65533;&#65533;$&#65533;&#65533;UR3 NJ &#65533;&#65533;!(`g3&#65533;
&#65533;@6&#65533;&#65533;&#65533;&#65533;Z&#65533;?&#65533;-l&#65533;&#65533;&#65533;Z&#65533;&#65533;Z&#65533;M&#65533;(&#65533;l&#65533;	&#65533;&#65533;&#65533;&#65533;3&#65533;y)l&#65533;&&#65533;&#65533;I&#1314;&V&#65533;&#65533;&#65533;&#65533;"&#65533;&#65533;&#65533;2D0&#65533;L &#65533;&#65533;~&#65533;t&#65533;&#65533;w'@&#65533;&#7020;[&#65533;&#65533;"&#65533;&#1844;&#65533;+5&#65533;&#65533;[)	&#1494;&#65533;w&#65533;&#65533;&#1628;&#65533;&#65533;&#65533;=&#65533;A+&#65533;)&#1842;"l&#65533;&#65533;&#65533;c&#65533;&#547;&#65533;Yi&#65533;&#65533;if`'&#65533;&#65533;6&#65533;&#65533;&#65533;`
d&#65533;&#65533;PY&#65533; |&#65533;&#65533;O@&#65533;L&#65533;&#65533;&#65533;&#65533;s)&#65533;&#65533;&#65533;i&#36486;&#65533;&#65533;&#65533;&#65533;eB(&#65533;&#65533;Re|&#65533;&#65533;&#65533;&#65533;X&#65533;y&#65533;$v&#65533;&#65533;`&#65533;&#65533;&#65533;lu&#65533;&#65533;:u&#65533;LO&#65533; &#65533;&#65533; &#65533;&#65533;cs&#65533;&#65533;&#65533;1`&#517;&#65533;]&#65533;&#65533;&#65533;)J&#65533;&#65533;A&#65533;*&#65533;!&#65533;&#65533;V'z&#65533;&#65533;Vfi&#65533;&#65533;&#65533;Ln=e~&#65533;9&#65533;&#65533;e&#65533;? &#65533;b&#65533;&#65533;&#65533;.}&#65533;&#65533;O3*&#65533;I/P7&#65533;&#65533;Q&#65533;&#65533;0s&#65533;&#65533;Z&#65533;&#65533;&#65533;
$&#65533;&#65533;&#65533;&#65533;&#65533;q<&#65533;KV&#1785;S&#65533;D&#65533;&#65533;g&#1566;G6&#65533;T&#65533;^&#65533;i$&#65533;1&#65533;&#65533;l&#65533;&#65533;D+&#65533;&#65533;&#65533;&#65533;&#65533;&#65533;&#65533;,&#65533;;&#65533;&#65533;&#65533;p\&#65533;&#65533;&#486;P-8a0&#65533;&#65533;n&#65533;&#65533;&#65533;x*<&#65533;&#65533;&#65533;&#65533;&#65533;r&#65533;rn&#65533;z$]i&#65533;U&#65533;&#65533;&#65533;&#65533;]&#65533;j&#65533;'&#65533;&#65533;\&#65533;&#65533;&#65533;&#65533;&#65533;[&#65533;&#65533;&#65533;&#65533;!&#65533;K#<f&#65533;&#65533;+e&#65533;BA&#65533;T&#65533;&#65533;8a&#65533;&#65533;&#65533;&#65533;&#65533;0&#65533;&#65533;8&#65533;^FH&#65533;&#65533;&#65533;&@&#65533;unu&#65533;&#65533;~4&#65533;6<<&#65533;&#65533;&#65533;&#65533;&#65533;&#65533;5M&#65533;J;v&#65533;&&#65533;K&#65533;P&#65533;&#65533;V&#65533;{&#65533;,&#65533;7t&#65533;&#65533;7&#65533;&#65533;m&#65533;P&#65533;&#65533;he5&#388;z&#65533;ULh&#65533;& 
t'&#65533;-J&#65533;bK&#65533;&#65533;&#65533;5&#65533;>+Wv&#65533;Q&#65533;Y;&#65533;ikm&#65533;&#670;&#65533;)0z&#65533;&#65533;&#65533;&#65533;&#65533;l&#65533;$&#65533;&#65533;$&#65533;&#65533;&#65533;Y&#65533; &#65533;&#65533;^&#65533;K`&#65533;#(&#65533;&#65533;&#65533;&#65533;&#65533;w&#65533;%&#65533;V&#65533;&#65533;F&#65533;Q&#65533;&#65533;B&#65533;&#65533;&#65533;8&#1025;&#65533;K&#65533;*4ic&#65533;&#65533;&#65533;&#65533;&#65533;nN&#65533;&#65533;&#1854;3}f&#65533;QT}0r&#65533;&#65533; &#65533;&#893;;A&#65533;h*&#1049;&#65533;&#65533;N &#65533;v&#65533;&#65533;@	&#65533;&#65533; 3&#65533;&#65533;&#65533;&#65533;AOU&#65533;&#65533;?A&#1465;+t2lX`&#65533;&#65533;3&#65533;*&#65533;&#65533;&#65533;&#65533;&#65533;9&#65533;$=3B&#65533;&#65533;!&#65533;]&#65533;&#65533; [Ww&#65533;4V-wX[&&#65533;G`fP&#65533;hk${&#65533;&#65533;&#65533;ej&#65533;&#65533;Wu8vg-&#65533;st.W^&#65533;~&#65533;vv&#65533;G\&#65533;s&#65533;;&#65533;  Q8&#65533;Y(	&#65533;Vl&#65533;c!hX&#65533; &#65533;&#65533;i&EI k@&#65533; &#65533;&#65533;>@a&#65533;&#65533;A0z=&#65533;&#358;B_&#65533;E&#213; &#65533;d^ &#65533;2&#65533;<K&#65533;VU&#65533;^p1%4c&#1765;P qFOP&#65533;&#65533;&#65533;&#65533;g&#65533;7C&#65533;dkK&#65533;kU"Y&#65533;&#65533;bN@S&#65533;&c g7&#65533;}&#65533;w&#65533;b7vt&#65533;&#65533;a&#65533;&#65533;&#65533;&#65533;t&#65533;U":&#65533;\x9&#65533;2}3&#65533;Y&#65533;&#65533;7Fq&#65533;&#65533;%&#1572;lc&#65533;&#65533;&#65533;h&#65533;*&#65533;&#130;]6Wu&#65533; &#40385;K&#65533;j&#65533;@Z&#65533;%&#65533;D>X&#65533;]&#65533;z&#950;T8&#65533;\&#65533;d:Gj@r&#65533;z&#65533;&#65533;j8&#65533;+ \&#65533;z&#65533;a&#65533;&#65533;&#65533;V&#65533;&#65533;ZA'F&#65533;&#65533;VQL&#65533;&#65533;W&#65533;[M&#65533;&#65533;&#65533;_&#65533;&#65533;%&#65533;&#65533;&#65533;&#65533;H&#65533;&#65533;&#65533;&#65533;p&#65533;NZ'xrP&#1992;&#65533;&#65533;%V wMx(0eR<&#163;)&#65533;&#65533;Q&#598;=DC}6:a&#65533;&#65533;P&#65533;&#65533;9gbz&#65533;&#65533;GX&#65533;=&#65533;g_pF&#65533;&#65533;&#65533;5:&#65533;-&#65533;&#65533;cYH&#65533;P&#65533;L&#65533;?&#65533;&#65533;w&#65533;A&#65533;&#65533;&#65533;Zi[&#65533;&#65533;&#65533;K&#65533;P,Pa{u_&#65533;6g#<Uh&#65533;&#65533;&#459;&#65533;&#65533;&#65533;&#1362;&#65533;&#65533;RQ&#65533;&#65533;7b&#65533;&#65533;\&#65533;&#65533;&#65533;\8&#65533;T&#65533;Y?&#65533;Y&#65533;d}&#65533;;&#65533;&#65533;&#65533;&#65533;&#1620;w@QA#)RHE&#65533;&#65533;G&#65533;&#65533;&#65533;&#1189;<2&#65533;&#65533;VC@f&#65533;U9lC'&#65533;&)&#65533;&#65533;&#65533;*y&#65533;&#65533;&#65533;&#65533;9&#1093;?DF&#65533;.s&#65533;W&#65533;Gj&#65533;U&#65533;w<u8s&#65533;~v&#65533;-&#65533;H3&#65533;&#65533;&#65533;&#65533;&#65533;&#65533;&#65533;XNc&#65533;l&#65533;&#65533;`&#658;E&#65533;&#65533;6jo&#65533;&#65533;9 @&#65533;<+&#65533;&#65533;<&#65533;5&#65533;k&#65533;&#65533;&#65533;7&#65533;&#1576;&#65533;X&#65533;&#65533;&#65533;H&#65533;&#65533;`]&#65533;l&#1012;gc&#65533;Xq&#65533;&#131;&#65533;&&#185;&#65533;&#65533;(&#65533;J&#65533;EVj&#65533;S'&#65533;y&#65533;&#65533;=&#65533;&#65533;&#65533;&#65533;h'wB&#65533;&#65533;&#65533;w&#65533;&#65533;&#65533;&#65533;2&#65533;&#605;&#65533;	&#65533;&#65533;&#65533;p&#65533;&#65533;&#65533;:0&#65533;|&#65533;n&#65533;&#65533;P&#65533;I}R@mT[#TV&#65533;o&#65533;I&#65533;a&#65533;[Q&#65533;&#65533;9y~vkg)F@&#65533;1G&#65533;U&#65533;0&}&#65533;O&#65533;V#V&#65533;&#65533;xaW&#65533;&#65533;!&#65533;a&#65533;&#65533;2&#65533;&#65533;e&#65533;h{A.&#65533;#m5P(u=t"&#65533;&1[7qp&#65533;&#65533;S&#65533;&#65533;u&#65533;Jm@X_&#65533;&#65533;&#65533;X&#65533;'&xVi2&#65533;&#65533;c&#65533;w&#65533;&#65533;g&#65533;&#65533;%ebU&#65533;&#65533;m&#65533;!!gWFzS@&#65533;&#65533;&#65533;;L&#65533;&#65533;&#65533;w&#65533;."&#65533;&#65533;&#65533;&#65533;ai&#65533;1|&#1698;&#65533;Iv~!&#65533;"&#65533;(&#65533;c&#65533;AjN&#65533;&#65533;&#65533;&#65533;J&#65533;5FgX&#65533;r&#65533;2&#65533;i&#65533;&#1639;&#65533;:&#65533;&#65533;(NGF|&#65533;$?3&#65533;le$&#65533;9t&#65533;&#65533;fNU &#65533;&#65533;{&#65533;:c&#65533;]'Xb&#1060;&#603;&#65533;&#65533;&#65533;&#65533;&#65533;&#65533;)&#65533;&&#65533;A&#65533;>&#65533;5&#65533;l&#65533;&#65533;`u&#1165;g&#65533;&#65533;&#65533;kh w}eW x5)&#65533;*C&#65533;&#65533;0&#65533;&#65533;&#65533;&#65533;&#65533;&#65533;&#65533;&#1122;&#65533;&#65533;&#65533;'&#65533;&#65533;&#65533;i,&#65533;@&#65533;iT^F&#65533;=&#65533;&#65533;f`!`8&#65533;1&#1049;&#65533;&#65533;&#65533;}B"&#65533;&#65533;90&#65533;&#65533;{6	&#65533;"&#65533;&#65533;&#462810;l&#65533;&#65533;&#65533;&#65533;z&#65533;i'&#65533;;C'&#65533;&#65533;&#65533;&#65533;_K&#65533;P&#65533;}@8&#65533;&#65533;&#65533;*q&#65533;&#65533;&#65533;&#65533;&#65533;&#1898;%&#65533;w&#65533;&#65533;I&#65533;&#65533;&#65533;+&#65533;&#65533;&#65533;3&#65533;b&#65533;
&#65533;&#65533;ip&#65533;)pc*=u&#65533; &#65533;0&#65533;tdgp0!" F &#65533;w &#65533; @&#65533;&#65533;RC5V&#65533;/YC&#65533;&#65533;&#65533;&#65533;&#65533;&#65533;'+"_&#65533;&#65533;&#65533;&#65533;K$&&#65533;b&#65533;&#65533;Y&#65533;J&#65533;&#65533;UL&#65533;G&#65533;&#65533;&#65533;&#65533;&#65533;Se/PSl&#65533;&#65533;/&#65533;&#65533;,{)R@4P8]&#65533;Tcz&#65533;&#65533;/[3&#65533;&#65533;&#65533;<&#65533;%&#65533;&#65533;#>;I@&#65533;V&#65533;'&#65533;&#65533;&#65533;&#65533;&#65533;&#52293;&#65533;s&#65533;&#65533;c@&#65533;bHK&#65533;&#65533;@&#65533;&#65533;&#242;S#&#65533;&#65533;&#65533;8@4&#65533;MS&#65533;\+&#65533;Us50KX&#65533;&#65533;*
!&#65533;&#65533;.r=&#530;%{&#65533;?&#65533;&#65533;5.&#65533;qn&#65533;&#65533;`g&#65533;&#65533;*/@&#65533;Vg >P&#65533;&#65533;,&#65533;G&#65533;4&#65533;M&#65533; &#65533;K[K^+5&#65533;K&#65533;&#65533;R+&#65533;%&#65533;[&#65533;&#65533;[&#65533;Y)
)&#1483;&#65533;wj&#65533;;&#65533;&#65533;ed&#65533;Au&#65533;:!u r5"&#65533;_&#763;&#65533;&#65533;4\[&#65533;&#65533;+R@,,8&#65533;C&#65533;&#65533;kz &#65533;jf;$&#65533;+&#65533;M&#65533;9
&#65533;)<&#65533;&#65533;4|&#65533;bJ&#65533;&#65533;&#65533;5&#65533;&#65533;(&#65533;&#65533; &#65533;P5Q&#65533;\ &#65533;&#65533;I&#65533;4)&#65533;&#65533;c&7&#65533;>t	}08&#65533;&#65533;aa;&#65533;&#65533;30&#65533;&#65533;&#65533;8l&#65533;l'&#65533;b)<+Up &#46608;~&#65533;$\P&#65533;8&#65533;I5&#65533;&#65533;&#26869;r&#65533;
A&#65533;s&#65533;#&#65533;!&#65533;&#65533;S&#65533;&#65533;p`&#65533;&#65533;>&#65533;(&#65533; i&#65533;D &#65533;&#65533;20&#65533;-&#65533;u&#65533;nl&#65533;:rL)/ +@#/&#65533;0&#65533;&#65533;&#65533;&#65533;&#65533;w&#65533;&#65533;V&#65533;&#65533;z=&#65533;2&#65533;TOSeVCs&#65533;l&#65533;&#65533;+&#65533;&#65533; &#1320;l&#65533;&#65533;!&#65533;&#65533;P&#440;&#65533;)W&#65533;&#65533;[=&#1666;&#65533;h&#65533;&#217;R+&#65533;&#65533;.@/&#65533;&#65533;&#65533;/C&#65533;_t&#65533;r&#65533;&#65533;&#65533;8&#65533;)(&#65533;ME'>C)k&#65533;8W3s&#65533;&#65533;dUL&#65533;[ &#65533;L&#65533;&#781;:o&#65533;&#65533;>&#65533;@[{8&#65533;&#65533;/K&#218;R&#65533;&#65533;&#491;L)>&#65533;3&#65533;&#65533;&#65533;&#65533;2&#65533;k0p&#65533;&#65533;&#65533;K[`&#65533;&#65533;u&#65533;|<`&#65533;&#65533;&#65533;&#65533;+&#65533;S&#65533;R&#65533;S) &#65533;$]2d&#65533;&#65533;&#65533;,[@!&#65533;6&#65533; 
&#65533;DY&#65533;{3&#65533;L{%Q&#65533;)&#65533;X+4&#65533;x&#65533;&#65533;&#65533;+'&#65533;w)I&#65533;&#1108;+&#65533;&#65533;&#65533;2/$m&#65533;&#65533;&#65533; m&#338;&#65533;&&#65533; &#65533;Csp&#65533;Y&#65533;)&#65533;&#65533;&#65533;&#65533;&#65533;::@&#232;&#685;&#65533;,B3&#65533;$&#65533;c&#65533;P&#65533;>&#65533;]&#65533;e&#65533;&#65533;&#65533;&#65533;Uz&#65533;W&#1223;>P`*&#1098;CH&#65533;B&#65533;&#65533;B+Z&#65533;6_+&#65533;-!&#65533;&#65533;%=fm5&#65533;&#65533;>&#65533;j@&#65533;L`V`X&#65533;S&#65533;J&#65533;<&#65533;v}&#65533;`&#65533;(7&#65533;&#65533;&#65533;&#65533;&#65533;a&#65533;&#1254;&#65533;1Xs P{R'&#65533;,A0` x&#65533;&#1311;&#65533;&#1296;&#65533;&#65533;&#65533;\0b0&#65533;&#1916;&#65533;&#65533;&#65533;*&#65533;.;&#65533;&#65533;&#65533;1&#65533;&#65533;/&#65533;m&#65533;h&#65533;H2p&#65533;&#65533;^&#65533;{xc;i&#65533;J&#65533;UO&#1460;&#65533;Y&#65533;&#65533;&#65533;&#65533;#&#65533;&#65533;G)&#65533;4&#65533;&#65533;/C F u&#65533;&#1140;ZPA&#65533; #&#65533;wx&#65533;&#65533;&#65533;m&#65533;&#383;`+Xc0&#65533;]-"N&#1968;</&#65533;/$&#65533;&#65533;im&#65533;ICEm&#65533;&#65533;3&#65533;hip(Lpi&#65533;&#65533;a&#65533;J&#65533;2M`E&#65533;G\&#65533;&#65533;4&&#65533;/;@&#65533;&#65533;&#65533;H&#65533;%F&#65533;c&#65533;8 &#65533;&#65533;<&#65533;&#65533;'&#65533;V &#65533;H5&#65533;B&#65533;&#65533;m&#65533;&#65533;&#65533;&#65533;&#65533;=2h&#1915;G&#65533;.&#65533;]&#65533; &#65533;&#65533;rw#Da&#54514;&#65533;&#65533;J&#65533;&#65533;5y&#65533;0&#264; &#65533;9&#65533;&#65533;&#65533;&&#65533;}&#65533;&#65533;&#65533;&#65533;F &#65533;.&#65533;|&#65533;&#65533;c&#65533;G&#65533;&#65533;":o|&#65533; &#65533;&#65533;&#65533;[2Y#&#1438;N&#65533;#&#65533;&#65533;$&#65533;1&#65533;&#65533;&#65533;.~o&#65533;D&#1207;W&#65533;ML&#65533;;F&#680; &#65533;5O&#65533;VXt&#65533;&#1384;&#65533;B&#65533;gC&#1004;&#65533;6&#1635;=1&#65533;&#65533;L"`pu&#65533;J`K&#65533;s&#65533;&#488;&#65533;M&#65533;&#65533;{&#65533;&#65533;r2$]&#1187;~&#65533;i&#1915;O&#65533;&#8733;&#1291;&#65533;&#65533;&#65533;&#65533;Ae&#65533;-P & !p{&#65533;&#65533;NA&#65533;&#65533;&#65533;c&#65533;u&#65533;~&#65533;&#65533;&#65533;&#65533;gRGv=&#65533;&#65533;3H&#65533;&#65533;&#65533;&#65533;H3@&#65533;;&#65533;Mp&#65533;W&#65533;:&#65533; &#65533;&#65533; [2&#65533;m&#1701;m&#65533;*2&#65533;&#65533;sS&#65533;6&#65533;D&#65533;n&#37638;PP j&#65533;>&#65533;C ]&#65533;UZ&#65533;A&#65533;)&#65533;&#65533;&#65533;nA;&#65533;\&#65533;&#65533;&#65533;%&#65533;&#65533;b&#65533;&#65533;&#1845;&#65533;5S&#65533;/0j`S?&#65533;&#65533;&#65533;\&#65533;&#65533;&#65533;s&#65533;&#65533;@&#1039;<&#65533;&#65533;&#65533;&#65533;&#65533;&#864;&#65533;&#65533;&#65533;8 >`e&#65533;&#65533;-P.&#65533;&#65533;&#65533;N:&#65533;V&#65533;U&#608; &#65533;H	bW&#65533;El3&#65533;&#65533;m&#65533;1&#65533;&#65533;&#65533;&#65533;o&#65533;U&#65533;&#65533;&#65533;"
&#65533;&#65533;D&#65533;&#65533;&#65533;&#65533;2A&#65533;&#65533;G&#65533;~t>&#65533;?	&#65533;u&#65533;~M` &#65533;9Xg &#65533;DI/&#65533;X&#65533;p&#65533;B&#65533;f&#65533;XC&#65533;(v&#65533;&#65533;8&#65533;&#65533;1&#65533;&#65533;e&#65533;&#65533;F&#65533;V&#65533;5U&#65533;Fp&#65533;&#65533;l:&#65533;U&#65533;H]&#65533;&#847;&#1019;&#65533;[&#65533;"PJ~t&#1067;&#65533;Y&#65533;&#65533; `&#65533;&#65533;&#65533;c&#65533; &#65533;o&#65533;&#65533;@&#65533;$ &#65533;
&#65533;&#65533; t&#65533;&#65533;&#65533;v&#65533;Xi&#65533;;R&#65533;tT&#65533;V&#65533;&#65533;&#65533;UviSE &#65533;	.d&#65533;0B&#65533;o&#65533;TqQ &#65533;$'4nD&#65533;&#65533;&#65533;4Rh&#65533;&#1586;&#65533;&#65533;&#594;)h|&#34944;I/H2:&#65533;d&#594;2LZ&#65533;&#65533;&#65533;1U&#896;A&#65533;&#65533;Q&#65533; &#65533;"&#65533;&#65533;F9-.&#1852;y&#65533;)[bq&#65533;fG#Z`&#65533;3CB	&#65533;&#65533;"e&#65533;&#65533;&#65533;[&#65533;q&#7589;kT-&#65533;,w&#65533;J&#65533;&#65533;&#65533;0&#65533;6b&#65533;&#65533;&#65533;&#65533;&#1289; &#1521;&#65533;L&#65533;&#65533;&#65533;&#65533;&#65533;7j\r!
"2F&#65533;&#52293;B&#65533;
&#65533;`&#65533;&#65533;&#65533;&#65533;GZ&#65533;&#65533;!&#65533;&#65533;1;:&#65533;)&#65533;&#65533;-&#65533;&#65533;&#65533;#&#65533; &#65533;&#65533;
&#65533;S&#65533;Z&#65533;A$&#65533;&#65533;	kr&#65533;;&#65533;&#65533;&#1659;&#65533;&#65533;&&#65533;&#65533;&#65533;&#65533;u&#65533;&#65533;&#1355; m&#65533;&#65533;}\&#65533;&#65533;a&#65533;A&#65533;p &#65533;{&#65533;0&#43777;s&#65533;h&#65533;&#65533;3&#65533;
&#65533;&#65533;"t&#65533;I&&#65533;`&#65533;>&#65533;!&#65533;1&#65533;xA0$P&#65533;-&#65533;Bd&#65533;$&#65533;o&#65533;&#65533;&#65533;&#65533;#(&#65533;&#65533;:&#65533;8x!,x&#16052;>&#65533;>&#65533;&#65533;,"&#65533;,&#65533;&#65533;&#65533;&#65533;&#65533;7&#65533;#&#816;^&#65533;a&#65533;&#65533;&#65533;Q.&#65533;&#1027;&#65533;2@&#65533;"&#65533;&#65533;j&#65533;
&#65533;&#65533;&#65533;&#1336;A&#65533;&#65533;bB3
&#65533;9\X&#65533;K&#43577;D&#65533;&#65533;&#65533;0 0&#65533;	&#65533;<&#65533;@"(&#65533;&#65533;! &#65533;&#65533;&#65533;&#65533;&#65533;nL&#65533;7;A&#65533;nJ&#65533;~D&#65533;<&#65533;&#915;&#65533;/&#65533;&#65533;dO&#65533;&#65533;&#65533;o&#65533;&#65533;;JGN #&#65533;&#65533;&#65533;&#826;&#65533;h&#65533;0eP&#65533;&.&#65533;I&#65533;.p&#65533;&#65533;9&&#65533;@(&#65533;t&#65533;8&#65533;&#65533;&#65533;&#65533;&#65533;&#65533;&#21552;
G(&#65533;a+&#65533;x&#65533;&#65533;&#65533;J&#1196;&#65533;z&#65533;&#65533;GSE6&#65533;&#65533;&#65533;+*;&#65533;&#65533;&#65533;&#65533;O	{&#65533;'9B&#65533;S&#861;&#65533;&#65533;&#65533;S&#65533;&#65533;&#65533;
&#65533;&#1200;"&#65533;p
%&#65533;6&#65533;3f&#65533;.={\&#65533;8-v&#65533;&#65533;&#65533;&#65533;V&#65533;&#65533;&#65533;&#65533;&#65533;6&#65533;*&#65533;.&#65533;&#65533;&#65533;Q&#65533;&#65533;,]&#65533;<#&#65533;S&#65533;=&#65533;@&#65533;*&#65533;#1{&#749;)#k&#65533;1&#65533;p&#65533;&#65533;:&#65533;
&#65533;P&#65533;
0&#65533;&#65533;&#65533;&#65533;J&#65533;&#65533;&#65533;1&#65533;&#65533;=w&#65533;&#65533; &#65533;&#1154;&#65533;&#65533;"$&#65533;&p"&#65533;&#65533;h<9\H&#65533;&#65533;2&#65533;vy&#65533;L9&#65533;t&#65533;&#65533;m~&#65533;IR&#65533;&#215;g#P-&#65533;\&#65533;f0.&#65533;3&#65533;&#65533;33&#65533;&#65533;a2&#65533;&#65533;A&#65533;&#65533;=6&#65533;IQ&#65533;:+&#65533;p&#65533;4&#65533;&#65533;
&#65533;&#65533;&#65533;&#65533;+&#65533;o&#65533;4&#65533;H&#65533;J6n&#1357;,&#65533;v&#65533;BI&#65533;&#65533;u&#65533;&#65533;&#1408;&#65533;&#65533;U&#65533;h2'&#65533;0#3&#65533;[&#65533;a&#65533;&#65533;n&#65533;&#65533;&#65533;&#65533;SJ&#65533;&#65533;t&#65533;&#65533;X&#65533;t&#65533;&#618;&#65533;&#65533;&#65533;
&#65533;&#65533;&#65533;j&#65533;&#65533;&#65533;2&#48955;&#65533;|&#65533;&#1513;&#65533;{<v&#65533;&#65533;&#65533;/&#65533;u&#65533;&#65533;8I1&#65533;&#65533;&#65533;&#65533;-`&#65533;J&#65533;)T&#65533;C&#65533;,&#65533;q&#65533;&#65533;&#65533;&#65533;&#65533;&#65533;M&#65533;\&#65533;&#65533; &#65533;&(&#65533;|fp&#65533; &#65533;&#65533;&#1313;}&#65533;&#65533;Z&#65533;'&#65533;P&#65533;R&#65533;kKhG&#65533;&#65533;&#65533;&#65533;S&#65533;&#65533;{&#1595;{&#65533;&#65533;	kX&#65533;&#65533;&#65533;	n_&z&#65533;j 0&#65533;E!p$v&#65533;&#65533;+&#65533;y&#65533;y &#65533;y&#65533;@.:T&#65533;J&#65533;&#65533;&#65533;&#65533;&#65533;R&#65533;&#65533;&#65533;i&#65533;v&#65533;-3 &#65533;&#65533;&#1345;&#172; &#65533;&#65533;*&#65533;0@N&#65533;s&#65533;@&#65533;&#65533;&#351;&#65533;&#65533;<`&#65533;4 &#65533;&#65533;&#65533;`&#65533;&#65533;&#65533;&#65533;b&#65533;j{]&#65533;0 1&#65533;&#65533;4&#65533;&#321;&#65533;!0&#65533;c&#65533;ZT&#65533;&#65533;&#65533;&#65533;&#65533;G&#65533;&#65533;c&#65533;&#65533;e3#4	1O&#65533;&#65533;&#65533;hD2&#65533;!&#65533;$C&#65533;&#65533;&#65533;CR&#65533;_Zp&#65533;T&#65533;&#65533;&#65533;&#65533;o&#65533;dY&#65533;&#65533;&#65533;&#65533;&#75515;&#65533;y&#65533;&#65533;$G|&#65533;R&#65533;(&#65533;&#65533;&#65533;E&#65533;&#65533;[(s&#65533;4H&#65533;l&#65533;&#454;&#65533;&#65533;K&#65533;r&#65533;&#65533; 
&#65533;^&#65533;
&#65533;(&#65533;a
A&#65533;&#65533;&#65533;&#65533;&#65533;&#1045;L&#65533;&#65533;&#65533;gL&#600;hhN&#65533;
&#65533;&#65533;"B&#65533;&&#714;y&#65533;&#65533;&#65533;\~<w&#65533;(L&#65533;&#65533;}&#65533;&#65533;&#65533;E2F&#65533;;wy%&#65533;b&#65533;&#387;&#65533;&#288418;#&#65533;z&#65533;7&#647;&#65533;&#65533;0'!&#65533;d&#65533;A&#65533;@&#65533;Z&#65533;&#65533;-&#65533;l	&#65533;Q0&#65533;@Q&#65533;h&#65533;\&#65533;f&#65533;&#1961;&#65533;n&#65533;h?X &#65533;&#65533;+&#544;\H&#65533;&#65533;R.5&#65533;&#65533;z&#65533;&#65533;&#65533;,&#65533;s[&#65533;&#1031;&#65533;&#65533;8&#65533;9&#256;\jJVR&#65533;#(@d&#65533;!&#65533;&#1081;X&#65533; ^&#65533;&#65533;@&#65533;&#65533;,M
&#65533;&#65533;E5&#65533;UnfY&#1595;Z&&#65533;\&#65533;&#65533;X&#65533;V[g&#65533;&#65533;I&#773;&#65533;&#65533;&#1076;
&#65533;&#65533;S;&#65533;Wb&#65533; &#1024;F&#65533;6&#65533;&#65533;&#65533;88&#65533;&#65533; !HA-&#65533;#K&#65533;&#65533;&#65533;a!(kf&#65533;&#1031;	&#65533;&#65533;C@&#65533;&#65533;%3wQ&#65533;vP&#533;&#65533;<C)&#65533;6[&#65533;C&#65533;J&#65533;&#65533;B&#65533;&#65533;p&#65533;&#1894;v&#1566;&#65533;&#65533;r&#65533;&#65533;0&#65533;&#65533;2%@6xBQ&#65533;6]!>8*Z$&#65533;&#65533;fw&#65533;
&#65533;&#65533;#2&#65533;&#65533;4&#65533;&#65533;&#65533;&#65533;g&#65533;Q&#65533;j&#65533;.&#65533;&#65533;0&#65533;(&#65533;&#292;m=&#65533;&#65533;bk&#2006;&#65533;&#65533;\&#65533;&#65533;R&#65533;f&#65533;&#65533;Q^N
&#65533;/&#65533;&#65533;&#65533;&#65533;-&#65533;8&#65533;Kbb&#65533; R&#65533;&#65533;	&#65533;&#65533;	Pr&#65533;&#65533;&#65533;&#65533;R&#65533;;&#65533;p8&#65533;&#65533;$&#65533;&#65533;&#65533;&#1750;&#65533;k&#65533;&#65533;&#65533;&#330;&#65533;1g>3&#65533;3&#65533;oal&#1815;&#65533;&#65533;&#65533;u!&#65533;&#65533;!?&#65533;&#65533;&#1697;&#65533;&#65533;&#65533;&#65533;&#65533;)&#65533;-&#65533;A&#65533;mrVs/&#65533;!'-pSd @A6&#65533;&#65533;nT]._&#65533;(y&#65533;v&#1167;&#65533; kx&#65533;&#65533;&#65533;&#65533;&#65533;m&#65533;&#65533;y`&#65533;&#65533;t&#65533;VA&#65533;$&#65533;RU&#65533;3&#65533;q\&#65533;&#65533;(S&#65533;&#65533;&#65533;M&#65533; &#65533;&#65533;8&#65533;&#65533;VO&#65533;&#65533;&#65533;0&#65533;&#65533;M&#65533;M&#65533;&#65533;&#65533;&#65533; +hZ7&#65533;&#65533;&#65533;&#65533;&#460;&#65533;/&#65533;,&#65533;i&#65533;&#65533;&#1184;&#65533;jV9&#65533;&#65533;&#65533;nT&#65533;z&#65533;S&#65533;B9&#65533;&#65533;&#65533;g\e&#65533;YdKlIqs&#65533;0&#65533;k&#65533;&#65533;&#65533;&#65533;	&#65533;&#65533;&#65533;`&#65533;&#65533;6
&#65533; &#65533;0 h&#65533;ay&#65533;&#65533;&#65533;&#1537; *&#65533;&#65533;.{&#65533;&#65533;u7
&#65533;f)&#65533;`&#65533;61+&#65533;&#65533;&#65533;&#65533;&#65533;v&#65533;&#1493;&`&#65533;&#1513;&#65533;3;&#65533;#?&#65533;&#65533;.&#65533;2`&#65533;'1&#65533;&#65533;&#65533;&#65533;&#65533;&#65533;(&#65533;$&#65533;!&#65533; T&#65533;#&#65533;R&#65533;&#65533;&#65533;&#65533; &#65533;h 
&#65533;&#65533;&#65533;&#65533;IbD*&#65533;<0hC&#65533; &#65533;(&#65533;XL[x&#65533;15w'&#1190;&#65533;2&#1820;Z&#65533;Y&#65533;&#65533;Bt&#65533;O&#65533;&#65533;X&#65533;g&#65533;&#65533;9&#65533;&#1787;g&#65533;C#&#65533;&#65533;&#65533;P&#65533;%x&#65533;cfPC&#65533; a&#65533;Xv&#65533;&&#65533;&#65533;&#65533;C
&#65533;Al&#65533;d52p 
P &#65533;&#65533;P&#65533;Ea&#65533;m&&#65533;&#65533;&#65533;&#65533;&#65533;Y&#65533;&#65533;&#65533;&#65533;&#65533;^&#65533;FB&#65533;&#65533;VX&#65533;d&#65533;&#65533;_&#65533;&#65533;&#65533;&#287;&#237;&#65533;K&#65533; 6&#65533;&#65533;(`&#65533;
&#65533;x&#65533;&#65533;~&#65533;:&#65533;w~P+>&#65533;&#65533;&#65533;&#65533; &#65533;&#1112; &#65533;&#65533;&#1235;xR3&#65533;@&#65533;&#65533;&#65533;&#65533;,&#65533;Q&#65533;H %DT&#65533;&#65533;&#65533;I&#65533;31&#801;&#65533;&#65533;2&#65533;$&#1090;: &#65533;8&#65533;&#65533;,h &#65533;C;&#65533;{&#65533;dY
&#65533;&#65533; &#65533;&#65533;H&#65533;(@3&#65533;&#65533;:p&#65533;-S.C 0&#65533;&#65533;&#65533;:H &#65533;&#65533;(&#65533;&#65533;&#65533;&#65533;&#65533;b&#65533;e&#65533;8@5&#65533;&#1024;,&#65533;&#65533;&#1558;ni&#65533;ac&#65533;&#795;&#65533;Y&#65533;&#65533;a&#65533;&#65533;LQ&#65533;3x&#65533;1h&#65533;8&#65533;&#65533;&#65533;s&#65533;&#32791;&#65533;&#65533;&#65533;Z&#65533;&#65533; D&#65533;; $ &#65533;&#65533;z9&#65533;7&#65533; &#65533;*&#65533;(	!&#65533; &#65533;&#65533;&m&#1194;&#65533;&#65533;&#65533;{&#65533;&#65533;&#65533;&#65533;&#65533;&#992;*s&#65533;"&#65533;F&#65533;-&#65533;&#65533;5z>&#65533;@@&#65533;9&#65533;8t&#65533;Ax&#65533;K&#65533;&r&#65533;E&#65533;3&#65533;3(&#65533;4 &#65533;(p pU&#65533;&#65533;d&#65533;BeB -p,pB&#65533;(&#65533;1M&#65533;+&#65533;7&#65533;&#65533;&#65533;&#65533;&#576;  E&#65533;&#65533;&#65533;A&#65533;&#145;&#65533;&#239;=[<c&#65533;9&#65533;&#65533;$&#65533;&#147;&#65533;&#65533;1&#65533;&#65533;hD9&#65533;C:  1H&#65533;j&#65533;&#131;*&#65533;:&#65533; &#65533;&#65533;H&#65533;`&#65533;>L&#65533;6;1\8Y&#143;o&#65533;q&#65533;&#65533;&#65533;&#65533;@&#65533;1G&#65533;&#65533;&#65533;4&#691;&#65533;16v&#19689;&#48090;&#65533;U&#65533;@6D&#65533;&#65533;j&#65533;&#65533;2PM3>&#768;&#65533;	&#65533;&#65533;&#65533;7&#65533;&#65533;&#65533;&#1536;&#65533;&#65533;&#65533;&#65533;&#65533;jHZ&#65533;/Y<&#65533;{&#65533;(&#65533;&#65533;&#65533;&#65533;&#65533;&#65533;(&#65533;&#65533;;A4|&#65533;,&#65533;98&#65533;&#65533;&#65533; $@l&#65533;&#65533;*&#65533;3o&#65533;9&#65533;&#65533;&#65533;;Kc&#65533;*@&#308;&#65533;I&#65533;hD&#65533;,.(&#65533;aB {&#65533;&#65533;X&#1276;X&#65533;G&#560;-&#65533;&#65533;&#65533; 8&#65533;(&#65533;
&#65533;p-b&#65533;p&#65533;?&#65533;)&#65533;v	&#65533;&#65533;&#65533;7K*JU&#65533;7#p0&#755;&#65533; &#65533;&#65533;<&#65533;&#65533; &#65533; &#65533;&#65533;s&#65533;&#65533;`"&&#65533;&#65533;*&#1335;&#65533;-&#65533;&#65533;&#65533;&#65533;:&#65533;,:#&#65533; &#65533;\ &#65533;
	68&#65533;&#65533;j&#65533;&#65533;t&#65533;&#65533;&#65533;&#404;&#65533;&#65533;&#65533;I&#65533; 
X&#65533;&#65533;&#65533;&#65533;n&#65533;,	&#65533;&#65533;&#65533;q)&#65533;&#65533; &#65533;&#65533;$#
&#65533;9 $&#65533;&#1090;&#65533;K&#65533;M&#65533;&#65533;G&#65533;&#65533;M&#65533;&#65533;&#65533;1&#65533;&#65533;&#1728;C#&#65533;Uz&#65533;&#65533;Au:&#65533;T&#65533;&#65533;!;&#65533;&#800;&#65533;&#65533;&#65533;&#65533;[&#65533;&#65533;&#65533; &#65533;&#65533;&&#65533;&#65533;&#65533;&#65533;&#65533;p9y\$&#65533;1O5"&#65533;&#65533;7&#65533;B3PlO&#65533;&#65533;&#65533;&#65533;&#65533;o$ 1&#65533;"s:&#65533;&#65533;&#65533;o9&#65533;&#65533;&#65533;&#65533;Q8LJ*@{&#474;Z&#65533;&#65533;tKX[1	&#65533;&#65533;+3>T&#65533;&#65533;0&#65533;&#65533;&#65533;F&#65533;&#65533;&#65533;h&#65533;6&#65533;&#65533;6@r&#65533;0&#65533;&#65533;&#65533;&#65533;5&#65533;9M&#65533;R&#65533;H&#65533;7XA&#65533;&#65533;&#65533;A&#65533;D&#65533;H&#65533;3&#65533;&#1130;&#65533;&#65533;&#65533;EA&#65533; &#65533;&#647;&#19527;&#65533;&#481;q&#65533;4pP&#65533;&#65533;&#65533;q+ &#65533;&#48558;&#65533;S&#65533;8A&#65533;&#65533;'G%"#p&#65533;&#65533;[&#1019;PJ&#65533;+J&#65533;&#65533;&#65533;&#65533;Bw&#65533;D&#65533;
D&#65533;/&#65533;&#65533;&#881;b#&#65533;&#65533;3&#65533;&#65533;&#65533;V&#65533;&#65533;&#65533;;/Dj&#65533;q
1&#65533;p&#1040;<&#65533;#&#65533;&#65533;:&#65533;&#65533;<'2&#65533; -}&#65533;5&#65533;&#65533;5&#65533;&#65533;6&#65533;&#65533;M&#65533;%&#65533;&#65533;1o&#65533;x&#1073;&#65533;
T&#65533;R&#65533;&#65533;h&#65533;%&#65533;&#65533;CU&#65533;&#65533;&#65533;R&#65533;&#65533;;(L&#65533;7&#65533;&#65533;&#65533;h903 <{&#65533;P0}5H+&#65533; VG&#65533;&#854;&#65533;&#65533;7&#65533;&#65533;&#65533;&#65533;&#65533;cQ&#65533;&#65533;&#65533;&#906;xP&#65533;&#65533;&#65533;&#65533;&#65533;&#65533;A&#65533;&#65533;&#65533;&#65533;u&#65533;&#1238;)W&#65533;z8&#65533;h&#65533;&#65533;&#65533;>&#65533;MO$&#65533;&#65533;&#728;&#65533;&#65533;&#65533;&#65533;$&#65533;&#595;&#65533;&#65533;6"X|&#65533;&#65533;&#65533;Qy&#65533;{KO&#65533;t@z&#65533;K&#65533;&#931;{P(pRj&#65533;mS&#65533;WX*&#65533;T&#65533;&#65533;&#65533;&#65533;&#65533;&#65533;0&#65533;g}@?;&#65533;v&#65533;&#65533;.&#65533;&#65533;&#65533;H&#65533;&#65533;&#65533;]+D&#65533;&#65533;Yn5dXLM&#65533;&#65533;&#65533;&#65533;=&#65533;&#65533;tC&#65533;9&#65533;9&#65533;$&#65533;&#65533;&#65533;&#65533;oMG&#65533;W	lC&#65533;&#65533;-%&#65533;O&#65533;|&#65533;X&#65533;&#65533;&#65533;&#65533;&#1234;&#65533;0&#1956;&#65533;&#65533;&#65533;&#65533;H*[&#65533;Y&#65533;&#65533;&#65533;&#65533;V&#65533;&#65533;X&#65533;<]G&#65533;9&#65533;X#j&#65533;5&#65533;&#65533;&#65533;&#65533;&#65533;&#65533;&#65533;@&#65533;[&#65533;&#65533;&#65533;>&#65533;7&#65533;&#65533;&#65533;&#65533;&#65533;fU&#65533;&#65533;8%&#1611;&#65533;&#65533;E&#1026;p&#65533;P@5&#65533;P-&#65533;&#65533;-0)os&#65533;i&#65533;&#65533;^&#65533;`&#65533;J&#65533;&#1149;L8&#65533;&#65533;&#1604;&#65533;&#65533;h1&#65533;&#65533; +&#65533; &#65533;9&#65533;&#65533;=&#1441;&#1741;M&#65533;Z7&#65533;&#65533;&#65533;&#65533;=OUCM&#65533;*&#65533;l&#65533;&#65533;X&#65533;&#65533;&#65533;y&#65533;s&#65533;&#65533;&#46927;'&#65533;&#65533;9&#1164;&#65533;0&#65533;&#65533;&#65533;}_&#65533;&#65533;8@&#65533;rtb&#65533;6&#65533;&#65533;&#65533;&#65533;&#65533;&#65533;&#65533;&#65533;@\&#65533;&#1154;&#65533;}&#65533;5&#65533;&#65533;S&#65533;&#65533;&#685;]U&#65533;j&$&#65533;Q`&#65533;h`&#65533;&#65533;X&#65533;&#65533;&#65533;`n&#65533;Y&#65533;M7:P&#65533;&#65533;&#1857;iG&#65533;&#65533;a.&#65533;&w&#65533;Z:&#65533;x&#65533;&#65533;Bw&#65533;K&#65533;&#65533;1+Y&#65533;!P&#65533;&#65533;&#65533;&#65533;&#65533;&#65533;(&#65533;&#65533;\h&#65533;*&#65533;%&#65533;z&#65533;&#65533;J&#668;-b&#65533;&#65533;7.tP &#65533;&#65533;&#854;&#65533;&#65533;&#65533;&#65533;&#65533;5&#65533;@&#65533;}&#65533;&#65533;<&#65533;&#65533;@&#65533;c&#65533;T&#65533;	 ,&#65533;&#65533;&#65533;	&#65533;&#65533;&#65533;5&#65533;D&#65533;9&#65533;&#65533;'&#65533;&#65533;&#65533;T&#65533;[&#65533;&#65533;tP&#65533;qR&#65533;>o&#65533;&#65533;8R&#65533;S&#65533;&#65533;P#&#65533;&#65533;&#65533;<%)0<&#65533;U&#65533;G&#65533;&#65533;&#65533;lV&#65533;&#65533;&#65533;H @&#65533;	&#65533;&#65533;=`&#65533;&#65533;&#65533;'&#1125;y&#65533;Q&#65533;j><&#65533;c&#65533;&#65533;5\&#756;&#1856;&#65533;&#65533;`&#65533;&#65533;&#65533;%&#65533;*K\&#65533;MYU&#65533;&#65533;3U(]&#65533;&#65533;DJ&#65533;d&#65533;&#65533;&#696;e&#65533;Wg&#65533;V&#65533;&#65533; 
h&#65533;&#65533;
&#65533;&#65533;C&#65533;&#65533;f&#340775;h &#65533;t &#65533;pe'Ap&#65533;&#65533;<P&#65533;:dk &#65533;&#65533;AS%&#65533;lO&#65533;&#65533;&#65533;L&#65533;&#65533;&#65533;&#65533;0&#65533;H&#65533;R &#65533;=&#65533;NF&#65533;&#65533;~=&#65533;iv&#65533;`&#65533;&#65533;C&#65533;&#65533;&#65533;=f2&#65533;&#65533;5dG&#65533;W&#65533;&#65533;SQ&#65533;:&#65533;]&#65533;&#65533;&#65533;&#65533;^i&#65533;fK&#65533;K&#65533;&#65533;-&#65533;&#65533;Q&#65533;&#65533;5F`&#65533;&#65533;d&#65533;&#65533;&#65533;&)&#65533;&#65533;uO&#65533;&#65533;&#65533;&#65533;;&#65533;p &#65533;&#65533;]X^%<#j&#65533;&#65533;f&#65533;&#1963;&#65533;&#609;s&#65533;<20&#65533;&#65533;Hvd1&#65533;&#65533;8&#65533;&#65533;&#65533;2&#65533;&#65533;&#377; &#65533;&#65533;j&#65533;&#65533;k;&#65533;&#65533;&#65533;:&#51029;&#1780;n&#1599;0&#65533;UN"B&#65533;&#65533;&#65533;&#65533;X&#65533;N&#65533;&#65533;b\f
&#65533;!&#65533;&#65533; &#65533;6&#65533;z&#65533;&#65533;&#65533;&#65533;&#65533;P&#65533;e&#65533;'&#65533;&#65533;;&#65533;!&#734;&#65533;&#65533;x&#65533;&#65533;&#65533;&#65533;&#65533;&#65533;&#65533;&#65533;C&#65533;&&#65533;r&#65533;&#65533;&#65533;&#65533;U&#65533;k&#65533;&#65533;LV&#65533;5&#65533;&#65533;.lYE#X&#65533;P-&#220;&#65533;C&#65533;&#65533;&#65533;&#65533;&#65533;^&#65533;&#65533;&#65533;&#65533;&#65533;&#65533;_&#34725;1&#65533; &#65533;H&#65533;&#65533;&#65533;Vq&#65533;&#65533;&#65533;3&#65533;U&#65533;&#65533;}&#65533;k&#65533;/LQgx&#65533;m&#65533;0&#65533;&#65533;&#65533;Y&#65533;&#65533;&#65533;!&#65533;&#65533;	&#65533;(h^&#65533;*&#812;p&#65533;lA%X&#1726;o&#65533;&#1443;&&#65533;CS&#65533;o&#65533;&#65533;-P5&#65533;P&#2041;&#65533;&#65533;hE&#65533;&#65533;i!A&#65533;&#65533;j&#65533;&#65533;~&#1709;&#65533;&#65533;O&#65533;&#65533;&#65533;&#65533;&#65533;&#65533;D&#65533;:c&#65533;I&#65533;&#65533;&#65533;[&#65533;&#65533;3&#65533;&#65533;w&#65533;&&#49477;q 1&#65533;:&#65533;&#65533; &#65533;&#49581;&#65533;&#65533;&#65533;S&#65533;&#1141;&#65533;'&#65533;-&#65533;&#65533;&#65533;&#65533;)#&#65533;&#65533;&#65533;(o&#65533;]r&#1026;#&#65533;.&#65533;&#65533;&#65533;Q&#65533;&#585;5q&#65533;rDO&#65533;&#1865;c-0&#65533;&#1349;n&#65533;z&#65533;P?&#65533;&#65533;&#65533;V&#65533;&#65533;3&#65533;&#65533;6&#65533; &#578;+&#65533;&#749;&#65533;&#65533;Ky&#65533;&#65533;:O&#65533;&#65533;&#65533;s&#65533;&#65533;&&#65533;Hf&#65533;&#65533;&#65533;&#65533;&&#65533;&#65533;H&#65533;+Wn=:FF&#65533;&#65533;&#65533;%X&#65533;X&#65533;~b(&#65533;?&#65533;&#65533;&#65533;6B&#65533;=J&#65533;Ed&#65533;&#65533;#;/&#65533;&#65533;&#1636;D&#65533;M&#65533;&#65533;y&#65533;&#65533;&#65533;&#65533;6+3 *&#65533;^@&#65533;&#65533;&#65533;&#65533;&#65533;&#1849;%-W!&#65533;&#65533;&#65533;t6!&#65533;&#65533;&#65533;&#65533;&#65533;VZ&#65533;&#65533;:&#65533;&#65533;u&#65533;R&#632;e&#65533;JdE&#65533;P&#65533;&#65533;&#65533;&#65533;`&#65533;8Bf&#65533;&#65533;(P&#65533;&#65533;q&#65533;&#65533;R&#65533;Utww&#65533;r&#65533;a&#65533;y&#65533;w&#65533;&#65533;&#65533;&#18051;&#1800;c&#65533;&#65533;&#65533;&#65533;\v&#65533;&#65533;&#65533;&#65533;&#65533;!f&#65533;&#65533;e&#65533;&#65533;&#65533;;m&#65533;&#65533;$I>&#65533;&#65533;&#65533;&#65533;&#65533;&#65533;8&#65533;&#65533;&#65533;-&#65533;&#65533;L&#65533;&#65533;&#65533;w_&#65533;y&#65533;y&#65533;V&#507;&#65533;&#65533;5X+E&#65533;l&#65533;`&#1521;;x&#65533;r5&#65533;r&#1760;&#65533;_&#65533;&#65533;k!&#229;&#65533;&#65533;&#1540;&#1715;&#65533;&#558;5h&#62782;&#65533;%&#65533;&#1446;&#65533;&#65533;&#65533;&#65533;x&#65533;&#65533;&#65533;&#65533;r&#65533;~&#65533;`':&#65533; '2&#65533;&#65533;h~&#1594;1&#65533;&#65533;Ix&#65533;&#65533;M&#65533;|&#1786;&#65533;&#65533;&#65533;Z&#65533;V&#65533;,t'&#65533;&#65533;&#65533;&#65533;&#65533;&#65533;&#65533;M&#65533;&#65533;y&#65533;&#65533;
&#65533;&#65533;&#611;&#65533;&#65533;&#65533;l&#65533;tS_&#65533;&#65533;x1 &#65533;&#65533;&#65533;u&#65533;&#65533;&#65533;f&#65533;&#65533;&#1756;e7&#65533;mb&#65533;&#65533;W&#65533;:&#65533;o.N&#65533;5S/*5P _&#65533;R+'&#65533;qZv&#65533;&#65533;~)&#65533;&#65533;3&#65533;'&#65533;1&#65533;R&#65533;&#65533;!Ix&#65533;&#65533;&#65533;q&#65533;~&#65533;&#65533;&#65533;I;&#65533;oD&#65533;&#65533;F/&#65533;{NT&#65533;&#65533;"&#65533;v\J;&#65533;&#65533;&#65533;&#65533;z&#65533;&#65533;PB&#65533;&#65533;*s&#65533;0Y&#65533;d	CQ&#65533;&#65533;&#65533;@f&#65533; U&#65533;&#65533;&#411;73>~&#65533;0$H0&#65533;l&#1832;E&#65533;&#65533;:.&#65533;&#65533;@a&M&#65533;YjF&#65533;"Sg&#65533;&#65533;;&#65533;D T&#65533;&#65533;5A^&#65533;&#65533;&#65533;1%&#464;J&#65533;*&#65533;L  hZ&#65533;:S&#65533;T&#65533;&#65533;&#65533;&#65533;5+V&#65533;^&#65533;F&#65533;&#65533;&#65533;D&#65533;&#65533;&S&#65533;li&#65533;&#811;c&#1118;&#65533;&#65533;T&#65533;1&#65533;DQ&#65533;d&#65533;3D&#65533;&#65533;H&#65533;&#65533;!&#65533;&#1171; %@f;&#65533;&#17171;(U&#65533;&#65533;&#65533;&#524;&#65533;6q&#65533;&#65533;3&#65533;M&#65533;RgTY&#65533;R&#65533;&#65533;&#65533;&#598;+^&#65533;U&#1002;J6&#65533;U&#65533;f&#65533;&#65533;&#65533;&#65533;[&#65533;T&#592;&#65533;&#65533;&#65533;&#65533;&#65533;%F&#65533;5m?&#65533;&#65533;&#65533;X&#65533;&#65533;&#65533;&#65533;&#65533;&#65533;LX#f&#65533;E#;&#158;!y&#65533;@	&#65533;-&#205;+&#65533;&#65533;&#877;5&#65533;M[?w&#65533;&#268;&#65533;&#65533;
&#65533;&#65533;&#65533;z&#65533;=E[m&#65533;&#65533;&#65533;U&#65533;&#65533;W&#65533;&#65533;&]Z&#65533;WYGpi6&#65533;T&#65533;&#1382;W[Z!G&#65533;	&#65533;&#65533;7H&#65533;&#65533;&#65533;&#65533;F&#65533;&#286;&#65533;&#65533;tR|&#65533;5&#65533;P4&#1349;&#65533;&#65533;$S	#&#65533;q&#65533;Hj]&#65533;&#65533;]dU&#65533;SPu&#65533;Fe&#65533;U&#65533;V&#65533;&#65533;@&#65533;r&#65533;&#65533;&#65533;&#65533;&#65533;C	_&#65533;&#65533;V	`h!&#65533;t&#65533;8&#65533;&#65533;,H&#65533;E8&#65533;iq&#65533;k&#65533;&#65533;&#65533;d&#65533;u$&#65533;r+i&#65533;%&#65533;Vd&#65533;^&#65533;ci3e&#65533;{&#65533;&#65533;&#65533;y&#65533;U~&#65533;&#65533;V>U&#65533;Z&#65533;J&#65533;&#65533;&#65533;AZa&#65533;&#65533;&#65533;e&#65533;&#65533;	j&#65533;^>&#65533;Nl&#65533;&#65533;!&#65533;P2&#65533;I&#65533;Q|&#65533;&#65533;&#65533;l&#65533;	hd&#65533;y&#65533;|Z&#65533;&#6755;C&#65533;&#65533;V0&#65533; c&#35126;&#65533;Z(\Z&#65533;H&#65533; <&#65533;&#1024;&#65533;n/&#65533;\Z&#65533;[&#65533;&#65533;&w&#65533;fu&#65533;q&#65533;h&#65533;&#65533;&#65533;k&#65533;`&#65533;*F&#65533;=&#65533; &#65533;b&&#1778;>&#65533;&#1357;&#65533;F&#65533;&#65533;
+t@&#65533;Z&#65533;J[|&#65533;&#65533;&#20603;)&#65533;&#65533;;H&#65533;pw&#65533;&#65533;&#65533; &#65533;dR&#65533;'&#65533;&#65533;3&#65533;&#65533;&#65533;&#65533;%Ujeh&#1158;&#65533;v&#447;T&#65533;FC&#1040;&#65533;`&#65533;.E$T1&#65533;x{.&#65533;&#65533;G&#65533;&#1675;&#65533;&#65533;8_fF&#65533;&#65533;&#65533;&#65533;Q&#65533;
 Q2U&#568;&#65533;r&#65533;&#65533;&#65533;rW_&#65533;&#65533;S	&#65533;dr&#65533;&#65533;a&#603;&#65533;YS&#65533;\/&#65533;&#65533;i(vKI@.&#65533;BU&#65533;!&#65533;]&#65533;:&#65533;&#65533;H
&#65533;U&#65533;5&#65533;o&#65533;&#65533;&#65533;]Wv&#436;j&#65533;Y&#65533;&#65533;f!A<&#65533;&#65533;G@pi&#65533;&#65533;&#65533;&#65533;oh&#65533;lPJY&#65533;py&#65533;&#65533;&#65533;&#65533;|&#65533;&#65533;&8Q&#549;&#65533;&#65533;&#65533;]/&#65533;&#65533;&#65533;u&#65533;@&#65533;&#65533;_&#65533;C1$&#65533;&#65533;)@&#65533;&#65533;@&#65533;&#65533;4n&#65533;;&#65533;QY&#1822;&#65533;K&#65533;&#65533;&#65533;&#65533;&#65533;&#65533;&#65533;&#65533;&#65533;d;&#65533;&#65533;66 &#65533;&#65533;X&#65533;&#65533;B&#65533;&#65533;[]e?&#65533;&#65533;&#65533;&#65533;	&#65533;y.&#65533;&#65533;&#65533;&#1410;#Yqhq+&#65533;&#65533;&#1092;B&#65533;&#65533;
&#65533;[HC&#240;!&#65533;'S&#65533;&#65533;:&#65533;&#65533;&#65533;)r&#65533;&#65533;&#41014; &#65533;&#65533;h&#65533;&#65533;0@&#1837;&#65533;&#65533;
&#65533;&#65533;&#65533;
&#65533;&#65533;L&#65533;&#65533;`&#65533;z&#65533; d&#65533;g^&#65533;"&#65533;&#65533;&#65533;?}MV&#65533;!Zs&#65533;3&#65533; &#65533;&#1617;C
#&#65533;&#65533;&#65533;&#65533;&#65533;Xd&#65533;G&#65533;&#65533;&#65533;&#65533;~r&#65533;&#65533;&#65533;&#65533;&#65533; &#65533;&#65533;&#65533;\P>&#65533;JDC &#65533;&#65533; E`&#65533;#&#65533;&#65533;&Xzw1W&#65533;z&#65533;&#65533;WM&#65533;t T	&#65533;^r?3&#65533;o Jl&#65533;&#65533;&#65533;]&#65533;&#65533;t&#65533;&#139;*&#65533;5)$\&#65533;&#65533;&#65533;E&#65533;$_&#65533;&#1288;&#65533;S&#65533;&#65533;&#65533;`&#65533; T&#65533;2%_&#65533;&#65533;!^&#65533;&#65533;]&#65533;&#65533;h&#65533;&#65533;&#65533;&#65533;&#604;e2&#65533;&#65533;&#65533;z&#1827;&#504;(&#65533;9_&#65533;&#65533; &#65533;&#65533;H:X@$(&#1072;ft&#65533;q&#65533;&#65533;&#65533;f&#65533;&#65533;-&#65533;t&#65533;y|&#65533;
(&#65533;&#65533;&#65533;%&#65533;p5&#65533;&#65533;#$q&#65533;&#65533;&#65533;&#867;q1f&#65533;&#65533;&#65533;&#65533;&#65533;&#65533;T&#65533;&#65533;&#65533;e&#65533;&#1449;&#65533;8!c&#65533;&#65533;. l&#65533;&#65533;+&#65533;&#65533;"&#65533;'-&#65533;&#65533;dp&#65533;C&#65533;*&#65533;&#65533;&#65533;j@&#65533;Jq5h&#65533;e&#65533;(&#65533;]&#65533;&#65533;&#65533;h&#65533;&#65533;&#65533;u&#65533;i/&#65533;#&#65533;&#17594;NPWk&#65533;&#65533;&#65533;@![ &#65533;CEPv]&#65533;SH&#65533;&#65533;&#65533;??&#65533;&#65533;B&#65533;&#65533;Z&#65533;x&#65533;Fd&#65533;&#65533;dX&#65533;
v &#65533;&#65533;&#65533;4PqMS&#65533;<&#65533;&#65533;oj%b&#587;%U_6&#65533;z3&#65533;i|:&#65533;8&#65533;HiAB&#65533;Z&#65533;&#65533;y&#65533;&#65533;-i*Q&#65533;ZT:&#65533;*&#65533;O&#146;&#65533;ac&#65533;%j&#1024;1&#65533;`b&#65533;VS&#65533;&#65533;e%&#65533;&#65533;&#65533;&#65533;n|&#65533;&#65533;&#715;v&#65533;i&#1544;66-m:&#65533;&#65533;B&#65533;&#65533;XF
-&#65533;C&#65533;E&#65533;]&#65533;H&#65533;&#65533;h&#65533;&#65533;&#65533;;%"eA #
&#65533;1&#65533;&#65533;&#65533;j&#65533;q'&#65533; m-D&#65533;&#65533;M&#65533;J/&#65533;U&#65533;&#65533;&#1123;&#65533;Mr&#65533;!1&#65533;h_F@&#65533;RY&#65533;&#65533;@&#65533;Q@"B&#65533;<&#65533;&#621;&#65533;&#65533;&#65533;&#65533;&#65533;t&#65533;e&#65533;=``&#65533;
&#65533;&#65533;b1T &#65533;}n&#65533;&#65533;&#65533; &#65533;&#65533;2&#65533;\O&#1494;&#65533;X&#65533;f)&#65533;V]U&#65533;&#65533;H)&#65533;&#65533;&#65533;&#65533;&#65533;&#65533;@&#65533;"D &#65533;&#65533;4&#65533;&#65533;&#65533;X&#65533;!zv&#65533;\&#65533;&#65533;-3&#65533;&#65533;&#65533;`f&#65533;&#65533;&#65533;Xs#
a&#65533;Ht&#65533;&#65533;&#1559;L&#65533;.&#65533;&#65533;&#65533;z&#65533;eGN&#65533;&#65533;&#65533;&#65533;&#65533;d&#65533;&#65533;&#65533;&#65533;&#65533;7&#65533;&#65533;&#291;'&#65533;nj&#65533;&#65533;\&#65533;&#65533;&#65533;{&#65533;F*p&#65533; &#65533;&#65533;5m&#65533;C|!&#65533;=&#65533;sQy&#65533;>C&#65533;&#65533;&#65533;&#65533;&#65533;g&#65533;nV&#65533;K&&#65533; &#65533;&#65533;D[!&#65533;&#65533;&#65533;&#65533;&#65533;&#723;&#65533;&#65533;n:qu&#65533;&#65533;G=&#65533;%Q&#65533;&#65533;5&#65533;GF&#65533;&#65533;&#65533;&#927;&#65533;&#65533;l&#65533;_[&#65533;&#65533;&&#65533;H|*&#65533;L&#65533;&#679;&#65533;`&#65533;&#65533;B&#65533;&#65533;&#65533;`&#65533;&#522;&#65533;G&#65533;&#65533;&#65533;&#65533;&#65533;b&#65533;uv&#65533;&#65533;cGSK&#65533;&#1667;3p&#1928;,m~mP&#65533;V&#65533;&#65533;&#65533;*&#65533;AN`&#65533;Kp&#65533;&#65533;&#65533;&#1465;&#65533;&#65533;&#65533;&#65533;&#65533;&Voh&#65533;ZR&#65533;&#65533;&#65533;d&#65533;&#65533;Vm&#65533;&#65533;&#65533;&#65533; &#384;&#65533;&#65533;x&#65533;UpB&#65533;&#65533;&#65533;p&#65533;&#65533;8&#65533;x&#65533;~&#65533;XR&#65533;&#65533;cf{7F}&#65533;o&#65533;\&#65533;!&#1387;.&#65533;&#65533;nD&#65533;&#65533;\R&#65533;,S&#65533;)&#65533;{&#65533;u]o&#65533;K&#65533;{&#65533;m&#65533;4&#65533;&#65533;Wt&#65533;&#65533;'E'&#65533;&#65533;J&#65533;p&#65533;;&#65533;&#65533;&#65533;&#65533;&#65533;X&#65533;&#65533;&#65533;0*=&#65533;v&#65533;+&#65533;&#891;o&#65533;u&#65533;&#65533;&#65533;W&#65533;&#65533;&#65533;&#65533;&#65533;&#65533;r&#65533;&#65533;&#65533;&#65533;S&#65533;5;{&#65533;&#65533;&#65533;&#65533;&#65533;U&#65533;&#65533;&#65533;in&#65533;r&#65533;&#65533;8GMU&#65533;&#65533;|&#65533;&#65533;j&#65533;&#65533;&#65533;q<&#1415;&#65533;u&#287;&#65533;&#65533;&#65533;&#65533;^&#65533;+&#65533;&#65533;=&#65533;&#65533;,b&#65533;&#65533;&#65533;&#65533;G&#65533;&#65533;&#65533;:&#65533;&#65533;5B)&#65533;<&#65533;f&#1015;&#65533;&#65533;&#498;j&#65533;&#65533;&#65533;&#65533;&#65533;&#65533;`"g&#65533;&#65533;&#65533;hE#&#65533;&&#1091;&#65533;&#65533;DZ&#518;b&#65533;S&#65533;&#65533;U&#65533;&#65533;&#65533;&#65533;3&#65533;&#65533;<&#941;yxO&#65533;&#65533;&#65533;F&#65533;&#65533;z&#65533;|&#65533;5&#65533;&#65533;{*&#65533;zW&#65533;&#65533;&#65533;&#65533;&#351;~&#65533; &#65533;&#65533;&#2006;&#65533;&#65533;&#65533;&#65533;P&#65533;&#65533;G9&#65533;_lE&#65533;Q&#65533;&#65533;&#65533;&#65533;>&#65533;&#65533;Y&#65533;y&#335;=&#65533;5`&#65533;&#65533;&#65533;&#65533;H&#65533;&#65533;&#65533;&#65533;]_&#65533;5&#65533;~&#65533;&#65533; z&#65533;m&#65533;a&#65533;&#65533;&#65533;&#65533;&#65533;Q?1M6&#65533;^&#65533;x&#65533;&#65533;&#65533;&#65533;&#65533;&#65533;Y&#65533;&#65533;Z&#65533;i&#65533;D&#65533;&#65533;@&#65533;Z&#65533;:!hh`&#65533;m`&&#65533;ZV&#65533;y]&#65533;&#65533;&#65533;&#65533;}^f&#65533;&#65533;a&#65533;&#65533;&#1397;&#65533;]&#65533;Y~&#65533;J&#65533;&#65533;&#65533;^&#65533;R&#65533;&#65533;&#65533;}&#65533;g`N&#65533;&#65533;&#65533;)Xj[c&#65533;&#65533;n&#65533;2&#65533;&#65533;]$"&#65533;y&#1136;&#65533;F]y&#65533;&#65533;M&#65533;@&#65533;V&#65533;&#65533;&#65533;&#65533;	6&#65533;&#65533;8a	&#65533;&#1895;@J&#65533;&#65533;&#65533; &#65533;&#65533;c&#65533;&#65533;-&#65533;r5X(^a&#65533;]Q&#65533;&#65533;(&#65533;`!&#65533;&#1984;&#65533;)&#65533;&#65533;Y&&#65533;L&#1549;&#65533;&#921;~`&#65533;Y&#65533;&#65533;&#65533;&#65533;&#65533;m&#65533;~|&#65533;&#65533;&#65533;&#65533;)&#65533;&#65533;p&#65533;&#65533;&#65533;}0"-r#&#65533;	i&#597;LO&#65533;/&#65533; #-&#65533;&#65533;&#65533;&#65533;&#65533;&#162;&#65533;Q&#65533;&#65533;g&#65533;&#65533;&#65533;&#65533;b&#65533;v"V&#65533;&#65533;>&#65533;V&#65533;&#65533;&#65533;	8&#65533;&#65533;&#65533;=cN&#65533;&#65533;3&#65533;&#65533;&#65533;c&#65533;&#65533;#&#65533;&#65533;!&#65533;&#65533;aN&#65533;&#464;HG&#65533;&#65533;&#65533;@&#65533;&#1497;4&#65533;DI.&#65533;@&#65533;M&#65533;&#65533;BE,F&#65533;&#65533;&#65533;*_&#65533;&#65533;}&#65533;&#65533;&#65533;&#65533;`T&#65533;&#65533;&#65533; 4&#65533; &#65533;@N&#65533;&#65533;&#65533;&#65533; F !!-&#65533;&#65533;&#65533;&#65533;bA&#65533;&#65533;&#65533;^("&#65533;&#65533;.&#65533;L`&#1187;t&#65533;&#65533;&#65533;&#65533;&#65533;&#65533;&#65533;A|@ &#65533;&#65533;Pp$T&#65533;L&#65533;&#65533;S&#65533;&#65533;?QJO&#1796;%&#65533;@&#65533;&#65533;&#65533;&#65533;&#65533;&#65533;&#65533;M&#65533;!L&#65533;t1&#65533;7&&#65533;(&#65533;&#65533;@B&#65533;&#65533;|&#65533;&#65533;&#65533;&#65533;&#65533;&#65533;S&#65533;&#65533;&#65533;&#65533;&#65533;[&#65533;&#65533;&#65533;4&#65533;&#65533;&#832;|t&#65533; 0 &#65533;ud0&#65533;GH&#65533;F&#65533;&#65533;&#65533;:~&#65533;&#65533;&#65533;_Fja/&#65533;&#65533;&#900;*&#65533;")Q&#65533;&#1874; &#1028;&#65533;&#65533;&#65533;
&#65533;E   &#65533;&#65533;AT&#65533;|T&#65533;Fb1n!,&#65533;&#65533;&#65533;&#65533;a&#65533;&#65533;&#65533; &#65533;&#65533; &#65533;&#65533;%&#65533;f &#65533;@&#65533;&#65533;&#10520;&#65533;`&#65533;D@  !&#65533; &#65533; ,! K &#65533; &#65533;  &#65533; H&#65533;&#65533;&#65533;&#65533;*\&#560;a&#65533;#@&#65533;(0&#329; r&#65533;&#35875;&#463; C&#65533;I&#65533;&#65533;&#65533;&#65533;'7r&#65533;(&#65533;&#65533;&#727;)'rLi&#65533;&#65533;&#859;8s&#65533;&#65533;&#65533;R#&#65533;&#65533;*Q&#65533;tI&#65533;&#65533;O&#65533;A&#65533;\&#692;&#65533;&#1245;2&#65533;&#65533;Zt&#65533;&#1387;<g>&#65533;&#693;+I&#65533;`&#202;&#65533;&#65533;V&#65533;h&#65533;z5;&#65533;*&#65533;Y&#1974;&#65533;zTi]&#65533;&#65533;&#65533;&#65533;&#65533;Q&#65533;&#1578;&#65533;Dx7.\&#65533;&#65533;N&#65533;&#65533;D&#65533;c&#65533;f5&#759;&#65533;&#65533;s%"&#930;&#65533;&#65533;&#971;A{V&#65533;Ynf&#65533;i^^&#65533;7&#65533;&#1321;&#65533;E{.A&#65533;&#65533;&#65533;&#65533;J&#65533;&#65533;&#65533;&#39144;YG&#65533;U&#65533;&#65533;&#65533;&#531;+O.&#65533;c&#65533;mU&#65533;&#65533;&#65533;&#65533;`&#15575;&#65533;&#65533;&#65533;&#65533;&#65533;&#65533;&#65533;&#65533;q&#65533;&#65533;&#65533;&#65533;xl]&#65533;&#65533;&#1239;|&#65533;&#65533;4b&#65533;&#65533;K&#65533;N&#65533;&#65533;&#65533;{&#65533;_&#65533;{&#1041;I&#65533;&#65533;Y&#65533;&#1553;QC&#65533;&#65533;&#65533;|&#1981;&#65533;&#65533;&#65533;F(&#65533;&#65533;I&#65533;&#65533;n&#65533;AG&#65533;Fv&#65533;G&#1413;&#65533;[m&#1985;!(&#65533;&#65533;&#65533;)N&#65533;~&#1677;&#65533;[XvyhcD/&#65533;V&#65533;m&#65533;!&#65533;@)$&#65533;7&#65533;|&#65533;&#65533;&#65533;a&#65533;u&#65533;&#65533;@%&#65533;]m&#65533;&#65533;p&#65533;&#65533;Zd&#65533;&#65533;\v&#65533;&#65533;&#65533;.&#65533;(&#65533;bL^U&#65533;I>&#65533;&#65533;E&#65533;&#65533;h&#65533;&#65533;?&#65533;"&#65533;F&#65533;i&#65533;x&#65533;&#65533;@.B$&#65533;&#65533;!&#65533;YaU5&#65533;yjR&#486;K&#65533;&#65533;&#65533;&#1859;+f&#65533;&#65533;wv&#65533;A&#65533;F&#65533;Q&#65533;v&#65533;	&#65533;&#65533;&#65533;&#65533;&#65533;	&#65533;&#65533;&#65533;&#65533;t&#65533;&#65533;&#65533;&#65533;q&#144;&#65533;&#65533;&#65533;~&#65533;&#65533;&#401;RY&#65533;&#65533;P&#65533;&#65533;&#65533;&#65533;n:&#65533;+&#65533;&#65533;f&#65533;Y&#65533;&#1193;&#65533;&#65533;&#65533;&#65533;&#65533;&#65533;&#65533;&#65533;&#65533;D&#65533;z&#65533;&#65533;&#65533;^&#65533;B&#65533;&#65533;j&#65533;&#65533;(&#65533;8&#65533;&#65533;&#65533;&#65533;D-&#65533;{&#65533;&#65533;&#1864;=:8&#65533;&#65533;:&#65533;z&#65533;I&#65533;k/&#65533;&#65533;&#65533;&#65533;&#751;&#65533;Fp&#65533;&#65533;&#65533;&#65533;&#65533;&#65533;[KU&#65533;&#65533;&#65533;&#65533;&#65533;%&#65533;gb&#65533;&#65533;&#65533;r-5&#65533;dZ&#65533;;&#65533;&#65533;CW&#65533;&#638;&#1449;e&#65533;&#1514;d&#65533;W&#65533;&#65533;&#65533;Z&#65533;=&#65533;mp&#65533;(m&#65533;# &#65533;"&#65533;&#65533;C&#65533;&#811;&#65533;|&#65533;;&#65533;&#707;Zu&#65533;&#65533;6&#65533;lP&#65533;&#65533;<&#65533;&#65533;&#65533;! &#65533;&#65533;&#65533;b&#65533;d&#65533;o&#65533;&#65533;l0&#65533;S)&#65533;5&#65533;:&#65533;T&#1322;&#65533;1&#65533;b&#65533;!&#65533;F&#65533;&#65533;!GC&#65533;&#65533;b&#65533;16&#65533;g&#818;&#65533;J&#65533;P&#65533;&#65533;F&#65533;&#65533;&#65533;&#65533;&#65533;&#65533;&#65533;k&#65533;&#65533;&#65533;&#65533;C\&#65533;1&#65533;&#65533;a2&#65533;+&#65533;&#65533;}L&#65533;|&#65533;&#1746;G]3&#65533;u&#971;*0T0 5&#65533;@&#65533;\L&#65533;&#65533;&#65533;b&#65533;/&#65533;&#65533;Q+&#65533;&#65533;&#65533;&#65533;W9&#65533;&#65533;|%&#65533;C&#65533;B6&#65533;aE4&#65533;&#65533;&#2439;&#51948;&#65533;-&#65533;:L&#65533;7%&#65533;&#65533;&#65533;C&#65533;&#65533;ZT&#65533;&#65533;&#65533;`ETl8&#65533;c&#65533;&#65533;&#65533;d&#65533;&#65533;@&#65533;lFbX&#65533;&#65533;&#65533;&#65533;&#65533;&#65533;&#65533;&#65533;&#65533;&#65533;&#65533;&#65533;&#65533;$4A(&#65533;&#65533;&#65533;h&#65533;&#65533;&#65533;A&#65533;0_&#65533;&#65533;&#65533;'&#65533;&#65533;f}H&#65533;&#65533;O&#65533;&#65533;L	?@&#65533;&#65533;r&#65533;&#65533;=4&#65533;	Q@&#65533;&#65533; *l&#65533;&#65533;&#65533;&#65533;&#65533;G&#65533;&#65533;&#65533;
d!&#65533;&#65533;5&#65533;f&#65533;`L	&#65533;&#65533;)( 
LP @&#65533;;.lB&#65533;T&#1186;&#65533;2rH&#65533;&Y&#65533;&#65533;&#42419;D&#65533;2Y&#65533;b&#65533;&#65533;'D&#65533;f0AR &#65533;A &#65533;&#65533;+`&#65533;N&#65533;&#295;&#65533;&#65533;j&#65533;&#860;/DV&S&#65533;&#44544;\ &#65533;\&#65533;&#65533;&#65533;&#65533;&#65533;Pm'&#65533;&#65533;&#65533;d&#65533;&#390;H&#65533;r&r&#65533;w&#65533;&#65533;&#65533;A*&#65533;&#65533;.p&#65533;(&#65533;&#65533;
2 &#65533;&#65533;&#65533; B>C&#65533;td)&#65533;&#65533;EZ	E&#65533;&#9060;&#65533;&#65533; &#65533;Q&#65533;&#65533;&#65533;p&#65533;\z&#65533;!S\&#65533;&#1287;&#65533;$&#65533;M&#65533;&#65533;&#65533;bp61W&#65533;!Q4&#65533;&#65533;&#65533;`IK&#65533;!{&#65533;&#65533;w F"&#65533;9N;&#65533;
&#65533;&#65533;NbRm;&#65533;td&#65533;&&#65533;S&#65533;d;&#65533;@)PA_&#65533;&#65533;&#65533;&#65533;P&#65533;l&#65533;"IP\&#553;&#65533;,&#65533;2&#65533;]af&#65533;&#65533;2\&#65533;:XBX&#65533;&#65533;&#65533;&#65533;&#65533;&#65533;&#65533;U&#65533;P&#65533;&#65533;&#65533;5&#65533;t&#65533;&#65533;&#65533;e.S&#65533;38&#65533;&#65533;(&#65533;	X 
X&#65533;&#65533;A&#65533;&#65533;T&#65533;_'&#65533;~&&#65533;%&#65533;&#65533;*&#65533;`&#65533;s&#65533;&#65533;&#65533;Z&#65533;&#65533;&#65533;&#65533;&#65533;&#65533;&#65533;&#65533;`&#65533;l&#65533;&#65533;&&#65533;&#65533;&#65533;&#65533;&#65533;&#65533;#&#65533;\&#65533;&#65533;$&#65533;&#65533;&#65533;)&#65533;&#65533;&#65533;v@&#65533;@&#65533;-&#65533; &#65533;p&#65533;\A
4&#65533;&#65533;0&#65533;y&&#65533;&#65533;+&#65533;r&#65533;&#65533;RZ&#65533;(&#65533;&#65533;(&#65533;&#65533;!V@A%&#65533;&#65533;&#65533;2P&#65533;P&#65533;R0&#65533;&#65533;&#65533;&#65533;&#65533;&#65533;&#65533;yY&#65533;jzW&#65533;pvDNtU&#65533;&#65533;E&#65533;B&#65533;j&#65533;B4&#65533;p&#65533; &#65533;eX&#65533;-i0&#65533;&#65533;)T&#65533;&#65533;ho}&#65533;H&#65533;TW&#65533;&#65533;&#65533;&#65533; &#256;&#65533;&#65533;&#65533;&#65533;^$,A:&#65533;@C&#65533;0^N&#65533;&#65533;n&#65533;&#65533;B)qtN*&#65533;/`U&#65533;tX.{&#65533;&#65533;&#65533;&#65533;^&#65533; h&#65533;K&#65533;[&#65533;e&#65533;Px&#65533;&#65533;&#65533;
&#65533;:&#65533;U&#65533;@&#65533;:&#65533;&#65533;&#65533;mns&#65533;{&#65533;&#65533;&#65533;&#65533;&#65533;@&#65533;#}fCJWH&#65533;&#65533;&#65533;&#65533;&#615;&#65533;J&#65533;q&#65533;`&#65533;&#65533;&#65533;&#65533;&#266;&#65533;&#65533;&#65533;4HA&#65533;&#65533;&#65533;um\Wcf&#65533;&#65533;ig&#65533;K&#65533;:&#65533;UQ&#65533;&#65533;&#65533;3,&#65533;&#65533;Jv&#65533;&#65533;&#65533;O&#65533;&#65533;&#65533;&#65533;&#65533;&#65533;&#65533;&#65533;&#65533;&#65533;&#65533;v$&#25238;&#65533;&#65533;&#65533;.k!&#65533;7	&#65533;`c &#65533;	*f&#65533;&#65533;&#65533;&#65533;F&#65533;&#65533;T.f&#65533;&#65533;@o&#65533;&#65533;fs&#65533;&#65533;&#65533;&#65533;&#65533;
&#65533;0%&#65533;A &#65533;&#65533;(&#65533;&#65533;K@4&#65533;&#65533;&#65533;h\j&#65533;0&#65533;&#65533;Ei&#65533;d&#65533;kymb9&#65533;l&#65533;[F3rtBL`&#65533;,&#65533;&#65533;K&#65533;&#65533;p&#65533;!&#65533;&#65533;&#65533;r&#65533;&#65533;Lg+&#65533;&#65533;&#65533;~&#65533;k&#65533;\]u&#65533;&#65533;&#65533;4B&#65533;&#65533;&#65533;&#65533;&#65533;X&#65533;&#65533;&#65533;&#65533;}&#65533;y&#404;&#65533;&#65533;&#65533;&#65533;&#65533;&#65533;&#65533;6K&#65533;u&#65533;2&#65533;3
T&#65533;&#65533;At`&#65533;W&#65533;&#1941;BV&#65533;&#65533;&#65533;fe+j&#65533;I&#65533;&#65533;dT&#65533;&#65533;&#65533;^&#65533;&#65533;z&#65533;3&#65533;`&#65533;s':&#65533;&#65533;C&#65533;b D1p@&#65533;D&#65533;d&#65533;&#65533;&#1782;&#1629;x&#1684;&#65533;&#65533;@*Qt&#65533;MI&#65533;2&#65533;&#65533;&#65533;&#65533;&#65533;&#65533;&#65533;&#65533;&#65533;&#65533;&#65533;%&#65533;QzrZi&#65533;&#65533;v
&#65533;t&#65533;&#65533;&#65533;&#65533;&#65533;&#692;&#65533;&#65533;&#65533;)&#65533;&#65533;:&#65533;&#65533;s&#781;n&#65533;&#65533;ZVph&#65533;&#65533;&#65533;&#65533;R&#65533;&#65533;&#65533;1F&#65533;Y&#65533;&#65533;&#65533;:&#65533;&#65533;}dn&#705;&#65533; 
'8-Ypp7C[&#65533;&#65533;&#65533;&#65533; &#65533;^&#65533;}&#65533;&#1190;&#65533;&#65533;&#65533;&#1653;k?;=&#65533;i&#796;<&#65533;6&#65533;]Ovn&#65533;&#65533;fq&#65533;f&#65533;&#65533;&#65533;h}&#65533;R&#65533;&#65533;&#65533;|~W&#65533;o&#65533;&#65533;&#65533;&#65533;&#65533;&#65533;&#65533;&#65533;O&#65533;`&#65533;!&#65533;B&#65533;$/Q&#65533;4&#750;\&#65533;X~&#65533;&#65533;I&#65533;.Ie&#65533;&#65533;j	&#65533;qC&#65533;Nc&#65533;8&#65533;
 &#65533;ls&#65533;&#743;J&#65533;&#65533;&#65533;+&#65533;&#195;&#65533;&#65533;K&&#65533;&#65533;&#65533;p&#65533;&#65533;&#65533;k&#65533;5X&#65533;&#65533;R&#65533;|53&#65533;&#65533;#&#65533;# {&#65533;&#65533;P&#65533;&#65533;&#65533;&#65533;JU&#65533;&#65533;&#64154;k&#65533;&#65533;O&#65533;!T&#65533;&#65533;`&#65533;&#65533;ft@T >0:&#65533;WO%4x&#65533;&#1799;Wm\3')&#65533;kY3?"6V6&#65533;N&#65533;&#65533;|&#65533;&#65533;&#65533;y82&#65533;<&#65533;Fx&#65533;v&#65533;S&#65533;>&#1235;3Tg&#65533;7^B&#65533;	`&#65533;n&#65533;&#65533;l&#65533;'|&#65533;w&#65533;'&#65533;&#65533;4.&#65533;GUPcx&#65533;&#65533;c&#65533;&#65533;v&#65533;B~TZPw!&#65533;`(&#65533;f&#933;e&#65533;d&#20482;#4&#65533;wv&#65533;1z&#65533;4J&#65533;&#65533;k &#65533;(&#65533;&#65533;@&#994;&#65533;&#65533;gz&#65533;&#65533;s&#65533;`&#65533;&#65533;`@&#65533;&#65533;:&#65533;@&#65533;:I&#65533;&#65533;&#65533;&#65533;N&#65533;c&#65533;&#65533;D5X`&#65533;&#65533;g xk&#65533;UC&#65533;&pb&#65533;&#65533;n&#65533;&#65533;&#65533;@]Dt&#65533;KH&#65533;&#65533;&#65533;|2&#65533;*4&#65533;m5W&#65533;m%lW&#65533;&#1124;j&#65533;Upf&#65533;&#65533;&#65533;fNP<Ctv&#65533;p&#65533;w&#65533;O3&#65533;&#65533;&6&#65533;i&#65533;&#65533;>@eZ&#65533;&#65533;e&#65533;B&#65533;A&#65533;&#450;*30gh&#65533;&#65533;&#65533;&#65533;BAq&#65533;&#65533;@&#65533;&#65533;e&#65533;&#65533;&#65533;7=&#65533;E2&#65533;&#65533;)&#65533;w&#65533;&#65533;}D> &#65533;)@&#65533;g1&#13128;&#65533;l&#65533;!&#65533;&#65533;(=6uZp)&#65533;1Q'j&#65533;h&#65533;&#65533;&#65533;Ri@)&#65533;G8J&#65533;:b&#65533;u&#65533;]&#65533;&#65533;&	&#65533;&#65533;\&#65533;"\d&#65533;&#65533;&#65533;Wk&#65533;&#65533;&#65533;qz&#65533;R&#65533;&#65533;m"t&#65533;.&#65533;:0&#65533;(&#1831;F&#65533;&#65533; &#65533;c&#65533;&#65533;U&#65533;&#65533;N&#65533;u.&#65533;`k&#65533;  @|4>&#65533;r&#65533;&#65533;e&#65533;&#65533;&#65533;7L&#65533;&#467;&#65533;&#65533; &#65533;&#65533;Q&#65533;H&#65533;Q3w&#65533;&#65533;&#65533;	&#65533;s@&#65533; &#65533;<_Tv&#65533;&#65533;&#65533;&#65533;N&#207;&#65533;&&#65533;aE&#65533;&#65533;'}&#65533;+&#65533;75&#65533;I&#65533;&#65533;&#65533;&#65533;&#65533;w&#65533;l(vH&#65533;&#65533;B&#65533;&#65533;&#65533;&#65533;X&#65533;`(p&#65533; 9&#65533;&#65533;a&#65533;$\&#65533;&#65533;e&#65533;&#65533;F8&#65533;&#65533;b*&#65533;jpb&#65533;F{&#65533;&#65533;&#65533;;B@&#1035;&#38451;&#65533;&#65533;5&#65533;< &#65533;c!&#65533;n&#65533;&#65533;&#65533;2&#65533;&#65533;&#65533;//^&#65533;&s&#65533;1v&E`&#65533;&#65533;B@dG&#65533;&#65533;yK&#65533;l&#65533;&#12995;H!IGHt&#65533;&#65533;&#65533;&#65533;&#65533;9&#65533;	v9&#65533;&#65533;&#65533;&#65533;F&#65533;"cVb;&#65533;38&#65533;&#65533;oP&#65533;&#65533;u'&#38217;&#65533;_&#65533;(&#65533;)!&#1282;&#65533;9S&#819;[kBo&#65533;&#65533;$&#65533;&#65533;S&#65533;.&#978;o"&#65533;/}&#65533;[&#65533;9>&#65533;&#65533;7.&#65533;;pp.-16vf@&#65533;&#65533;&#65533;&#65533;6&#65533;#F&#65533;&#65533;&#65533;&#65533;&#65533;&#65533;O;&#65533;&#65533;&#65533;&#65533;&#65533;&#65533;&#65533;&#65533;.&#65533;B&#65533;&#65533;Y &#65533;\&#65533;T@2XHZ! =0Ap&#65533;e&#65533;&#65533;&#65533;&#38071;&#65533;&#65533;	Y2	&#65533;&G2,:&#65533;&#65533;wa,W&#65533;&#65533;y&#65533;a-&#65533;&#65533;88&#65533;&#65533;&#65533;&#65533;&#65533;&#65533;Yv&#65533;/U&#65533;]3dr =&#65533;&#65533;4&#65533;&#65533;6/&#65533;&#65533;&#65533;s&#65533;&#65533;DV&#61972;Q&#65533;&#65533; &#65533;&#1567;/H)'SaZ&Sq,2J&#65533;&#65533;&#65533;&#65533;8k&#65533;U&#65533;&#65533;p&#65533;)&#65533;&#65533;aS&#65533;p&#65533;\&#65533;B&#65533;B&#65533;(&#65533;&#65533;&#65533;i&#65533;uW@&#65533;&#65533;&#65533;f[4&#65533;FFHh5&#65533;&#65533;&#65533;Q&#65533;Mn&#65533;&#65533;&#65533;*&#65533;2u&#65533;&#65533;"&#65533;&#65533;b&#65533;5k0&#65533;&#65533;1&#65533;
&#65533;z&#65533;{k&#65533;P7o&#65533;C`&#65533;
&#65533;^&#65533;&#65533;h&#65533;&#65533;(&#65533;y&#65533;&#65533;/&#65533;&#1570;8Y*TI&#65533;-&#65533;&#65533;6&#65533;&&#65533;&#1711;&#65533;&#65533;o
&#65533;&#1958;)C&#65533;&#65533;z&#65533;&#65533;&#1709;&#65533;&#65533;&#65533;&#65533;&#65533;1 &#65533;&#65533;&#65533; @&#65533;&#1128;f&#65533;&#65533;&#65533;&#65533;&#65533;`&#216;&#65533;8m&#1736;!&#65533;:&#65533;k!&#65533;&#65533;3&#65533;&#65533;)&#65533;&#65533;&#65533;J&#65533;&#65533;&#65533;&#65533;1&#65533;6&#195;&#65533;d&#65533;0&#65533;&#65533;&#65533;{&#65533;&#65533;[&#1075;0!&#65533;<&#65533;'&#65533;R&#65533;`Y&#65533;?&#65533;Y&#65533;,&#65533;&#65533;&#65533;&#65533;/&#1677;&#65533;934z3&#65533;"&#65533;.(&#65533;&#65533;#.&#65533;%Z&#65533;+&#65533;z&#65533;mP&#65533;&#65533;&#65533;&#65533;9&#65533;&#65533;&#679;) 
l&#1060;kYh(&#65533;^&#65533;_&#65533;&#65533;y&#65533;8&#65533;$BlI+e$&#65533;&#65533;&#65533;)&#65533;C&#65533;.&#568;&#65533;&#65533;$Y;&#65533;,r&#1974;-1k&#65533;&#65533;Z&#65533;5&#65533;&#65533;&#65533;&#65533;1&#65533;&#65533;|&#65533;[&#65533;&#65533;&#1779;=&#65533;	 VP&#65533;t`&#65533;&#65533;&#65533;#&#65533;&#65533;&#65533;&#65533;|K@&#65533;&#65533;&#65533;&#65533;&#65533;8^&#65533;&#65533;6&#65533;&#65533;2$,&#65533;%&#65533;&#65533;+r
2&#65533;&#1758;&#54890;&#65533;&#65533;&#65533;&#1779;[&#65533;&#667;T&#65533;C*&#65533;K&#65533;[&#65533;&#1307;=@}yrk&#65533;6&#65533;[&#65533;o&#65533;&#1101;&#65533;&#1732;&#65533;&#65533;Fx&#65533;a&#65533;&#65533;6{&#65533;&#65533;x&#65533;+&#65533;J&#65533;a#4&#65533;v&#65533;&#65533;g0bB! p@ &#65533; L&#65533;;&#65533;&#1067;&#65533;=&#65533;&#65533;':^&#65533;Ad&#65533;&#65533;&#65533;&#65533;8M#&#65533;&#65533;&#65533;0&#1563;<j&#65533;&#65533;0&#65533;&#65533;&#65533;&#65533;/&#65533;Oe&#1057;&#65533;/&#65533;q&#65533;f&#65533;L&#65533;Op&#65533;&#65533;	 &#65533;&#65533;
&#65533;(&#65533;f&#65533;C:dhv&#65533;H+#"&#65533;A&#65533;nQ9;&#65533;&#65533;`[&#65533;D321&#65533;/&#65533;o&#65533; s&#65533;&#65533;K&#65533;o&#65533; g P>x&#65533;K&#65533;Z
`&#65533;&#65533;;T &#65533;&#65533;&#1754;&#65533;&#65533;B&#65533;#&#65533;&#65533;&#65533;&#65533;&#65533;a$;`	uRW&#65533;&#65533;z2&#65533;	&#65533;|L6!B&#65533;&#65533;/&#65533;&#65533;&#65533;&#65533;/K&#65533;;`q&#65533;&#65533;3*i &#65533;f&#65533;vIP	D  &#65533;[&#65533;&#65533;$'<&#65533;&#216;&#65533;&#65533;8!&#65533;o&#65533;&#65533;&#65533;&#65533;v&#65533;81&#65533;&#65533;8 <&#65533;cK&#65533;&#65533;&#65533;&#65533;&#65533;&#65533;B&#65533;&#262;&#65533;&#65533;K&#65533;&#65533;U@&#65533;2?&#65533;&#65533;&#65533;&#46537;&#921;C,P&#65533;L&#65533;2&#65533;&#65533;^#6&#65533;<&#65533;Y&#65533;&#65533;;&#65533;O&#65533;JA@&#65533;&#65533;&#65533; ?&#65533;r0 &#65533;&#65533;{&#65533;8&#65533;C8a#6|<&#742;Z6dS&#944;,&#65533;&#65533;D^0y&#65533;&#65533;&&#65533;&#65533;aW&#217;<~&#65533;&#815;K&#65533;&#461;&#65533;<&#283;e&#65533;[f$S&#65533;*&#65533; Pj&#65533;-&#65533;x&#65533;S "&#65533;&#1627;&#65533;C &#65533;_&#14245;&#65533;&#65533;&#65533;&#65533;\:&#65533;O&#65533;4&#65533;C
Fv&#65533;&#65533;&#65533;ba'&#65533;&#65533;&#967;&#65533;&#65533;J&#65533;&#65533;B&#65533;&#65533;&#65533;&#65533;Q&#65533;&#65533;&&#9808;',>pGPv_e&#65533;]&#65533;X&#65533;9&#65533;&#65533;&#65533;5&#65533;M&#65533;6&#65533;&#65533;Sd&#65533;xG&#65533;&#65533;F&#65533;&#65533;&#65533;F&#65533;&#1023;&#65533;}&#65533;&#65533;\x&#65533;&#1798;&#65533;&#65533;&#65533;YT/ 1` M&#65533;`^`&#65533;up]&#1134;&#65533;&#65533;N]&#65533;5&#65533;5_&#65533;0&#65533;&#65533;QZI&#65533;g&#65533;d)&#65533;y&#65533;&#65533;&#65533;&#65533;&#65533;&#65533;&#65533;&#65533;&#65533;R&#65533;&#65533;,&#65533;&#65533;&#65533;E\&#65533;x&#65533;1I&#65533;7<8p
&#65533;&#65533;K&#65533;&#65533;O&#65533;&#65533;K&#1611;&#65533;:&#65533;&#65533;}&#65533;&#227;&#65533;u ^&#65533;h` ]&#773;&#65533;IK7&#65533;(Z}+:B,&#65533;&#65533;

&#1061;&#65533;[L$&#65533;&#65533;sA@>PT
p&#1516;&#65533;&#65533;&#65533;&#65533;W&#65533;&#65533;&#65533;&#65533;&#65533;&#65533;&#38562;&#65533;&&#65533;or48p&#65533;&#967;&#65533;Q@&#585;&#65533;R&#65533;&#65533;&#65533;&#65533;&&#65533;4&#65533;v&#65533;#&#65533;&#65533;]&#65533;B&#65533;&#473;9ob>P&#65533;vn_&#65533;-&#65533;!&#1563;&#65533;&#65533;&#1706;&#1786;F `TJ&#65533;&#1096;di&#65533;&#65533;P&#65533;&#65533;
k!x&#65533;&#65533;~&#65533;&#65533;:&#65533;&#65533;'|&#65533;&#65533;F&#65533;$&#65533;qT&#65533;}&#65533;p&#65533;&#65533;&#65533;&#65533;j&#65533;>&#65533;&#65533;&#65533;&#65533;&#65533;r&#65533;.&#65533;&#65533;&#65533;h&#65533;&#65533;\&#65533;&#65533;&#65533;crL&#65533;&#65533;&#65533;&#65533;*&#703;1&#65533;&#1362;&#1069;U&#65533;D&#65533;0&#65533;&#65533;;&#65533;&#65533;&#65533;&#65533;^&#65533;&#65533;_&#65533;&#65533;&#65533;&#65533;D.A&#65533;&#65533;7&#65533; &#65533;L&#65533;O&#65533;l6&#65533;&#65533;&#65533;2)&#65533;&#65533;.&#205;-N#&#65533;&#65533;x&#65533;&#65533;&#65533;e&#65533;A&#65533;&#65533;dn&#65533;&#65533;&#65533;`R&#65533;%
Lp&#65533;0&#65533;'G<&#65533;7{]N&#27547;&#65533;&#65533;>L&#65533;1&#65533;Z>&#65533;R&#65533;`>'&#65533;&#65533;D7nZ&#65533;&#65533;&#65533;L&#65533;Z,&#65533; 3p9Q&#65533;&#65533;3Q&#65533;&#65533;i&#65533;&#65533;&#65533;&#65533;p&#65533;&#65533;&#65533;,#S~&#65533;&#65533;&#65533;&#65533;|9&#65533;%&#65533;&#65533;&#65533;&#65533;&#65533;&#65533;^&#65533;B?b%4`Vj 2&#65533;U`;&#1694;q;&#65533; L&#65533;wH&#65533;Q&#65533;&#65533;6&#65533;M&#65533;.&#65533;&#65533;.&#65533;vN&#1960;&#65533;&#65533;&#483;&#65533;&#65533;B&#65533;&#65533;&#65533;&#65533;Im20}h&#65533;u@>&#65533;&#65533;&#65533;P2p&#65533;iyr &#65533;&#65533;A+&#65533;l&#65533;4&#65533;&#65533;&#65533;&#65533;3<
&#65533;&#65533;9V&#65533;mi k&#65533;c&#65533;JN&#65533;&#65533;&#65533;&#65533;7F&#65533; jP&#65533;@&#65533;f&#65533;wE&#65533;&#65533;g&#65533;V#-&#924;&#65533;&#65533;nW"ML&#65533;&#65533;O&#65533;P&#1989;&#65533;#_/&#65533;$"&#65533;0&#65533;5 .&#65533;&#65533;zc&#65533;X&#65533;&#65533;q&#65533;&#65533; &#65533;&#65533;&#65533;&#65533;&#65533;&#65533;&#765;&#65533;2&#65533;&#65533;&#65533;&#65533;1qFY&#65533;B&#65533;a&#65533;p8'=&#65533;&#65533;&#65533;4 &#65533;Pp4 #&#65533;&#65533;N^WH 
&#65533;&#65533;+&#65533;bf&#65533;&#65533;K&#65533;&#65533;21-&k&#65533;&#65533;&#65533;y&#65533;m&#65533;&#65533;x6&#65533;L&#65533;&#65533;&#65533;Z&#65533;zqS&#65533;2&#65533;p7 A 3&#65533;&#65533;&#65533;&#65533;&#65533;y&&#65533;&#65533;$&#65533;&#622;&#65533;&#65533;^&#65533;&#65533;&#65533;>Pk&#65533;&#65533;.&#65533;&#65533;^&#65533;1&#65533;z&#65533;O&#65533;5&#65533;&#804;k R/&#65533;qo &#65533;'9&#65533;&#65533;&#65533;&#65533;&#65533;Ki&#65533;~d:&#65533;&#65533;&#768;&#65533;&#65533;&#65533;&#65533;&#65533;&#65533;7&#65533;&#65533;&#65533;&#65533;&#65533;&#65533;H&#65533;&#65533;&#65533;&#65533;&#65533;ex&#65533;I&#65533;&#65533;&#65533; &#65533;&#65533;&#65533;j&#65533;vn`@G	}&#65533;&#24624;A8&#65533;&#65533;#Zj&#65533;&#65533;&#65533;&#65533;7`&#65533;&#792;!&#65533;b	&#65533;2"&#65533;&#65533;A&#65533;,"&#65533;$Y&#1188;I )U&#65533;d&#65533;&#65533;e&#65533;/a&#65533;&#65533;Q&#65533;7&#65533;$, &#65533;L&#65533;2Gj|&#65533;aMD748 &#65533;&#65533;>&#65533;N]&#65533;U&#1592;&#65533;&#65533;	&#65533;'&#65533;,&#65533;&#65533;&#266;&#65533;-=&#65533;&#65533;&#65533;&#65533;&#65533;D&#560;aC&#65533;&#65533;V,5&#65533;F&#65533;OF	SjU&#199;&#65533;\&#65533;X&#65533;&#602;g&#65533;&#65533;	c&#65533;&#65533;&#65533;T5?&#65533;Z&#65533;	&#65533;j0&#65533;E&#65533;%o~&#65533;&#65533;*-;|&#65533;&#65533;&#65533;5&#65533;&#65533;&#1586;g&#65533;
!3a&#65533;&#65533;6q&#65533;&#65533;YQ&#1518;C&#65533;&#65533;V&#65533;&#65533;&#65533;D&#65533;&#65533;	O&#65533;9R(&#65533;&#65533;-Or&#65533;&#65533;S'O&#65533;&#65533;5&#65533;>z&#65533;
p hI&#65533;=|U&#65533;&#65533;9&#65533;`e&#65533;m&#65533;Ht\0&#65533;GF&#65533;&#65533;&#65533;b&#65533;!~&#65533;*h&#65533;&#65533;&#65533;9&#65533;,&#65533;&#65533;9&#65533; &#65533;&#65533;*&#65533;*;&#65533;6&#1806;&#65533;&#65533;(&#65533;&#65533;&#1987;o<- &#65533;A)P&#65533;b&#65533;T3Q&#65533;&#65533;&#65533;"&#65533;.&#65533;/,&#65533;.&#65533;&#65533;&#65533;&#65533;B&#65533;\c&#65533;&#65533;h&#65533;&#65533;*n!&#65533;&#65533;&#65533;H&#65533;&#65533;$&#65533;&#65533;9&#65533;D&#65533;0C&#65533;c&#65533;&#65533;&#1386;{&#65533;C&#636;&#65533;&#65533;f&#65533;j&#65533;`&#65533;&#65533;&#65533;P(&#65533;#&#65533;&#65533;QM&#65533;<&#65533;@&#65533;8&#65533;&#65533;	&#65533;p&#65533;&#65533;"hHa&#65533;&#65533;*&#65533;&#228802;&#65533;&#65533;:"E&#65533;&#65533;&#65533;&#65533;Jn9&#65533;&#65533;&#65533;&#65533;#.&#65533;&#65533;&#65533;&#65533;&#65533;&#65533;L&#65533;&#65533;$&#65533;&#65533;:AU&#65533;&#65533;&#912;&#65533;4@&#65533;9^x&#65533;N<&#65533;&#65533;&#65533;'P&#65533;O@%+&#65533;4&#65533;&#65533;&#65533;&#65533;&#65533;6"&#65533;	&#65533;4.&#65533;4!&#65533;&#65533;4&#65533;&#65533;(t.&#65533;,"&#65533;S&#65533;To&#65533;&#65533;&#65533;&#65533;&#65533;&#65533;&#65533;&#65533;xC&#65533;&#65533;H*&#65533;z&#65533;"V&#776;&#65533;&#65533;7&#65533;&#65533;&#65533;&#65533;&#65533;c8&#65533;&#65533;&#8113;t&#65533;/
(@&#65533;&#65533;X6v0&#65533;f};&#65533;U&#65533;&#65533;H&#65533;&#65533;Z)&#65533;&#65533;&#65533;J=7&#65533;O&#65533;&#65533;&&#65533;$;5]&#65533;&#1388;1&#65533;$&#65533;yc&#65533;&#65533;
&#65533; C$&#65533;\&#65533;
	`&#1537;5&#65533;&#65533;q	&#65533;|D&#65533;4&#65533;<v&#65533;d&#65533;$&#65533;&#65533;	\&#65533;&#65533;bh&#65533;&#65533;a&#65533;%m&#65533;&#65533;&#65533;&#65533;&#65533;"+7&#65533;&#65533;&#65533;&#228;&#65533;&#65533;0{&&#65533;#&#65533;&#65533;EH&#65533;&#65533;&#65533;&#65533;h^b^&#65533;M&#65533;&#65533;V&#65533;&#65533;&#65533;&#65533;]-&#65533;&#65533;&#65533;&#65533;&#1679;&#65533;XH#"&#65533;&#65533;Ah&#65533;"&#65533;C&#65533;P&#65533;a2z+&#65533;	&#65533;&#65533;&#65533;&#588;%&#65533;A&#65533;dN&#65533;&#65533;\&#65533;B}&#65533;&#65533;Q&#853;&#65533;&#65533;M&#65533;=&#65533;&#65533;}"&#65533;&#65533;&#65533;&#65533;&#65533;&#65533;^@&#65533;&#65533;7&#65533;&#65533;&#65533;>/x&#65533;&#65533;/&#65533;!&#65533;&#65533; &#65533;&#65533;lh&#65533;&#65533;4&#65533;V8|&#65533;:f&#65533;X&#65533;&#65533;6&#65533;$R&#65533;&#65533;8"l)&#65533;r&#65533;&#65533;6&#65533;1&#65533;&#65533;&#65533;s&#65533;3&#65533;&#65533;&#65533;L_&#65533;&#65533;:0&#65533;&#65533;@x(&#65533;A&#1440;&#65533; n&#65533;CxZ&#65533;((&#65533;sb&#65533;&#65533;8&#65533;&#65533;L&#65533;&#65533;&#65533;V&(&#65533;W&#65533;&#65533;&#65533;	&#65533;`QnyK&#1462;&#65533;&#65533;*d&#65533;8_&#65533;22-&#65533;&#65533;K&#65533;K&#65533;&#65533;&#65533;&#65533;&#65533;&#65533;
'9aYKF&#65533;w&#65533;&#65533;>`Q4&#65533;!T&#65533;&#65533;g&#65533;Da?t@&#65533;p&#65533;
A&#1028;^&#65533;&#65533;&#65533;&#65533;&#65533;&#65533;5&#65533;  "R&#65533;dx&#65533;&#1033;AI\&#65533;&#65533;&#65533;N7&#65533;&#65533;]:&#65533;&#65533;&#1880;z'&#65533;&#65533;&#65533;&#65533;&&#65533;L&#65533;D&#65533;n(%&#539;X&#1058;(,&#65533;&#65533;&#65533;G#&#65533;&#65533;`!&#65533;&#65533;}D&#65533;:&#65533;9p&#1800;0&#65533;&#65533;A&#65533;&#65533;&#65533;&#65533; "&#65533;&#65533;&#65533;`&#65533;&#65533;'8[&#65533;&#65533;&#65533;cD&#65533;&#65533;uAD&#65533;&#65533;&#65533;x&#65533;"&#65533;&#65533;&#65533;$!&#65533;e&#65533;&#65533;&#65533;-6r_&#65533;|&#65533;&`3h&#65533;h(PCQ&#65533;I#&#65533;hWm&#65533;A&#504;NL@`&#65533;
M&#65533;U&#65533;!a&#65533;&#65533;"&#65533; &#65533;6P&#65533;&#65533;z&#65533;.&#65533;&#65533;\&#65533;&#65533;*&#65533;&#65533;.&#65533;&#65533;&#65533;B&#1449;&#65533;h'&#65533;&#65533;&#65533;&#65533;7"	|&#65533;n$&#65533;"&#65533;N9@&#65533;&#65533;P@3&#65533;&#65533;&#65533;&#65533;,hp&#65533;&#65533;P&#65533;m&#65533;&#65533;&#65533;&#65533;@&#65533;&#65533;@&#65533;K&#65533;&#65533; &#65533;Js"&#65533;1g&#65533;Ah-&#65533;&#65533;&#65533;&#65533;&#65533;E&#65533;"&#65533;Dv?&#65533;LP&#65533;2o&#65533;o]j&#65533;L4"&#65533;*d&#65533;<F[ 
L&#65533; &#65533;&#1236;&#65533;&#65533;N&#65533;&#65533;&#65533;z&#65533;`JcA&#65533;p+j&#65533;&#65533;m&#65533;&#65533;&#65533; &#65533;&#65533;:8&#65533;X&#65533;3&#65533;&#65533;
&#65533;&#65533;#&#65533;&#65533;D&#65533;F-I&#65533;&#65533;&#65533;Z&#65533;H&#65533;&#65533;Dd&#65533;LI5&#65533;o&#909;d+&#65533;&#65533;U&#944;5&#65533;&#65533;hQ&#65533;&#65533;&#65533;&#65533;&#65533;&#65533;r\D1&#65533;&#65533;p@&#65533;7 &#65533;&#65533;&#65533;&#65533;.&#65533;&#735;&#65533;&#1793;~&#65533;&#65533;.&#65533;pG&#65533;8&#65533;P&#65533;G&#65533;E-1&#65533;&#65533;&#65533;B7H&#65533;q&#65533;c&#65533;C&#65533;&#65533;fK&#65533;&#65533;`S&#65533;g&#65533;%&#65533;&#65533;&#65533;&#65533;&#65533;&#65533;&#8279;&#65533;[&#65533;2&#65533;d&#1537;&#65533;'&#65533;&#65533;!1&#65533;&#65533;/&#65533;[&#65533;t&#65533;AT)a&#65533;[&#65533;&#65533;&#65533;O(&#65533;&#65533;"&#65533;2&#65533;&#65533;Wp(D&#65533;v&#65533;&#65533;%&#65533;Q&#651;"_G&#65533;&#65533;&#65533;&#65533;&#65533;q[$S&JZ&#65533;2&#587;&#65533;&#65533;
h&#65533;%.&#65533;&#65533;v&#65533;vYh&#65533;&#65533;&#65533;&#65533;&#65533;
`&#65533;&#65533;&#65533;
B&#65533;CP&#65533;#_HF&#1152;pA&#65533;`]&#65533;G?(&#65533;BC&#65533;&#65533;P&#65533;	&#65533;T1]&#65533;9&#65533;&#65533;&#65533;0D&#1318;b&#1430;&#65533;$J&&#65533;Z&#65533;&#65533;&#65533;&#65533;&#65533;mR A&#512;:&#65533;&#65533;A0&#65533;9S&#65533;L 6&#65533;-&#65533;Q@&#65533; &#65533;&#65533;&#65533;H&#65533;&#65533;!	&#65533;fM*	u;0&#65533;4&#65533;&#65533;<W&#65533;&#65533;&#65533;&#65533;t&#65533;e&#65533;4&#65533;&#65533;^&#1434;&#65533;&#65533;e5&#65533;k&#65533;r&#65533;tu&#65533;&#65533;&#65533;&#65533;&#65533;&#65533;`&#65533;5|&#65533;&#65533;&#65533;&#65533;b&#65533;&#65533; z&#65533;&#65533;!C&#65533;)&#65533;X5&#65533;
R&#65533;&#65533;&#65533;#&#65533;G&#65533;&#65533;0&#65533;
Fm <aH&#65533;
w&#65533;P&#65533;`&#65533;`&#65533;]K24&#65533;7&#65533;E&#65533;&#65533;qu&#65533;m&#1234;&#65533;$&#65533;&#65533;M&#65533;&#65533;y&#65533;&#65533;
?&#65533;BW&#65533;e&#65533;@N&#65533;B&#65533;&#388;&#65533;Ac@ H&#65533;&#65533;=(las0t&#65533;&#65533;kl^y;&#65533;(&#65533;&#65533;u&#65533;&#65533;&#65533;&#65533;I&#65533;
&#65533;@T&#65533;[&#65533;o&#65533;&#65533;e&#65533;&#65533;&#65533;bf<D&#65533;[8e&#65533;&#65533;m&#65533;K&#1787;q&#65533;&#65533;p&#65533;B&#65533;aU`d&#65533;&#65533;!&#65533;@	&#65533;&#65533;&W&#65533;p&#65533;Z&#65533;_&#65533;&#65533;&#865;&#65533;&#65533;&#1375;&#494;&#65533;~p&#65533;&#65533;B&#65533;&#65533;&#65533;.&#65533;&#1029;&#65533;7.&#65533;&#65533;&#1446;e)&#65533; fKs~{&#65533;&#65533;&#65533;v&#65533;(&#65533;&#65533;{6&#65533;
:&#65533;&#65533;5a&#65533;3&#65533;&#65533;A&#65533;,AAq&#65533;&#65533;&#65533;&#65533;&#65533;a&#65533;k &#65533;z 5&#65533;o!&#65533;;&#65533;&#65533; &#65533;~&#65533;dw&#65533;&#65533;|7&#65533;_\2&#65533;&#65533; Je&#65533;m&#65533;&#65533;]S&#65533;i&#65533;A&#65533;&#65533;&#65533;S&#65533;&#65533;7&#65533;&#65533;N&#65533;2&#65533;7]&#65533;68&#65533;&#65533;"&#65533;:@&#65533;j&#65533;&#65533;&#65533;&#65533;&#65533;&#65533;?&#722;&#1553;&#65533;@&#65533;pA@D&#65533;@&#65533;&#65533;&#65533;q&#65533;h&#65533;&#65533;&#65533;>&#65533;p&#65533;<&#65533; &#65533;&#65533;&#65533;%9
&#1848; p &#65533;	&#65533;H&#65533;&#65533;&#65533;&#65533;&#65533;1p&#65533;5&#65533;13)&#683;&#65533;&#65533;&#65533;:&#65533;]&#65533;&#65533;&#65533;&#65533;&#65533;#nC&#65533;c"&#65533;f&#65533;&#65533;9 .&#65533;?&#65533;&#65533;&#65533;&#65533;&#65533;&#65533;&#65533;x&#65533;&#65533;&#65533;&#65533;=6&#65533;07!   &#65533;P&#65533;,:&#65533;+&#65533;&#65533;&#65533;&#65533;5h&#65533;&#65533;J-&#65533;)&#65533;&#65533;&#65533;&#65533;&#65533;&#65533;1#&#65533;%G[&#65533;Mj&#65533; p&#65533;&#65533;&#65533;&#65533;1&#65533;&#65533; &#65533;#&#65533;k&#65533;fI&#65533;&#65533;#&#65533; !&#65533;6&#65533;;&#65533;>]&#65533;&#65533;-&#1839;&#65533;&#65533;&#65533;+1 p&#65533;4H
30&#65533;H)&#65533;)&#65533;&#65533;&#65533;&#65533;7&#65533;B&#65533;&#65533;1]&#65533;&#65533;,&#256;{`&#1218;:&#65533;<&#65533;9&#65533;&#65533;&#65533;&#188;Y&#65533;-@\&#65533;1&#65533;&#65533;mC&#65533;&#65533;(&#65533;):&#65533; &#65533;&#65533;A!&#65533;|&#65533;&#65533;\&#65533;P&#65533;@,&#65533;4<0&#65533;&#65533;:h&#65533;&#65533;r&#65533;\&#65533;	&#65533;p&#65533;&#65533;&#65533;&#65533;&#65533;Z&#65533;BN&#65533;D&#65533;&#65533;/.&#65533;3A&#65533;\H&#65533;7&#65533;'&#512;+&#65533;^&#65533;&#65533;1&#65533;b&#65533;&#65533;e1&#65533;#&#65533;G\&#65533;&#65533;$&#65533;5&#65533;&#65533;)&#65533;&#65533;
&#65533;b)&#65533;c&#65533;MJF#&#65533;<p&#65533;L &#65533;5&#65533;&#65533;&#65533;&#65533;D&#65533;&#65533;F&#362;H&#65533;&#65533;&&#65533;&#65533;&#65533;&#65533;pL-&#65533;1&#65533;+&#65533;"V&#65533;X&#65533;cAg&#65533;G&#65533;&#65533;&#456;&#65533;6&#32829;&#65533;&&#65533;&#1341;aD&#65533;&#65533;&#65533;&#65533;H#1P&#65533;# &#65533;&#65533;a&#65533; j&#65533;&#160;&#65533;F&#65533;*:\&#65533;&#65533;
&#65533;&#65533;&#595;&#65533;&#65533;&#65533;&#65533;&#65533;&#65533;&#65533;&#65533;&#65533;	&#1712;:6L&#65533;&#65533;&#65533;)&#65533;	K&#65533;a&#65533;&#65533;?&#65533;&#65533;:&#65533;I@&#735;&#65533;b&#65533;2TF&#65533;a&#65533;&#65533;&#1217;A&#65533;&#65533;-&#65533; j&#65533;&#264;&#1335;&#65533; &#65533;&#65533;&#65533;/&#65533;)$R:&#65533;1&#65533;tA^&#65533;&#65533;&#155;&#65533;pEv+&#65533;8&#65533;&#65533;&#65533;JFK&#65533;<&#65533;6&#65533;8&#65533;p&#65533; Uq;;&#65533;&#65533;#'j#&#65533;&#65533;y&#65533;&#1824; !&#65533;&#155;&#65533;k&#65533;D&#65533;;&#65533;&#65533;BL&#65533;E&#65533;&#65533;$k&#215;!'#&#65533;&#65533;&#65533; &#65533;&#65533;`&#65533;ba&#65533;e&#65533;&#65533;&#65533;&#65533;yN&#65533;&#1178;3&#65533;=&#65533;K&#65533;l&#65533;I&#65533;@&#65533;&#65533;&#65533;&#65533;&#65533;XCXd&#65533;B&#65533;&#65533;&#65533; &#65533;t8&#65533;H~&#65533;&#65533;=&#65533;&#65533;&#65533;&#65533;&#1545;&#65533;&#65533;&#65533;&#65533;&#65533;&#936;&#65533; &#65533;&#65533;&#65533;&#65533;&#65533;A)&#65533;!&#65533;&#65533;zNGi&#65533;	&#65533;&#65533;cJ&#65533;&#65533;&#65533;&#65533;>&#65533;&#65533;&#65533;*&#65533;&#65533;&#65533;&#65533;&#65533;&#65533;&#65533;,=1`
|&#65533;&#65533;D	F&#179;&#65533;&#65533;&#180;:&#65533;H&#65533;?&#65533;Hm*&#65533;&#65533;&#65533;#&#65533;D Pea&#906;&#65533;G&#65533;&#65533; h&#65533;&#500;$&#65533;&#65533;&#821;$F&#65533;&#65533;&#65533;|2&#65533;&#65533;5&#65533;&#18688;&#65533;$&#4099;&#65533;&#864;&#65533;7&#65533;&#65533;R`D:#
E&#65533;&#1086;0$&#65533;q1&#65533;&#65533;&#65533;&#65533;5&#65533;`G&#65533;aI&#65533;&#65533;&#65533; &#65533;(&#2024;&#65533;I&#65533;&#65533; &#65533;&#65533;:&#65533;M&#65533;&#65533;&#1537;P&#65533;D&#1169;&#65533;s&#65533;9h&#65533;v&#65533;&#65533; *P'hY&#1752;&#65533;&#65533;(&#65533;cO@#&#65533;&#65533;1G&#65533;C0X&#65533;&#65533;&#8320;&#65533;&#1198;&#65533;`C&#65533;D*&#65533;9&#65533;(f"f&#65533;&#65533; &#65533;&#65533;Nm&#65533;`&#1309;&#65533;&#65533;F@&#65533;&#65533;&#65533;&#65533;s&#65533;&#65533;L&`&#65533;uM&#65533;&#267;&#65533;&#65533;&#65533;B&#65533;A&#65533;&#341;&#65533;O&#65533;&#65533;&#65533;]&#65533;	&#65533;&#65533;&#65533;&#65533;&#65533;6=N:hA&#65533;3&#65533;&#65533;&#65533;i&#65533;*&#65533;<&#1857;q&#65533;&#65533;&#65533;t<&#65533;&#65533;?&#65533;5&#65533;ddRe;&#65533;&#65533;rC
&#65533; &#65533;&#65533;F&#65533;0-[&#65533;&#65533;e5&#1139;&#65533;H&#65533; &#65533;:&#65533;NO&#65533;=&#65533;* &#65533;&#65533;Q&#65533;0NX&#65533;Ba&#65533;&#65533;o&#65533;&#65533;&#65533;&#65533;i!Wf:&#65533;S&#65533;&#65533;&#65533;&#65533;GAR&#65533;&#65533;7&#65533;&#65533;1#h&#65533;h&#65533;K&#65533; &#65533;FuH~&#65533;&#1184;&#65533;&#740;&#65533;&#65533;&#65533;&#65533;&#65533;<&#65533;&#65533;&#65533;1&#65533;&#65533;&#65533;&#65533;l-dDGya&#65533;`C &#65533; &#833;&#65533;&#65533;B*&#65533;Hif&#65533; $&#65533;O&#65533;&#971;&#65533;&#65533;&#65533;, &#65533; ,&#1070;&#65533; &#65533;&#65533;)J&#65533;&#65533;&#65533;&#65533;S&#65533;9&#65533;&#895;d&#65533;f&#65533;&#65533;&#65533;&#65533;&#65533; &#65533;&#65533;&#65533;&#537;&#65533;&#65533;&#65533;&#65533;@^2&#65533;2&#65533;&#494;&#65533;&#65533;&#65533;Zi&#1626;0&#65533;bTK&#65533;&#65533;&#65533;R&#65533;&#65533;0p2&#65533;&#65533;]*IE-}%&#65533;b&#65533;L&#65533;-&#65533;R&#65533;L&#65533;<Q%: C4&#65533;&#500;A&#65533;&#65533;<&#65533;&#65533;"&#65533;%&#65533;`&#65533;nMU&#65533;&#65533;&#65533;eb&#65533;&#65533;	&#65533;&#65533;y&#65533;&#65533;&#65533;&#65533;>dP&#65533;&#65533;F&#65533;&#65533;&#65533;p:&#65533;&#65533;j&#65533;&#65533;&#65533;&#65533;1BN)H&#65533;R&#65533;&#65533;5&#65533;a&#988;&#65533;&#834;}&#65533;&#65533;/&#65533;3&#65533;&#65533;m&#65533;w&#65533;&#65533;5H&#65533;&#65533;&#65533;&#1281;`&#65533;V&#65533;&#65533;&#65533;@&#65533;&#65533;&#65533;!j&#65533;&#65533;&#1291;&#1709;i&#65533;-&#1272;&#1669;-Y&#65533;&#65533;&#65533;&#65533;&#65533;&#65533;&#65533;&#65533;Q &#65533;m&#65533;&#868;&#65533;&#65533;&#65533;&#65533;-&#65533;&#784;?u&#65533;&#65533;&#65533;>K&#65533;&#65533;&#65533;P&#65533;;G'&#65533;'&#65533;&#65533;0&#65533;&#65533;&#65533;&#65533;&#65533;&#65533;i&#65533;(&#65533;&#2024;-W?&#65533;&#65533;&#65533;L9&#65533;`&#65533;&#65533;&#65533;&#65533;( &#65533;&#65533; &#65533;&#65533;&#65533;	&#65533;Y&#65533;&#65533;&#65533;&#1660;M&#65533;H&#65533;&#65533;@&#65533;&#65533;&#65533;&#65533;&#65533;&#65533;&#65533;5&#65533;(&#65533;l%&#65533;]&#65533;&#65533;&#65533;&#65533; Of|&#65533;.>L&#65533;]P&#65533;&#65533;?&#65533;l&#65533;&#485;&#65533;&#65533;&#65533;&#65533;	[&#65533;&#65533;MI&#65533;&#65533;&#65533;&#65533;&#65533;&#65533;W&#65533;&#65533;&#309;&#65533;&#1788;&#65533;"&#65533;R91M&#65533;~&#65533;2&#65533;\&#65533;J&#65533;,a&#65533;&#65533;&#65533;S&#65533;&#65533;&#65533;&#65533;&#1137;t&#65533;]&#65533;&#65533;&#65533;2&i&#65533;X]&#65533;&#65533;!&#65533;&#65533;iR&#65533;&#65533;&#65533;B!&#65533;&#147;5
D&#65533;cEV3&#65533;`f5]&#65533;&#65533;cG>&#65533;&#65533;&#65533;-&#65533;&#65533;8#&#65533;Hp&#65533;`&#65533;Pn&#65533;&#65533;G&#65533;&#65533;&#65533;&#65533;uyPK^W&#65533;&#65533;dL&#65533;&#65533;&#65533;&#902;&#65533;{:&#65533;]&#65533;R&#65533;&#65533;&#65533;kI&#65533;&#65533;&#65533;cK&#65533;0&#1732;&#65533;&#65533;&#1289;G&#1964;&#65533;&#65533;5`&#65533;&#65533;`&#65533;>&#65533;&#65533;pH&#65533;&#1282;x`&#65533;&#65533;&#65533;&#65533;&#1986;8>Yj&#65533;&#65533;&#65533;S&#65533;&#65533;B|&#65533;&#65533;&#1297;&#65533;Y M&#1394;5<&#65533;Y/&#65533;`3^&#65533;&#65533;&#65533;&#65533;&#65533;%&#32353;&#65533;&#65533;&#65533;.`%&#65533;(&#1380;&#65533;E&#65533;&#65533;&#65533;5&#65533;&#65533;Y&#65533;g|&8&#65533;}2&#65533;4]M&#65533;T&#65533;N9&#1634;&#65533;&#65533;HH&#65533;&#65533;4@&#65533;&#65533;&#65533;&#65533;P&#65533;&#65533;Fe&#65533;u-&#65533;&#1567;%&#65533;&#686;+Y&#1857;9&#65533;Q&#65533;O&#17665;&#65533;uM~-&#65533;_N&#65533;&#65533;O&#65533;&#65533;&#65533;*`j&#65533;g\&#65533;5c&#65533;d&#65533;&#65533;5 &#65533;es%3(&#65533;`&#65533;y&#65533;P&#65533;J]&#1746;Ee&#65533;4&#65533;&#65533;&#65533;&#1651;&&#65533;TJ&#65533;0&#65533;O&#65533;<&#65533;]&#65533;&#65533;&#65533;&#65533;J&#65533;Qi&#65533;X&#65533;&#65533;&&#65533;&#65533;DA&#65533;/&#65533;P&#65533;&#65533;
(&#65533;V&#65533;&#65533;&#65533;J&#65533;&#65533;&#65533;&#65533;>R&#65533;&#65533;&#65533;0E>&#65533;7&#65533;&&#65533;-&#65533;&#65533;R i&#65533;&#65533;G&#65533;g^&#65533;&#65533;&#65533;&#65533;&#65533;&#65533;&#65533;jaNX&#65533;&#65533;U\&#65533;&#65533;&#65533;&#65533;&#20801;H&#65533;VJ<&#65533;+FlY[&#989;&#65533;&#65533;&#65533;B&#65533;v&#65533;&#65533;&#353;8&#65533;&#65533;o&#65533;&#65533;&#65533;&#65533;&#65533;!<&#65533;C&#65533;&#65533;.&#65533;&#65533;0+&#65533;W^6&#65533;+&#65533;&#65533;&#65533;&#65533;&#65533;&#65533;`&#65533;	4&#65533;&#65533;E&#65533;&#65533;&#65533;&#58489;&#65533;&#1552;&#65533;&#65533;:(&#1357;&#65533;E m&#65533;c&#65533;k&#65533;&#65533;MO&#65533;&#65533;Y&#65533;h&#65533;&#65533;&#1747;&#65533;Ik&#65533;&#1308;K&#65533;i6`&#65533;{&#65533;o&#65533;Lal&#65533;&#65533;o#0o&#65533;&#46197;&#65533;?&#65533;&#65533;~%&#65533;b&&#65533;&#65533;&#65533;*&#65533;^&#65533;&#65533;pr&#1618;&#65533;&#65533;o&#65533;P&#65533;L&#65533;k&#65533;N&#65533;&#65533;&#65533;[t&#65533;f7X<NiE&&#65533;QvL&#65533;&#65533;&#65533;&#65533;)f&#65533;&#65533;oO&#1177;~&#65533;7&#65533;\Xk&#65533;&#65533;&#65533;m&#65533;q&#65533;&#65533;&#65533;&#65533;M[&#65533;~&#65533;,&#65533;&#65533;&#65533;f\;&#65533;n2&#65533;&#65533;B&#65533;3(&#65533;`F5&#65533;&#65533;&#65533;&#65533;`7&#65533;X&#65533;Jy3&#65533;&#65533;-&#65533;&#65533;&#65533;d&#65533;&#65533;s&#65533;n&#65533;&#65533;&#65533;&#65533;&#65533;lT&#65533;|M&#65533;Y&#65533;]&#573;ko&#65533;&#65533;n_&#65533;Vnp&#65533;&#65533;8&#65533;0 A&#65533;&#65533;&#65533;-&#65533;j@ &#65533;H;&#302;&#65533;j&#65533;l&#65533;	Y&#65533;&#65533;vlS$&#65533;&#65533;lK&#65533;&#65533;&#65533;&#65533;&#65533;&#65533;&#65533;n}&#65533;&#65533;	mop&#65533;nb&#65533;&#65533;&#65533;&#65533; &#65533;,r&#280;&#65533; g&#65533;&#65533;&#65533;}z1h 5&#65533;xw&#65533;I &#65533;YHe&#65533;&#65533;L&#65533;5&#65533;&#1547;&#65533;$'&#65533;]&#65533;f7us7G&#65533;5&#65533;&#65533;&#65533; &#65533;&#65533;&V&#65533;Q&#65533;&#65533;&#65533;&#65533;R'bP&#65533;&#65533;EBKV&#65533;&#65533;_&#65533;p&#65533;8-x&#65533;H&#65533;'$&#65533;C&#65533;&#670;&#65533;k&#65533;&#65533;&#65533;&#65533;5b&#65533;&#65533;
&#1611;c&#65533;&#65533;H&#65533;&#65533;&#65533;w&#65533;lg&#65533;&#65533; 8&#65533;8&#65533;P&#65533;QD&#65533;&#65533;&#65533;&#65533;K&#65533;&#65533;5T&#65533;p&#65533;&#65533;w&#65533;&#65533;.&#65533;&&#65533;&#65533;ct&#65533;:9P&#65533;&#65533;X&#65533;&#65533;c&#65533;&#65533;&#65533;&#65533;
Ojq&#1929;_&#65533;&#65533;o&#65533;?&#65533;K&#65533;-@k8taGP&#65533;7n&#65533;&#65533;0&#65533;9"&#65533;&#65533;Bn&#65533;&#65533;<b&#65533;&#65533;&#65533;&#65533;&#65533;c&#65533;H]&#744;&#65533;W<&#65533;&#65533;<e&&#65533;&#65533;J[&#65533;&#65533;&#65533;uX&#65533;&#65533;K&#65533;;&#65533;&#65533;dg&#65533;&#65533;(.9P*&#950;&#65533;ms&#65533;*u&#65533;'m&#65533;y`o/k&#65533;w&#65533;&#65533;W&#65533;"*k&#65533;k&#65533;&#65533;&#905;3&#65533;_&#65533;&#872;&#65533;&#65533;&#65533;p&#65533;o&#65533;&#2006;LM&#65533;&#65533;=L&#65533;&#65533;}&#65533;&#65533;i&#65533;&#65533;&#65533;I&#65533;&#65533;z&#65533;J&#65533;z&#65533;k&#65533;n&#1345;&#65533;!&&#1127;&#65533;`&#65533;&#65533;&#65533;$&#65533;&#65533;?&#65533;&#65533;^{&#65533;-&#65533;&#65533;%{R6&#65533;&#65533;&#65533;&#65533;&#65533;-G&#65533;&#65533; &#65533;7`&#65533;&#65533;&#65533;&#65533; TH&#65533;&#65533;&#199;&#65533;&#65533;&#65533;FJZD&#65533;&#65533;1&#65533;"z&#65533;&#65533;F&#782;*u&#65533;h&#65533;&#65533;&#65533;73fJ&#65533;Qb&#65533;&#65533;">d&#1121;&#65533;,Yp]&#65533;0&#65533;Q&#65533;HyF$&#65533;&#65533;&#1306;3a&#65533;t&#65533;&#65533;*V-FX&#65533;&#65533;&#65533;&#65533;03+&#65533;&#65533;&#65533;(&#1332;g&#65533;&#65533;
C&#65533;&#65533;&#65533;z&#65533;L&#65533;&#65533;&#65533;Q&#65533;&#65533;2&#65533;u&#65533;#;b&#65533;`&#65533;&#65533;3id&#65533;&#65533;&#65533;bB&#65533;u&#65533;&#65533;&#65533;*v&#65533;X&#65533;L&#65533;<xT&#65533;&#1628;	&#65533;"&#65533;y&#65533;P&#65533;i&#65533;&#65533;&#65533;&#65533;&#65533;&#65533;&#65533;`1K&#65533;&#65533;6t&#65533;k&#65533;hmuk&#65533;&#65533;;&#65533;&#65533;U&#65533;&#65533;8&#65533;{}&#65533;&#65533;&#857;.&#65533;(&#65533;&#65533;)[&#65533;&#65533;Yy&#459;&#65533;]&#65533;b&#65533;i;&#65533;&#65533;&#65533;&#65533;&#65533;&#65533;1&#65533;B&#65533;&#65533;#&#65533;V&#65533;&#65533;l&#65533;_e&#65533;,&#65533;&#65533;&#65533;Yg&#65533;go1&#65533;&#65533;UpFH&#65533;P|&#65533;9&#65533;{v4Q	&#65533;&#65533;&#65533;&#65533;E&#65533;&#65533;uiHAwC@&#65533;x+&#65533;Sy&#65533;&#65533;&#65533;5&#65533;|&#65533;&#65533;5ON&#65533;&#65533;&#65533;T&#65533;&#65533;&#1567;X&#65533;v&#65533;&#65533;&#65533;&#65533;_&#65533;&#65533;v`\u&#65533;rnf]5R&#65533;_b&#545;
^&#65533;A$R&#1072;AI&#65533;&#65533;W&#65533;]V&#65533;&#65533;&#65533;&#65533;&#309;H&#65533;f8%w&#65533;qm&#58651;Zhbv&#65533;&#65533;*&#65533;&#65533;&#65533;S5 EQ&#65533;&#65533;UI
&#65533;$&#65533;&#65533;9	%&#65533;CA&#65533;[;&#65533;&#65533;YF&#65533;}|&#65533;N&#65533;&#65533;&#65533;J,USXh&#65533;&#65533;&#65533;p,&#65533;u&#65533;:&#65533;%&#65533;&#65533;&#65533;nj&#65533;g&#65533;*$j&#65533;*&#65533;&#65533;&#65533;&#65533;&#65533;N&#65533;&#65533;&#65533;fg@1U(`Z`H&#65533;&#65533;&#65533;&#65533;4&#65533; &#65533;I&#65533;`&#65533;2&#1110;&#27308;&#65533;&#676;r	&#65533;&#65533;&#65533;F&#65533;9&#65533;&#65533;6&#65533;&#65533;>&#65533;f&#1743;j&#65533;&#61498;Y\&#65533;&#65533;&#65533;n&#65533;&#65533;:&#65533;${nRhab4`(&#65533;&#65533;i2l&#65533;'&#65533;x.&#65533;v&#65533;&#65533;*&#65533;&#65533;&#65533;&#65533; !0 ?4&#65533;&#65533;s&#65533;"&#65533;&#65533;&#65533;&#65533;&#65533;&#65533;&#65533;&#649;&#65533;C{&#65533;&#65533;&#65533;|&#65533;&#65533;n&#65533;u&#65533;A&#65533;&#65533;A&#65533;&#65533;&#65533;&#65533;&#353;&#65533;&#65533;&#65533;d&#65533;i&#65533;&#65533;
 &#1277;&#65533;&#65533;or.*&#65533;&#65533; &#65533;&#65533;&#65533;vim&#65533;D&#65533;@&#65533;&#65533;Y/E&#65533;&#65533;6&#65533;&#65533;&#65533;XU&#65533;s&#65533;&#65533;,&#65533;e?[!&#1219;]q&#65533;Q\+&#1206;&#65533;&#65533;&#65533;&#65533;j&#65533;BxZT&#65533;&#65533;xjo&#65533;&#853;&#65533;&#65533;&#65533;l&#1832;g&#65533;w&#65533;&#937;%&#65533;&#65533;r&#65533;n&#65533;&#65533;n!Y&#65533; &#65533;&#65533;+&#65533;&#65533;u&#65533;&#65533;DP&#65533;E.`a&#65533;@ATlk&#65533;'&#65533;&#65533;;0P&#65533;J/&#65533;&#65533;&#65533; H &#65533;3&#65533;~&#65533;r&#65533;&#65533;EBo&#65533;&#65533;G&#65533;B9&#65533;&#1767;&#65533;&#65533;z&#65533;&#65533;&#65533;&#65533;&#65533;=&#65533;V&#65533;oHq&#65533;F&#65533;&#65533;6W&#65533;&#65533;&D8Ta"p&#65533;Pp&#65533;@&#65533;&#65533;&#65533;"&#65533;&#65533;&#65533;Lcx &#65533;&#65533;&#65533;&#65533;+`&#65533;)&#65533;3&#65533;&#1870;/$&#65533;Q&#65533;F&#65533;&#65533;&#65533;:&#65533;&#65533;&#65533;d&#65533;V&#65533;07&#65533;&#65533;O&#65533;:`&#65533;,&#65533;v,&#65533;&#65533;$2&#65533;:&#65533;!t&#65533;n`&#65533;4p&#65533;&#65533;&#65533;0=\&#65533;&#65533;  &#65533;?$&#65533;c&#65533; t&#65533;B"&#65533;$[&#65533;&#65533;G&#65533;&#65533;&#65533;*&#65533;&#65533;&#65533;&#65533;&#65533;&#65533;:&#65533;BV&#65533;&#738;&#65533;&#65533;,&#65533;&#360;)k&#65533;&#65533;&#272;&#65533;&#65533;&#65533;, &#65533;&#65533;&#65533;'&#65533;[+&#65533;&#65533;&#65533;&#65533;  (BI$B1
F&#65533;&#65533;&#65533;&#65533;&#65533;&#65533;&#65533;&#65533;"W&#65533;%&#65533;&#65533;g&#65533;&#65533;&#65533;:e&#65533;&#65533;C&#65533;&#65533;w'&#65533;&#65533;&#65533;@&#1691;&#65533;&#65533;&#65533;,&#1610;Y&#65533;)T	&#1936;&#65533;t&#65533;,p&#263;&#65533;$&#65533;&#65533;H<F&#65533;&#1528;&#65533;&#65533;&#65533;,&#65533;+`@ &#65533;&#65533;&#65533;&#65533;q&#65533;}&#65533;&#65533;&#707;Z&#65533;&#65533;s&#65533;&#65533;&#65533;ke&#65533;&#65533;#K&#65533;&#65533;&#65533;H&#65533;&#65533;
Kl&#65533;(&#65533;&#65533;&#65533;Y&#65533;)&#65533;&#65533;%&#65533;&#65533; &#65533;&#65533;&#65533;&#65533;1Q&#65533;D&#65533;\&#65533;\&#65533;*&#65533;&#65533;&#65533;6&#65533;&#65533;&#65533;&#566;&#131;)k&#65533;w&#65533;&#65533;&#65533;$&#65533;&#65533;&#593;&#65533;&#65533;4&#65533;&#65533;00&#65533;&#65533;&#65533;&#65533;&#65533;&#65533;&#65533;&#65533;`&#65533;T&#65533;&#65533;&#65533;&#65533;&#65533;=r&#65533;	E&#65533;M|&#65533;Q&#65533;&#65533;M1&#30434;t&#65533;g&#65533;&#65533;F-*&#65533;&#65533;3(:&#65533;Ovg&#65533;&#642;&#65533;h4J&#65533;]F&#65533;L&#65533;&#65533;8l&#65533;[#&#65533;`M&#65533;&#65533;-&#774;&&#65533;9F&#65533;Z&#65533;=&#65533;&#65533;`&#65533;&#65533;\&#65533;F&#65533;W&#65533;&#65533;&#65533;)&#65533;aK&#65533;&#65533;&#65533;,Z&#65533;&#65533;N3&#65533;&#65533;&#65533; &&#65533; &#65533;&#65533;af&#65533;&#65533;&#65533;0 &#65533;[&#65533;&#65533;6&#1476;&#65533;)/&#65533;&#65533;[/&#65533;&#1638;&#65533;r&#65533;&#65533;&#65533;#H&#65533;R;p&#65533;2|&#65533;'&#65533;@&#65533;&#65533; Dl7V&#65533;&#65533;&#1684;r&#65533;&#65533;&#65533;P&#634;p&#65533;|&#65533;+&#65533;g&#65533;znv&#65533;&#65533;kZ&#65533;&#65533;&#65533;0&#65533;k&#65533;T&#65533;&#1030;9&#65533;&#65533;\8I&#65533;&#65533;&#532;@&#65533;/&#65533;
&#65533;D&#65533;5H&#65533;)n&#65533;&#65533;&#65533;&#65533;b6&#65533;&#65533;}o&#65533;X&#65533;#&#65533;&#65533;h&#65533;&#65533;+O$&#1025;6L&#65533;[&#65533;&#65533;VA&#65533;#&#65533;g2&#65533;&#65533;hD#&#65533;&#65533;&#65533;7P&#65533;&#65533;oe)K&#65533;&#65533;&#7655;&#65533;S&#65533;&#59043;#-&#65533;!&#65533;{&#65533;&#65533; &#65533;E&#65533;h&&#65533;m'8&#65533;k2&#65533;&#65533;8&#65533;&#65533;P&#65533;&#65533;&#41767;^+f&#65533;&#65533;&#65533;Cxn&#65533;&#65533;&#65533;&#65533;J&#65533;&#65533;6E&#65533;&#65533;LI&#65533;&#65533; &#65533;&#65533;&#65533;
<'&#65533;&#65533;4&#65533;&#65533;&#65533;&#65533;&#65533;&#65533;zK&#65533;&#65533;x&#65533;l&#65533;&#65533;|&#65533;#&#65533;&#65533;HgxA&#1680;&#1876;X&#65533;*&#1001;&#65533;e&#65533;*&#65533;&#65533;Lg&#65533;&#65533;&#65533;[;&#65533;75&#65533;&#65533;&#65533;T&#65533;&#25729;I&#65533;Yo&#65533;@&#65533;0&#65533;*H&&#65533;P&#65533;L&#65533;&#65533;S[&#65533;J&#65533;|&#65533;&#65533;Fs&#65533;Mgg&#65533;s':L#&#65533;&&#1136;%&#65533;&#65533;w&#65533;&#65533;p&#614;W&#65533;&#65533;&#65533;q&#65533;&#65533;&#65533;&#65533;&#65533;&#65533;4k&#65533;&#65533;,&#65533;	&#65533;/&#65533;&#65533;[&#65533;0&#65533;5+X&#65533;zS&#1948;&#65533;&#65533;v&#65533;&#65533;oM&#65533;eh&#65533;'&#65533;Z&#65533;|U(0x&#65533;u&#65533;&#65533;v&#65533;Y*x&#65533;&#65533;&#37866;nF!&#65533;&#65533;x&#65533;n&#65533;&#65533;O&#65533;&#65533;^a&#65533;*&#65533;m&#65533;&#65533;&#65533;w&#65533;]oA&#65533;&#65533;&#65533;M&#65533;&#65533;}&#65533;u&#65533;&#65533;&#666;-&#65533;i&#65533;$o&#14510;>&#65533;&#65533;S&#65533;&#65533;#&#65533;@Z?^&#65533;&#65533;c&#65533;&#65533;^&#65533;+&#65533;K]&#65533;&#65533;pw
&#65533;&#65533;&#761;&#65533;W7,&#65533;E&#65533;&#65533;k&#65533;&#1617;&#65533;&#65533;d/f&#65533;&#65533;&#65533;&#65533;#Y&#65533;#2&#65533;7&#65533;&#65533;5&#65533;&#65533;&#65533;r&#65533;=UmIQC)]&#65533;n&#65533;]6Y &#65533;&#65533;s&#65533;&#65533;&#65533;z"z&#65533;y%&#65533;&#65533;&#65533;q&#65533;S&#65533;&#50563;&#65533;u&#65533;&#65533;&#65533;h	:&#65533;&#1188;&#65533;&#65533;&#65533;5la;&#65533;u&#65533;&#65533;&#65533;N|&#33108;Z&#65533;>Wk&#65533;&#1153;f;m&#278;t&#65533;w&#65533;\t&#65533;wE&#65533;%u&#65533;&#65533;&#65533;&#65533;&#65533;cp&#65533;&#65533;&#65533;&#65533;&#1714;&#65533;&#65533;&#65533;&#65533;&#65533;[Q&#65533;Z&#65533;&#65533;&#65533;V&#65533;E&#65533;|u&#1798;&#65533;?&#65533;'&#65533;&#65533;&#65533;&#65533;n&#65533;&#65533;	&#65533;&#378;&#65533;&#65533;}&#65533;&#65533;q3zQ&#65533;&#2041;&#65533;&#65533;un&#65533;2&#65533;z&#65533;&#65533;&#65533;u&#65533;e&#65533;|&#65533;&#65533;j&#65533;\pl&#65533;&#65533;M&#65533;&#65533;&#65533;&#65533;&#65533;&#65533;w&#65533;&#65533;&#1293;&#65533;&#65533;~q&#65533;'	&#65533;&#65533;&#952;&#65533;&#65533;r&#65533;4&#43268;}7f&#65533;&#65533;&#65533;E&#65533;&#65533;&#65533;&#65533;&#65533;&#65533;&#65533;&#65533;&#65533;&#65533;&#65533;&#65533;Y&#65533;p&#65533;&#65533;d,&#65533;SN|Y\&#65533;&#65533;&#65533;\Q&#65533;&#65533;&#65533;_&#65533;&#65533;&#65533;&#65533;&#65533;Q&#65533;	 &#65533;&#65533;	&#65533;K&#65533;&#65533;,DQV&#65533;&#65533;&#65533;,5`q&#65533;&#65533;q&#65533;&#65533;a&#65533;&#457;R&#65533;y&#65533;&#65533;}Z&#65533;^&#541;R&#65533;&#331;&#65533;-&#65533;&#65533;G&#65533;&#1644;&#65533;&#65533; `S&#65533;F&#65533;&#65533;&#65533;%\&#65533;&#65533;&#65533;&#65533;(&#65533;Q&#65533;&#65533;&#65533;&#65533;&#65533;&#65533; &#911;&#65533;-&#65533;}&#65533;&#65533;]&#65533;&#65533;&#65533;&#65533;&#65533;}&#65533; &#65533;=`&#65533;&#65533;&#65533;R&#843;&#65533;&#65533; ~&#65533;_&#65533;&#65533;&#65533;PU[&#65533;d&#65533;J&#65533;6&#325;T&#65533;&#65533;&#65533;N&#1540;&#65533;%a&#65533;&#65533;&#65533;aZ&#65533;&#65533;&#65533;&#65533;&#65533;0&#65533;R>X&#65533;&#65533;f&#65533;&#65533;&#65533; 4&#65533; &#65533;&#65533;N&#65533; < l&#65533;B&#65533; &#65533;&#65533;/&#65533;_i!gA&#65533;&#920;&#1260;&#65533;a&#65533;Be5&#65533;&#65533;&#65533;&#65533;	&#65533;
2"S&#65533;&#65533; &#65533;&#65533;&#65533;Ah&#65533; &#65533;&#65533;D\T&#65533;&#65533;$a,&#65533;!&#65533;&#65533;&#65533;&#65533;&#65533;P&#65533;&#65533;&#65533;@T&#65533;!&#65533;@&#65533;&#65533;N&#1633;!|&#65533;7U]M&#65533;&#65533;H&#65533;&#65533;"Ll&#65533;&#65533;|&#65533; &#65533;&#65533;&#65533;&#65533;P{&#65533;~&#65533;Z&#65533;&#65533;&#65533;&#65533;&#65533;&#65533;&#65533;9&#65533;&#65533;T&#65533;
H&#65533;NA_si] Q^&#65533;&#65533;&#65533;&#65533;T@x&#65533;M/&#65533;&#65533;&#65533; T   B&#1024;T@&#65533;&#65533;&#65533;T &#65533;&#65533;0&#65533;&#65533;&#65533;&#65533;&#65533;&#65533; &#65533;@A 0 Lca&#65533; &#65533;&#65533;&#65533;	&#65533;X@  !&#65533; | , K &#65533; &#65533;  &#65533; H&#65533;&#65533;&#65533;&#65533;*\&#560;&#65533;&#199;#@&#65533;H&#65533;&#65533;&#331;3j&#65533;(&#65533;&#65533; $v&#65533;H &#595;(S&#65533;\&#626;&#65533;&#727;0c&#668;I&#65533;&#65533;&#589;E&#65533;&#65533;'&#656; r&#65533;J&#65533;&#65533;&#1123;A!&#1246;P&#65533;&#65533;&#49780;&#65533;&#1387;X&#65533;.&#65533;&#693;&#65533;&#1512;&m&#65533;K&#65533;&#65533;&#1651;F&#65533;&#65533;&#65533;&#65533;&#65533;iT\S6&#65533;J&#65533;&#65533;]&#65533;R&#65533;&#65533;&#65533;K5d&#699;&#65533;&#65533;
&#65533;m&#65533;G&#65533;&#65533;x1_&#65533;&#65533;#K&#65533;*to&#65533;1'Fy&#65533;3&#65533;&#65533;]'&#65533;&#65533;&#65533;rf&#872;Sk&#65533;&#65533;&#65533;&#65533;g&#65533;kI&#734;&#65533;P&#65533;&#65533;&#730;K`.&#65533;&#65533;&#65533;o&#1387;g&#65533;I&#65533;8i&#65533;k&#65533;2&#445;&#1783;&#65533;&#65533;&#65533;U7&#65533;ZX&#65533;&#65533;&#45287;&#65533;&#65533;{&#65533;9&#65533;$&#65533;&#65533;|&#65533;:&#65533;&#65533;&#65533;Cc_O&#65533;k&#65533;&#65533;f&#535;&#65533;&#65533;&#65533;7&#65533;&#65533;&#65533;&#65533;&#65533;&#65533;&#65533;b&#65533;g(&#65533;&#65533;0&#65533;W&#65533;97_}o4&#65533;&#65533;&#65533;&#65533;yD&#65533;&#65533;&#65533;&#65533;j&#65533;&#519;_v&#65533;&#65533;XU}&#65533;^o&#65533;A&#65533; (&#65533;h&#65533;&#65533;&#65533;G&#65533;j&#65533;i&#65533;&#1932;&#65533;c#&#65533;&#65533;_&#65533;<&#65533;&#65533;~&#65533;#dM!G&#65533;qu&#65533;o&#65533;&#65533;&#65533;&#65533;ZD&#65533;MR&#65533;f&#65533;&#65533;EBe|&#65533;&#65533;*&#65533;&#65533;U&#65533;&#65533;Ip^O&#65533;!&#65533;[|&#65533;&#65533;pv e&#65533;(Vi&#65533;&#65533;&#65533;&#65533;&#65533;[H&#65533;y&#1025;Q&#65533;8&#65533;J&#65533;x`&#65533;&#65533;&#65533;I&#65533;<>Ha&#65533;&#65533;&#65533;&#65533;&#65533;^&#65533;&#65533;&#65533;v^]&#65533;[x&#65533;b&#65533;&#65533;+&#65533;&#1632;}3D&#65533;&#65533;t_&#65533;%&#65533;&#65533;u&#65533;&o&#65533;&#65533;7&#236;I&#65533;y&#2004;&#65533;JJij&#65533;f&#65533;&#65533;&#65533;u&#15228;&#848;(%&#65533;S	`&#65533;z&#65533;*68_&#65533;&#65533;b&#65533;X&#65533;>&#65533;).ZI&#65533;d+&#65533;l
 i&#65533;
C&#65533;F&#65533;9'&#65533;n&#65533;&#1771;&#65533;&#65533;&#65533;&#566;QW&#65533;&#65533;&#65533; oXA	&#65533;&#65533;i&#316;U&#65533;&#65533;&#65533;&#65533;{&#65533;L &#65533;_&#65533;<&#65533;&#65533;&#65533;* &#65533;p2&#65533;&#65533;&#65533;DJLWMJj&#65533;&#65533;&#65533;u&#1157;&#65533;g(&#65533;p&#65533;&#65533;&#65533;&#65533;&#65533;&#65533;&#65533;[&#65533;&#65533;|&#65533;I.&#65533;\&#65533;(j1C]&#65533;aDu&#65533;e&#65533;7&#65533;[jz&#65533;&#65533;3E&#65533;&#65533;&#65533;&#65533;Z,&#65533;&#65533;&#1258;F&#65533;jb&#322;e5Q]&#1172;&#65533;&#65533;&#65533;&#65533;v&#65533;&#65533;!c&#65533;&#65533;Sc&#65533;f[&#65533;&#65533;C(J&#65533;&#65533;&#65533;&#65533;&#65533;&#65533;U&#65533;)&#65533;t&#65533;&#65533;&#65533;&#65533;w&#65533;Yr&#65533;&#65533;k'&#65533;&#65533;{p&#65533;f0`~`?&#65533;&#65533;&#1227;&#65533;&#65533;j&#65533;h.&#65533;&#65533;a&#65533;J&#65533;&#65533;&#65533;&#65533;&&#395;v &#65533;d&#65533; &#65533;&#65533;d7&#65533;&#65533;l9&#65533;&#65533;! &#1217;X&#65533;x&#65533;&#65533;&#65533;Z&#65533;&#65533;&#65533;M&#1004;&#10539;?&#65533;&#65533;@en&#65533;	&#65533;&#65533;D&#65533;&#65533;E&#65533;&#65533;&#65533;&#65533;&#65533;&#65533;LgO6&#65533;8&#65533;~f&#65533;&#65533;[&#318;B&#65533;&#65533;&#65533;u&#65533;#&#65533;d" #&#65533;`U&#65533;&#65533;&#65533; &#65533;&#65533;&#65533;e&#65533;XA9&#65533;&#65533;&"&#65533;?&#65533;&#65533;Y&#65533;&#65533;&#1274;d&#1275;: ~&#65533;&#65533;~x&#65533;&#65533;Hp&#65533;i&#65533;K&#65533;&#65533;&#65533;&#65533;&#65533;&#65533;P|{c&#65533;&#65533;&#65533;V&#190;&#65533;0Q&#65533;J&#65533;&#1922;&#65533;&#65533;&#65533;1&#65533;&#65533;x&#65533;&#65533;&#65533;Ab&#65533;a@&#65533;&#65533;3&#1289;o&#65533;&#65533;&#65533;	Q&#65533;&#65533;sap`&#65533;k&#65533;&#65533;H&#1272; &#65533;aA&#65533;!&#65533;&#65533;&#65533;V&#65533;FC[&#65533;N U&#65533;&#953;Pac$#&#65533;&#65533;&#65533;&#65533;Ai&#65533;"&#65533;&#65533;&#65533; e1V&#65533;#&#65533;6&#1215;&#65533;\LQo2&#65533;*8&#65533;&#65533;&#65533;r&#1208;j&#65533;^;&#65533;M&#960;&#65533;&#65533;&#65533;QGm&#65533;&#65533; &#65533;c-&#65533; &#65533;&#65533; &#65533;&#65533;&#65533;I&#65533;rU#%G&#65533;S&#65533;[9&#65533;D 4&#65533;&#65533;X9&#65533;d@>&#65533;&#65533;6&#65533;&#65533;&#1167;&#65533;\)&#65533;Nt&#65533;&#65533;&#65533;&#65533;S_,Z&#65533;&#65533;&#65533;J&#65533;@p&#65533;B&#65533;(&#65533;64&#65533;&#65533;3&#65533;!-g&#65533;>&#65533;&#65533;&#65533;"&#65533;e&#65533;%&#65533;&#65533;&#65533;&#65533;&#65533;P&#65533;h &#65533;M&#65533;3&#65533;!&#65533;"&#65533;&#65533;&#65533;&#65533;&#65533;&#65533;&#65533;&#65533;I)&#65533;&#1644;&#65533;&#65533;&#65533;s3h	&#65533;&#65533;)8`&#65533;~&#65533;@&#65533;&#65533;t&#65533;&#65533;&#65533;OQ$K&#65533;&#65533;v&#65533;&#263;&#65533;&#65533;ZC%  &#65533;A &#65533;&#65533;^&#65533;&#65533;&#65533;[&#65533;&#65533;&#65533;&#65533;Ig&#65533;&#65533;a &#65533;i`@&#65533;&#65533;&#65533;&#65533;0C&#65533;&#65533;
&#65533; &#65533;E&#65533;a&#65533; 
p&#65533;A&#35420;&#65533;5&#65533;n9&#65533;&#65533;&#65533;
Q&#65533;&#65533;b*K_&#1562;&=&#65533;&#65533;&#65533;#x&#65533;&#33792;-&#65533;&#65533;S&#1310;&#65533;X&#65533;6&#65533;&#65533;N&#65533;c-h&#65533;LJ&#65533;:&#65533;&#65533;eoj&#65533;&#65533;T&#65533;Ri&#65533;`&#65533;&#65533;@&#65533;&#65533;&#65533;&#65533;&#65533;&#65533;@&#65533;&#65533;&#65533;z&#65533;&#65533;&#65533;5&#65533;X&#65533;&#65533;P\&#65533;qiZbY&#65533;2&#65533;5
f&#65533;l?7&#65533;SB&#65533;&#65533;u&#65533;R&#65533;X&#65533;:V^&#65533;&#48136;&#65533;'L&#312;R&#65533;e&#65533;&#65533;z&#65533;(&#65533;`l&#65533;kgO&#65533;@&#65533;&#65533;3&#65533;&#65533;Vh&#65533;'&#1873;&#65533;&#65533;V&#771;&#65533;
&#65533;	@d&#1027;98!&#65533;/p&#65533;3&#65533;&#65533;NJ4&#65533;Asx&#65533;&#1886;$(<&#65533;[&#65533;&#65533;&#65533;&#65533;7&#65533; 	O&#65533;&#65533;&#65533;`*4&#1478;&#65533;&#65533;,n&#65533;^q&#53575;&#65533;&#65533;~&#65533;{&#865;1&#65533;F&#65533;d7} <&#65533;&#65533;L&#65533;&#65533;]&#65533;&#65533;&#65533;&#65533;Q&#65533; &#1865;&#65533;.&#65533;&#65533;8&#65533;&#65533;&#65533;&#65533;&#65533;&#65533;&#65533;&#65533;*&#925;&#65533;yQ<Y~j2&#65533;&#1085;m}&#65533;s,&#65533;&#65533;S5&#65533;&#65533;&#65533;&#65533;&#1685;&#65533;'?&#65533;[&#33796;&#65533;7&#65533;4&#65533;Q`&#65533;&#65533;s &#65533;4&#65533;jp&#65533;&&#65533;>9&#65533;G&#65533;&#65533;&#65533;&#65533;V&#65533;&#37968;\k4V&#65533;&#65533;`Fg &#65533;^Tv&#65533;AH&#65533;&#65533;&#65533;&#65533;&#65533;%&#65533;)&#65533;&#880;s &#800;U&#65533;gR.&#65533;&#1478;&#1875;&#65533;[=RnK3B[&#65533;C&#65533;f	&#65533;S8&#65533;&#65533;UL&#65533;?>&#1526;wZ3X&#65533;z[a&#65533;p&#65533;Y&#65533;&#65533;&#65533;&#65533;&#65533;&#65533;[Pv&#65533;j&#65533;1&#65533;&#65533;[&#65533;&#65533;&#65533;2&#65533;&#65533;Q&#65533;&#65533;&;/Fw&#65533;&#65533;Yy&#65533;<&#65533;2:&#65533;Iu9*&#65533;j&#65533;&#65533; &#65533;3&#65533;&#65533;	&#65533;&#65533;&#60803;5&#65533;AqP&#65533;.&#65533;&#65533;&#65533; =&#65533; 8&#65533;bk?&#65533;uB&#65533;wx&#65533;2IJ&#65533;&#65533;&#65533;*&#65533;&#65533;&#301;a&#65533;|Zn`&#1679;&#65533;&#65533;lTVOd&#65533;&#65533;p&#65533;&#65533;&#65533;Q&#65533;&#65533;@&#65533;?&&#65533;&#65533;&#65533;&#65533;,X&#65533;&#65533;^2&#65533;I7&#65533;B&#65533;0H&#65533;-0r&#65533;&#692;&#65533;&#65533;M&#65533;n'&#65533;&#65533;&#65533;/&#65533;L{&#65533;*@`=&#65533;&#65533;&#800; &#65533;@j&#65533;P&#65533;
&#65533;s&#65533;e&#65533;&#65533;T>Ji&#65533;&#65533;&#65533;&#65533;~&#65533;&#65533;f&#65533; &#65533; &#65533;&#65533;&#65533;&#65533;&#65533;&#65533;&#65533;j&#65533;u&#65533;&#65533;b]&#65533;&#1312;&#65533;($&#833;Y&#65533;0&#65533; &#65533;
&#65533;&#65533;&#65533;&#65533;.&#65533;&#65533; fs&#65533;&#65533;&#65533;&#65533;&#65533;&#65533;&#65533;&#65533;m&#65533;1v3&#65533;&#65533;&#65533;&#65533;&#65533;m&#65533;&#65533;}&#65533;&#65533;&#65533;V&#65533;&#65533;&#65533;&#65533;\&#65533;T&#65533;36`&#65533;&#65533;,&#65533;&#65533;&#65533;\&#65533;&#65533;&#65533;&#65533;&#65533; 	&#65533;/&#65533;>u&#65533;&#65533;&#65533;&#65533;&#65533;&#65533;@N&#65533;1Y*&#65533;mzC	x&#65533;4(!&#65533;&#65533;6&#65533;F)&#65533;&#65533;&#65533;&#65533;V&#922;`&#65533;&#65533;&#65533;&#65533;&#65533;`&#65533;/u&#65533;&#65533;&#65533;)&#65533;&#65533;P&#65533;%,&#65533;'&#65533;?t&#65533;&#65533;&#65533;&#65533;&#65533;h&#65533;&#65533;&#65533;&#65533;:&#65533;&#65533;&#65533;)&#65533;&#65533;$;&#65533;+&#65533;&#65533;D&#855;W&#65533;&#65533;.&#65533; H&#65533;$?m'g&#65533;B&#65533;Byg=/%bHSD:" F&#65533;> &#65533;r:&#65533;~&#65533;&#1474;H&#65533;&#998; `\&#65533;Iu :&#65533;&#65533;xi>b&#65533;&#1893;#&#65533;"&#65533;A&#65533; p&#65533;10&#65533;$&#65533;k&#65533;@u&#65533;=&#65533;eR3&#65533;&#65533;4&#65533;S&#65533;Qj&#65533;Rb&#65533;t"&#65533;q&#65533;w,&#65533;&#1026;&#65533;Woe&#65533; & B&#65533;v&#65533;'|&#65533;&#65533;l&#65533;V&#65533;&#65533;m0&#65533;.%&#65533;%P?&#65533;&#65533;&#65533;	8B&#65533;&#65533;&#65533;USD&#65533;Z&#65533;U&#65533;&#65533;"5&#65533;&#65533;0K3EZy&#65533;&#65533;&#65533;&#65533;s&#65533;t&&#65533; &#65533;`&#65533;'p&#65533;.Xo&#65533;, TA&#65533;=t'&#65533;.&#65533;xT>&#65533;Hx&#65533;&0T>%&#65533;<&#65533;ePO =&#65533;j&#65533;U=&#65533;Cl&#65533;km"7tw=op&#65533;Vq%&#65533;&#65533;uHG &#65533; @o&#65533;&#1474;.&#65533;~K&#65533;`,`	&#65533;WurZ&#65533;hA&#65533;!0&#65533;)&#65533;V"Q+&#65533;8&#65533; v&#65533;&#65533;:&#65533;G&#65533;&#65533;A&#1619;Y&#65533;F'&#65533;$6jwg  `&#65533;7N6-jR-F&#65533;k )&#65533;, &#65533;&#65533;~&#65533;w&#65533;&#65533;&#65533;&#65533;&#65533;`s&#65533;R@=&#65533;QgZ7a+&#65533;H,&#65533;>.&#65533;&#65533;&#65533;N&#65533; g0p&#65533;&#65533;:Px ~4K&#65533;&#65533;	$?&#65533;#R&#65533;PLs@A .&#65533;&#65533;mPg`&G&#65533;K&#65533;BCfo&#65533;x&#65533;&#65533;&#65533;&#65533;&#65533;&#65533;f&#65533;%&#65533;B&#65533;L&#65533;P9&#65533;\>s&#65533;&#65533;5\#:"&#65533;0&#65533;&#65533;O&#65533;&#65533; &#65533;5&#65533;&#408;&#65533;&#65533;&#65533;4w&#65533;&#65533;vptB&#65533;)&#65533; ~&#65533;p&#65533;mI^&#65533;&#65533;nN`&#65533;!@ G&#65533;&#65533;&#65533;&#65533;&#65533;(fV@2&#65533;B&#65533;&#65533;&#65533;&#65533;f&k&#65533;#-&#65533;&#65533;)&#65533;U4g &#65533;1e0 p0ovpXp&#65533;C&#65533;Lm&#65533;&#65533;&#65533;&#65533;&#65533;)3&#65533;Y;m C`&#65533;4&#65533;L~&#1281;]&#65533;3&#65533;1/&#65533;&#65533;>&#65533;&#65533;d(&#65533;]y&#65533;`&#661;&#65533;&#65533;I= dpWHf[&#226;]&#65533;&#282;n&#65533;i&#65533;&%&#65533;W>_Jp^&#65533;&#65533;hU.&#65533;}i&#65533;OhsxS&#65533;&#65533;Ab k=&#65533;"&#65533;L.sy&#65533;6&#65533;FPm[ 6&#65533;&#65533;+&#514;]&#65533;&#65533;&#65533;a)&#65533;&#65533;&#65533;&#65533;&#65533;E eE&#65533;T&#65533;&#65533;&#65533;v1&#65533;&#65533;t=! &#65533;6P&#65533;&#65533;q&#65533;s&#1051;&#65533;&#65533;&#65533;8M?Jj=B&#65533;y
E
:@ 2&#65533;&#65533;&#65533;I&#65533;&#65533;q+&#65533;&#65533; 2 &#65533;&#65533;&#65533;&#601;'&#65533;{K&#65533;`(pi &#65533;&#65533;&#65533;BJ&#65533;bP[zS?&#65533;&#1438;]4&#65533;/W&#65533;as[&#65533;p! b&#65533;]&#65533;L&#65533;d9&#65533;g&#65533;T&#65533;j&#65533;vK&#65533;vBi&#65533;;&#65533;m &#65533;g&#65533;0\ 'Xq&#65533;u&#65533;|&#65533;&#65533;_p&#65533;wA&#65533;&#65533;&#1505;
&#65533;&#65533;g*j&#65533;&#65533;@}P&#65533;)P&#65533;&#65533;I&#65533;&#65533;&#65533;S8c&y&#65533;.)&#65533;}:w&#65533;Y&#65533;%&#65533;>P >Z&@ &#65533;9|&#65533;&#65533;&#65533;wC&#65533;&#65533;vU@&#65533;z&#65533;	&#65533;&#65533;&#65533;J1&#65533;&#65533;q@q&#65533;F&#65533;&#65533;2t&#65533;S~0ro&#65533;&#1642; &#65533;&#65533;&#65533;&#65533;	  4@&#65533;\&#65533;&#65533;}	a5&#65533;&#65533;&#65533;&#65533;&#65533;&#65533;yf&#65533;R#&#65533;&#65533;`>&#65533; ]`&#65533;1@&#65533;	&#65533;&#65533;&#65533;&#65533;7&#65533;&#65533;
E	&#65533;&#65533;g$&#65533;&#65533;\&#65533;&#65533;&#65533;&#65533;&#65533;&#65533;L7` &#65533;i&#65533;Y)x&#65533;&#537;&#65533;*&#65533;,&#65533; R@&#65533;*s&#1668;&#65533;z&#65533;"c96&#65533;a&#65533;@&#65533;eF0&#65533;5&#1159;&#65533;&#65533;H&#65533; 6`&#65533;B&#644;&#65533;T&#65533;&#1399;&#65533;k&#65533;&#65533; +&#65533;&#65533;:&#65533;\P&#65533;=0&#65533;; &#65533;&#65533;z&#65533;y&#65533;&#65533;[@& *&#65533;h&#65533;&#65533;&#65533;&#65533;uS%Ir:&#65533;
&#65533;&#65533;t}A+5T&#65533;
{A&#65533;u&#65533;&#65533;#-&#65533;@0&#65533;Po6d&#65533;&#65533;gd&#65533;z&#65533;&#65533;{&#65533;X&#65533;&#65533;&#65533;:s0d &#65533;;&#65533; k&#65533;$!&#65533;F&#65533;q!`e&#65533;~&#65533;*t&#65533;`Q&#65533;^8K)&#65533;<&#65533;&#65533;&#65533;&#65533;o&#1495;Ym&#65533;&#65533;T&#65533;P&#1129;nIF &#65533;Am&#65533; Z0S&#65533;:P-Pd&#65533;&#65533;&#65533;&#1704;E&#65533;&#65533;&#65533;&#208;&#65533;&#65533;! 4&#65533;b&#65533;&#65533;&#65533;Z&#65533;&#65533;[&#65533;s&#65533;&#65533;&#517;n&#65533;b0= &#65533;^&#65533;J&#65533;umf@V`&#65533;4 &#65533;1&#65533;&#65533;&#65533;&#65533;QXH&#65533;&#65533;3{&#65533;&#65533;a|/wZ|&#65533;&#65533;0zp&#65533;^&#65533; X&#65533;&#65533;&#65533;:D
&#65533;I/ &#65533;g&#65533;   &#65533;{&#65533;B0&#65533;(\&#65533;;&#65533;|&#65533;
z&#65533;&#65533;&#65533;&#65533;&#65533;g&#669;&#65533;`&#65533; 7&#65533;&#65533;&#65533;;&#65533;t&#65533;&#65533;z&#65533;&#65533;ECA&#65533;5_&#65533;#~&#65533;0&#65533;d &#65533;&#65533;yd&#527;qp&#65533;&#30333;&#65533;TZ&#65533;C3&#65533; 0&#65533;(<&#65533;&#65533;5`&#65533;&#1266;&#1400;&#65533;W&#65533;[&#65533;&#65533;&#65533;Zo
P&#65533;&#65533;&#65533;&#65533;&#65533;;&#65533;&#65533;d&#65533;&#65533;vH&#65533;&#65533;dA&#65533;P&#539;M&#65533;&#444;&#65533;" A` &#65533;&#65533;&#65533;e&#65533;&#65533;[&#65533;*&#65533;S{&#65533;";&#65533;&#65533;e&#65533;l&#65533;(*&#65533;&#65533;t~&#65533;G{&#65533;&#65533;&#65533;&#65533;&#65533;&#65533;&#65533;&#65533;&#65533;&#65533;T&#47669;P
&#65533;C&#65533;&#65533;&#65533;&#65533;a&#65533;&#65533;./D&#65533;&#65533;C3&#65533;&#65533;&#65533;&#65533;&#65533;p&#65533;<K&#65533;b0&#65533;v'm&#65533;q&#65533;&#65533;&#65533;&#65533;)`W;@/&#65533;H>Pt&#65533;~
&#405;&#65533;&#65533;&#65533;&#65533;6Ui&#65533;&#65533;@&#65533;\&#65533;&#1768;(&#65533;{&#65533; &#65533;&#65533;kI&#65533;&#65533;&#65533;9$&#65533;?a&#65533;&#65533;!&#65533;%&#65533;&#65533;8&#65533;^P&#65533;&#65533;+[&#65533;o&#65533;4p&#65533;&#65533;d&#65533;&#65533;*sp&#65533;&#65533;&#65533;&#65533;&#65533;&#65533;&#65533;&#65533;&#65533;, &#65533;&#65533;&#65533;&#65533;&#65533;&#65533;&#65533;&#65533;&#65533;,&#65533;$&#65533;[#&#65533;rJ&#65533;&#65533;}&#65533;&#65533;&#65533;&#65533;&4)`-&#65533; L&#65533;pW&#65533;C&#65533;D&#65533;G&#65533;6 &#65533;&#924;&#65533;L&#65533;h7&#65533;&#65533;8&#65533;5&#65533;&#65533;&#65533;@&#65533;Z&#65533;&#65533;*&#65533;&#65533;&#65533;&#65533;&#65533;<&#65533;b&#259;k&#759;L*&#65533;&#65533;V3&#65533;&#65533;r&#65533;Z&#65533;=	&#65533;]@&#65533;q&#65533;O\k&#684;&#65533;&#65533;)&#65533;&#812;&#65533;&#65533;~4&#65533;&#65533;[,P&#65533;:&#65533;&#65533;]&#65533;&#65533;y&#65533;dK&#65533;&#65533;&#65533;&#65533;&#65533;Ey&#65533;&#65533;as&#65533;&#65533;&#65533;&#65533;EV~k V&#65533;&&#65533;q4@!f&#65533;&#65533;Q&#65533;&#65533;p &#65533;T@c&#65533;&#65533;&#65533;&#65533;&#65533;H&#65533;&#65533;:0&#65533;sL&#65533;&#65533;&#65533;&#1125;&#616;&#65533;&#65533;G
9&#65533;&#65533;=;&#65533;&#65533;l&#65533;F&#65533;K&#1684;&#65533;,m(&#65533;r&#65533;VpPpt dP3&#65533;
;;&#65533;&#65533;&#65533;&#65533;O&#65533;2&#65533;&#65533;&#65533;4 	&#65533;&#65533;&#65533;&#65533;7m`<|&#65533;=&#65533;E&#65533;m:&#1575;:&#65533;&#65533;p&#65533;&#1797;[&#65533;&#544315;&#65533;&#65533;q&#65533;u&#65533;q&#65533;&#65533;P`>&#65533;3&#65533;]&#65533;&#65533;d&#65533;`&#65533;&#65533;4p&#65533;&#65533;-t&#65533; e &#1782;;W&#65533;m&#1527;&#65533;&#692;D&#65533;&#65533;&#65533;*&#1827;s&#306;U&#65533;&#65533;&#65533;;~&#65533;&#65533;&#65533;&#65533;&#65533;xG~d&#65533;&#65533;&#65533;"&#65533;QYa.Q%  ` &#65533;&#65533;~$z&#65533;4&#65533; &#65533;&#65533;&#65533;~&#65533;&#65533;&#65533;m&#65533;d&#65533;&#65533;&#65533;&#65533;Q&#65533;&#65533;CD	5)&#65533;&#1760;&#65533;f^&#65533;&#65533;@&#65533;&#1172;&#65533;&#65533;.lk@ i&#65533;7&#65533;V&#65533;/  &#65533;a&#65533;VJ&#65533;&#65533;8&#6728;&#65533;&#65533;&#65533;4&#65533;&#65533;&#65533;&#65533;	&#65533;&#65533;;&#65533;&#65533;&#65533;&#65533;G&#65533;U&#65533;5r&#65533;UgZ&#1859;&#65533;j;'J&#65533;&#65533;VB ,&#65533;&#65533;,&#65533;p`P&#65533;&#65533;H&#65533;&#65533;&#65533;0hKk&#65533;&#65533;&#65533;&#65533;&#65533;,&#65533;&#65533;-	z&#65533;&#65533;&#65533;&#65533;|&#65533;7&#65533;"&#65533;F-&#65533;&#65533;&#65533;&#65533;z"`&#65533;J&#65533;&#65533;&#65533;&#65533;b&#65533;&#65533;7&#65533;&#65533;&#65533;/&#65533;fr&#65533;!!&#65533;&#65533;&#1769;&#65533;&#65533; &#65533;&#65533;&#65533;&#65533;l&#65533;(&#65533;&#65533;&#271;&#65533;@i3&#65533;B&#65533;&#65533;u&#65533;&#65533;M&#65533;\&#65533;R&#65533;~b"&#65533;&#65533;d`&#65533;&#65533;&#65533;P `4&#65533;*-A.9y{&#65533;&#65533;b&#65533;&#236;\&#65533;a&#65533;&#65533;&#65533;|9&#65533;G:&#65533;m5sf&#65533;&#65533;&#65533;&#65533;&#65533;&#65533;x&#65533;&#65533;&#65533;N&#65533;&#65533;2&#65533;;&#65533;,&#65533;&#65533;&#65533; &#65533;h&#65533;&#65533;"0>`d8&#65533;i&#65533;`&#65533;&#65533;[&#65533;aK&#65533;&#65533;E&#65533;&#65533;&#65533;Ph3&#65533;&#65533;sOV
&#65533;rM&#65533;u&#65533;p&#65533;&#65533;j&#65533;4&#65533;&#718;&#65533;d&#65533;;&#65533;&#65533;&#65533;^&#65533; T&#65533;&#65533;&#65533;g&#65533;t0&#65533;&#65533;&#823;&#65533;&#65533;&#65533;~&#65533;oJ6&#65533;.&#65533;&#65533;&#1581;3&#65533;&#65533;Yk&#65533;&#65533;9vt&#65533;&#180;&#65533;g&#65533;./j &#65533;&#65533;&#65533;-&#65533;I&#65533;?p+&#65533;k
9&#65533;&#65533;&#65533;&#65533;&#65533;M&#65533;&#65533;:??<&#65533;&#65533;$&#65533;ETF&#65533;l&#65533;&#65533;&#65533;&#65533;]q&#65533;>&#65533;&#65533;&#65533;&#65533;[&#65533;&#65533;0U	~&#65533;~?&#65533;U&#65533;&#65533;_&#65533;&#65533;&#65533;8&#65533;&#65533;&#65533;>&#65533;&#65533;&#65533;&#65533;&#65533;B2&#65533;l6.&#65533;&#65533;&#65533;&#65533;;&#65533;&#65533;&#65533;4F&#65533;2&#65533;f&#65533;(`1&#65533;gqN\&#65533;&#65533;U&#65533;&#65533;&#65533;&#65533;kJu&#65533;X&#65533;&#65533;&#65533;&#65533;&#65533;&#65533;}&#65533;&#65533;F&#65533;?Z&#65533;q!C&#65533;%&#65533;A&#65533;&#65533;u   &#65533;&#65533;&#65533;&#65533;&#65533;*>.&#65533;&#65533;o&#65533;? &#65533;&#65533;n&#65533;ij&#65533;&#65533;&#65533;&#65533;RA8&#65533;&#65533;N#Z&#65533;`&#65533;&#65533;&#65533;03fH(Q&#65533;E&#65533;#l&#65533;&#65533;&#65533;cG !EF	&#65533;$I&#65533;)U&#65533;,&#65533;1c	&#65533;oj1RG J&#65533;9u&#65533;&#1800;@&#65533;*>X@&#65533;&#65533;&#65533;&#789;1Z&#65533;,e&#65533;&#65533;&#65533;S&#65533;KCF&#65533;J&:&#65533;&#65533;&#65533;&#65533;&#65533;7@&#65533;&#65533;"d&#65533;'b&#65533;&#65533;R&#65533;&#65533;a<&#65533;(qb&#330;5~&#65533;r&#65533;I&#65533;'&#65533;&#65533;ty&#65533;&#65533;&#65533;a(&#65533;)`&#65533;&#65533;=&#65533;
PD&#65533;Q&#65533;&#65533;g&#65533;&&#65533;&#65533;&#65533;A&#65533;&#65533;\&#65533;~&#65533; &#65533;Y!d&#65533;&#65533;&#65533;&#65533;&#65533;&#65533;A#	&#65533;4|h&#65533;b^&#65533;&#65533;&#65533;)X$h&#65533;O7:E&#65533;&#65533;0b&#331;s&#1988;\}$&#65533;Z &#65533;(&#65533;A&#65533;A`&#65533;H^>4vb&#65533;d&#65533;&#65533;&#65533;&#65533;%&#65533;_o&#65533;Bf&#65533;6&#65533;_&#1341;{&#65533;C&#65533;&&#65533;&#866;&#65533;&#65533;#&#65533;:#&#65533;&#35160;d&#65533;)70P2o&#165;&#65533;0b5&#65533;@!
&#1602;
'&#65533; &&#65533;&#65533;&#65533;`&#65533;&#65533;&#65533;;!>&#65533;`#c&#65533;6&#65533;&#1165;7&#65533;"&#65533;/&#65533;2p8&#65533;Bl
&#65533;&#65533;0:&#65533;&#65533;r3b	}L&#65533;:&#65533;0A&#65533;&#65533;&#65533;a&#65533;&#65533;D.&#65533;`0b.p&#65533;=&#65533;&#65533;&#65533;&#65533;&XC&#65533;&#65533;&#65533;&#65533;,&#65533;&#65533;&#65533;iG&#65533;t&#65533;	&#65533;,l&#65533;&#266;DH&#65533;&#65533;m4&c&#65533;&#65533;&#65533;&#65533;"?&#65533;&#65533;&#65533;&#65533;&#65533;8&#65533;&#65533;&#65533;&#65533;R`,&#65533;&#65533;C?&#65533;&#65533;&#65533;&#65533;F&#65533;+&#911;v&#65533;q&#65533;9&#65533;&#65533;&#65533;FC,O&#65533;r&#65533;&#65533;&#65533;"X&#65533;:0&#65533;#&#65533;(h &#65533;&#65533;&#65533;&#65533;/&#65533;Bb	&&#65533;&#65533;LK&#65533;/!&#65533;&#65533;&#65533;&#65533;&#65533;&#65533;&#65533;/XK&#65533;s0&#65533;&#65533;SU0d&#65533;n&#65533;jy&#65533;&#65533;&1&#65533;!&#65533;(.k&#65533;x&#65533;&#65533;*	h]&#65533;(t&#65533;&#65533;&&#65533;b&#65533;&#65533;X#&#65533;&#65533;R&#575;%&#65533;&#65533;O&#65533;E&#65533;Tk&#65533;&#65533;&#65533;&#65533;&#65533;&#65533;[&#65533;&#65533;&#65533;&#65533;p!.&#65533;V9@w&#65533;&#65533;&#65533;@&#65533;&#65533;&#65533;S&#65533;(&#65533;=q&#65533;&#65533;&#65533;&#65533;&#65533;&#65533;&#1591;_'rK`M&#65533;&#65533;hQ&#65533;B&#65533;&#65533;&#65533;&#158;K&#65533;&#65533;.N&#65533;]&#65533;8&#65533;&#65533;(4&#65533;`)&#65533;&#65533;&#65533;&#65533;jc#&#65533;&#65533;&#65533;&#65533;&#65533;[&#65533;J&#65533;%&#65533;&#65533;#&#65533;&#65533;&#65533;&#65533;&#65533;6&#65533;&#65533;*&#65533;`&#65533;&#65533;&#65533;&#65533;iM&#65533;Z%&#65533; ;&#65533;)Y&#65533;&#65533;&#65533;N5Z1&#65533;,&#440;d&#65533;f&#65533;&#65533;tQ@&#65533;&#65533;\0&#65533;i&#65533;&#65533;;#e5P&#65533;e$^f&#65533;

&#666;`j+(7&#65533;&#65533;&#65533;gTzn&#65533;+z&#65533;&#206;^&#65533;&#65533;3o&#65533;&#65533;f0&#65533;&#65533;EWbx&#65533;(A&#65533;: &#65533;&#65533;&#65533;(&#65533;@&#65533;+&#65533;X$&#65533;X!&#65533;&#65533;6&#65533;z&#65533;F	xN8nXf]&#937;"&#65533;i#&#65533;&#65533;x&#65533;f&#65533;`&#65533;.x&#65533;&#65533;}h&#65533;Q&#65533;A&#65533;&#65533;}Lb-&#65533;2&#65533;&#65533;&#65533;&#65533;&#65533;@l#&#65533;P&#65533;&#65533;&#65533;&#65533;-N&#65533;&#65533;&#65533;T &#65533;7&#65533;oAW&#65533;f&#65533;&#65533;&#65533;&#1902;o&#65533;y&#65533;v&#65533;%?&#65533;&#65533;k&#65533;&#65533;&#65533;#&#65533;@&#65533;f&#65533;&#65533;&#1015940;a]&#65533;V &#65533;&#932;&#65533;&#65533;&#65533;7mk&#65533;^@%B&#65533;Up#v&#65533;XEb&#65533;A&#65533;/A'&#65533;`&#65533;&#65533; 8&#65533;P&#1024;	&#65533;P&#65533;&#65533;&#65533;'o&#538;
&#65533;.F
_1&#65533;M&#65533;&#65533;&#150;&#65533;5km&#65533;&#65533;&#65533;'&#65533;pQ&#65533;NR&#65533;ab&#65533;&#65533;&#65533;RDPOT&#65533;&#65533;:p`!P&#65533;&#65533;&#65533;#&#65533;@&#65533;% &#65533;&#65533;&#65533;W&#65533;&#65533;&#65533;L&#65533;&#65533;2G&#65533;406&#65533;&#65533;&#65533;f&#837;{&#65533;{ U&#65533;X&#65533;&#65533;'2=&#65533;Q&#65533;&#65533;=Vn&#65533;&#65533;&#65533;&#65533;!&#65533;&#65533;!>8&#65533;#&#65533;s&#65533;&#65533; J&#65533;	&#65533;:&#65533;I&#65533;l8&#65533;&#65533;&#1494;&#65533;"&#65533;P =%.&#65533;&#65533;&#65533;L&#65533;7&#65533;V&#65533;&#65533;$&#65533;&#65533;4&#65533;a&#65533; &#65533;&#65533;&#40082;Dk&L&#1025;&#65533;a&#65533;!&#65533;&#65533;W&#880;&#65533;&#65533;N&#65533;@	&#65533;t5L!&#65533;&#65533;4&#65533;&#65533;&#229;DR &#65533;&#65533;&#65533;o&#65533;G`r,&#65533;h&#65533;]&#65533;&#65533;`cI&#65533;&#65533;91&#65533;&#1701;&#192;&#65533;&#65533;&#65533;$&#65533;u&#65533;z@&#65533;l&#65533;&#65533;!&#65533;&#65533;&#65533;9a&#65533;&#65533;&#65533;&#65533;9&#65533;&#65533;&#65533;&#65533;&#65533;r&#65533;&#65533;t0?&#65533;R&#65533;=&#65533;&#65533;&#65533;h&#193;&#65533;qS&#65533;K9&#65533;&#65533;N
&#65533;.&#65533;&#65533;&#65533;&#198;&#224;\&#65533;-&#65533;[r:&#9994;&#65533;&#65533;&#65533;&#1536;&#65533;&#65533;&#65533;&#65533;:O&#65533;&#65533;&#65533;&#65533;&#65533;i&#65533;X]M0&#560;&#65533;t&#65533;K]O&#65533;_&#65533;&#65533;&#65533;Pa&#65533;&#1852;(mlNf&#65533;&#65533;0&#65533;2&#65533;&#65533;&#65533;*KXZ0&#65533;&#54538;S&#65533;&#65533;GU&#864;[b)&#65533;*'"/k&#65533;&#65533;&#65533;&#65533;hXz&#65533;&#65533;#`L&#65533;&#65533;&#65533;eE&#65533;p&#65533;|&#65533;@&#65533;T&#65533;b`D&#65533;&#65533;&#65533;d)k&'&#65533;S&#65533;&#65533;O]&#65533;&#65533;)mA&#65533;@bm	XO&#65533;G&#65533;&#65533;&#65533;(M)<)&#65533;Z&#1130;&#65533;o&#65533;aw &#65533;l!6&#65533;&#65533;n&#65533;&#65533;[&#65533;A&#65533; &#65533;A&#65533;P&#65533;&#65533;6U&#65533;"&#65533;"&#65533; ,&#65533;&#65533;QP&#65533;D &#65533;4&#65533;&#65533;R&#65533;&#65533;+&#65533;&#731;&#65533;g&#65533;v&#65533;&#65533;N9&#65533;&#65533;B/I&#65533;i<&#65533;V&#65533;&#65533;&#65533;&#65533;&#266;&#65533;&#65533;yJ&#65533;03&#65533;g&#65533;@$&#65533;V&#65533;&#65533;i&#65533;v&#65533;;3&#65533;&#65533;
R&#65533;&#65533;.7]&#65533;&#65533;&#65533;&#65533;0&#65533;5B0&#65533;&#65533;&#65533;P&#65533;Q0&#65533;&#65533;@&#65533;X&#65533;	&#65533;l
&kQ&#1644;&#65533;>&#65533;&#65533;&#65533;&#65533;&#65533;&#65533;:&#65533;I&#65533;K&#65533;X&#65533;G'&#65533;&#65533;|*&#65533;&#1421;a0&#65533;=&#65533;0%&#807;M&#65533;k&#65533;&#65533;R&#65533;&#65533;z}&#65533;n`"&#65533;y &#65533;l"nL/&#65533;&#65533;>`3&#65533;&#65533;&#65533;&#65533;CAz&#1030;*&#65533;AV&#65533;&#65533;h`fn&#65533;x&#1597;&#65533;)g&#65533;&#65533;!r&#65533;"&#65533;&#65533;y&#65533;&#65533;&#65533;v&#65533;&#65533;:&#49680;&#65533;&#65533;&#65533;&#65533; U&#65533;&#65533;&#65533;;&#65533;&#65533;8&#65533;&#65533;E^4c&#65533;&#65533;aT&#65533;&#65533; &#65533;&#65533;&#65533;&#65533;&#65533;&#65533;&#65533;a&#65533;
&&#65533;&#65533;S&#65533;Z&#65533;Q@&#65533;&#65533;&#65533;b4&#65533;P&#65533;T&#65533;&#65533;fZ&#65533;@JL&#65533;M&#65533;R&#65533;&#65533;&#65533;&#65533;KCg_&#65533;&#65533;&#65533;&#65533;*&#65533;&#65533;>&#65533;&#65533;&#694;&#65533;r&#65533;&#65533;&#65533;&#1879;&#1150;A#&#65533;&#65533;qb&#65533;!Wi EA&#65533;&#65533;r&#65533;`9&#711;0&#65533;&#65533;&#65533; &#65533;&#65533;&#65533; &#65533;(&#65533;&#65533;&#65533;&#65533;@&#65533;&#65533;-&#65533;H A&#65533;&#65533;&#65533;&#65533;&#65533;U&#65533;>&#65533;[3[&#1810;l9&#65533;&#65533;F]u&#65533;&#65533;&#65533;&#65533;R&#877;8#5&#65533;&#65533;&#65533;&#65533;&#457;&#65533;v&#65533;&#65533;F)&#65533;&#65533;&#1729;*8&#65533;&#65533;&#65533;oo&#65533;Tk&#65533;!&#65533;&#65533;&#65533;&#622556;&#65533;1&#65533;z&#65533;$ tp&#65533;p&#65533;k&#65533;&#65533;&#65533;:Cv0 <0&#65533;&#65533;&&#65533;A
(]&&#65533;9S
&#65533;Y&#65533;1&#1967;&#65533;&#65533;&#65533;U&#65533;s&#65533;&#65533;&#65533;K&#65533;&#65533;&#65533;[&#1177;d&#1419;&#65533;--&#65533;t=&#65533;&#65533;8Y&#65533;&#719;&#65533;f&#65533;u-&#65533;Z&#65533;9&#65533;&#65533;_j&#65533;{&#65533;&#65533;&#1923;-P&#65533;!PC,&#65533;&#65533;u&#65533;@PH&#65533;P&#65533;7&#1073;#&#65533;U&#65533;&#65533;&#65533;`&#65533;B&#36250;&#65533;&#65533;&#65533;@ X E0&#65533;&#1360;&#1708;&#65533;&#65533;&#65533;&#65533;3&#65533;qp4&#65533;&#65533;&#65533;&#65533;&#65533;&#65533;&#65533;
&#65533;&#1651;-&#65533;&#1707;E&#65533;+
&#65533;&#65533;%&#65533;&#65533;R9&#65533;S3	$&#65533;5h&#65533;s&#65533;&#32895;S>)&#65533;`5+&#65533;&#65533;-X&#65533;&#65533;B&#65533;&#65533;C&#65533;0 &#65533;)X /X&#65533;( &#65533;&&#65533;;&#65533;&#65533;&#65533;&#65533;&#65533;&#65533;R1W*&#65533;s&#65533;%*&#65533;&#65533;&#65533;16&#65533;&#65533;&#65533;&#65533;&#65533;?&#65533;&#65533;)-&#65533;!&#65533;-5p&#65533;&#65533;B&#65533;&#43623;&#65533;&#65533;&#65533;2a&#65533;&#65533; /&#65533;&#65533;	&#65533;&#65533;&#65533;.&#65533;;&#65533;<&#65533;I&#65533;&#65533;&#65533;&#65533;&#65533;100 &#65533;,&#65533;h`&#65533;%(&#65533;2&#65533;&#65533;(&#65533;Y&#65533;<8&#65533;.&#65533;&#65533;][&#65533;+&#65533;&#65533;@&#65533;:&#65533;"&#65533;&#1283;&#65533;&#65533;&#1026;3&#1026;&#65533;)&#65533; &#65533;&#65533;'&#65533;/Z&#65533;&#1802;&#1827;&#65533;&#65533;&#65533;&#65533;"&#65533;-&#65533;&#65533;&#65533;UT&#65533;/&#65533; 'p&#65533;5(&#65533;&#65533;D&#65533;&#65533;&#586;&#65533;7&#1305;&#65533;&#65533;&#65533;^&#1693;+@/ &#65533;&#65533;&#65533;&#65533;&#65533;*&#65533;'&#65533;@&#65533;&#65533;&#65533;.&#65533;&#65533;Ak&#65533;:	*&#65533;&#65533;x
_4&#65533;Q&#65533;&#65533;&#65533;1&#65533;&#65533;&#65533;&#65533;c&#65533;2&#65533;8*&#65533;+P&#65533;H&#65533;&#65533;DoR&#65533;6h&#65533;U\EC&#65533;&#65533;&#65533;&#65533;E[&#65533;9&#65533;&#65533;&#65533;:&#65533;&#65533;3X,x;X&#65533;2P&#65533;&#65533;&#65533;&#65533;&#65533;&#65533;&#955;&#65533;&#65533;AX:&#65533;38l&#65533;&#65533;&#65533;=s&#65533;&#65533;Z&#65533;@R6&#1553;	&#1659;&#65533;P&#65533;qT4E{&#65533;&#65533;&#65533;&#65533;t,E.&#65533;Cv&#65533;&#65533; &#65533;I&#65533;&#65533;&#65533;wdEz$2 CZ$&#65533;5&#65533;: &#65533;&#65533;&#65533;&#65533;%-80&#65533;&#65533;&#65533;&&#65533;&#65533;8&#1536;&#65533;&#65533;&#65533;R&#65533;&#65533;[&#65533;A:&#65533;&#65533;C&#65533;&#65533;&#65533;&#65533;&#65533;&#65533;/&#65533;I&#65533;a&#65533;HC&#65533;#&#65533;p&#65533;&#65533;&#65533;&#65533;Z&#65533;&#65533;&#14316;&#65533;&#65533;&#65533;&#65533;+&0&#567;&#65533;&#65533;&#65533;4&#65533;B&#65533;&#65533;I&#65533;&#705;&#65533;&#65533;IV&#65533;E&#65533;&#65533;	&#65533;&#65533;&#65533;&#65533;K#;&#65533;&#65533;&#37440;$&#65533;&#65533;&#65533;ay5h&#65533;21&#65533;&#65533;&#65533;&#65533;&#65533;r&#65533;s s&#65533;&#65533;&#65533;&#44397;[&#65533;w&#65533;b#&#65533;'&#65533;&#65533;A&#65533;&#65533;&#65533;8&#65533; &#65533;&#1098;$x&#65533;&#65533;0&#65533;&#65533;A&#65533;lG&#65533;&#65533;K&#65533; &#65533;&#65533;&#65533;&#894;&#65533;G&#65533;&#65533;&#65533;U&#65533;&#65533; &#65533;&#65533;&#65533;&#65533;&#65533;&#65533;&#65533;&#1050;(Z&#65533;.&#65533;6&#65533;&#65533;&#65533;8&#65533;&#65533;\&#65533;(9s)&#65533;&#65533;&#1090;&#65533;&#65533;&#1007;&#65533;&#65533;&#65533;&#65533;3H&#65533;&#65533;&#1665;&#65533;&#194;s&#65533;&#65533;&#1707;&#65533;Y&#65533;sl&#65533;&#65533;&#65533;B&#65533;K&#65533;&#65533;&#65533;&#65533;ON&#65533;&#65533;&#65533;&#1793;&#65533;8&#65533;&#65533;&#65533;&#65533;&#65533; &#65533;&#65533;&#65533;@&#65533;&#65533;&#65533; &#65533;&#65533;&#65533;.?&#65533;NeD&#65533;&#65533;&#65533;&#1259;&#65533;&#65533;&#656;&#65533;
&#65533;&#65533;&#65533;z8&#65533;9&#65533;@z&#65533;&#242;9&#65533;&#65533;+&#65533;S@&#65533;&#65533;&#65533;"?&#65533;[&#65533;&#65533;&#65533;&#963;&#65533;Q&#65533;&#65533;&#65533;&#65533;&#65533;K&#65533;DB&#65533;D/i&#65533;&#65533;w&#65533;%	&#65533;&#65533;&#65533;/&#65533;&#65533;&#65533;&#65533;(&#65533;&#3791;&#65533;&#1320;&#65533;&#65533;&#65533;B&#65533;&#65533;+=E&#161;9&#65533;&#65533;A&#65533;\: '&#65533;&#65533;&#65533;&#65533;&#274;&#65533;Q[&#65533;&#65533;&#65533;&#65533;t&#65533;T&#65533;7&#65533;Q=5&#65533;&#65533;&#65533;K&#65533;&#65533;1&#65533;&#65533;&#65533;1&#65533;&Q*$&#65533;;h&#65533;&#65533;~&#234;eQ&#65533;&#65533;&#65533;A&#65533;p&#65533; 1&#65533;T&#65533;&#65533;sJ&#1282;&#1780;&#65533;*&#65533;&#65533;DK,u&#65533;O:XI&#65533;&#65533;&#999;3Z&#65533;&#65533;&#65533;&#65533;!&#65533;&#65533;B&#65533;&#65533;)&#65533;&#65533; 2h&#65533;&#65533;&#65533;E&#65533;&#229;{&#65533;+&#65533;&#65533;5L&#65533;FM%&#65533;#&#65533;&#65533; I&#65533;&#65533;:&#65533;&#65533;&#65533;*h&#65533;5&#65533;&#65533;&#1538;&#65533;&#65533;0:&#65533;3H&#65533;&#65533;&#1702;1&#65533;R,%&#65533;&#65533;y&#65533;&#65533;&#65533;&#65533;&#65533;!&#65533;&#65533;^&#65533;:A=&#65533;&#65533;D #&#65533;&#65533;&#65533;(&#65533;+&#65533;P&#65533;&#65533;&#65533;'&#65533;;Rh]&#65533;k1Q&#65533;D-&#65533;&#65533;&#65533;f&#65533;&#65533;&#65533;*&#65533;1p&#65533;!&#65533;&#65533;oM&#65533;&#65533;,dAEo&#65533;&#65533;vM xMY&#65533;0&#65533;&#65533;&#65533;&#65533;&#65533;>>ZNF&#65533;&#65533;&#65533;&#65533;^&#65533; X&#65533;%X&#65533;&#65533;&#65533;&#65533;&#700;*&#65533;5&#65533;3&#65533;6q&#1413;&#65533;C&#65533;Q&#65533;&#65533;&#65533;;&#65533;&#65533;p/&#65533;&#65533;&#65533;&#65533;6&#65533;B&#65533;&#65533;&#65533;]&#65533;&#65533;&#65533;S5&#65533;&#65533;I&#65533;T&#65533;=&#65533;&#65533;&#65533;#&#65533;&#65533;&#65533;)&#1134;&#65533;\L]8&#65533;a&#65533;&0&#65533;8&#65533;!&#65533;&#65533;&#65533;-m&#1409;&#65533;&#65533;i&#65533;&#65533;&#65533;&#65533;&#657;&#1059;k<&#971;&#65533;&#65533;h
y&#65533;&#1513;&#65533;GW|&#65533;W,Y&#65533;&#65533;,&#65533;[&#749;&#1557;&#65533;Uz&#65533;&#65533;&#65533;Me&#1753;&#65533;&#65533;&#65533;5pL;(&#65533;%`&#65533;&#65533;R&#655; 5&#65533;&#65533;&#65533;&#65533;B&#1845;&#65533;&#65533;?&#65533;Su&#65533;O&#1000;	&#65533;&#65533;&#65533;&#65533;&#65533;&#65533;&#65533;5f&#65533;\&#65533;Wy&#1163;&#65533;3A&#65533;&#65533;B&#65533;%&#65533;P&#65533;q&#65533;&#65533;C5&#65533;A&#65533;(^&#65533;]&#65533;&#65533;]&#65533;;/*&#65533;:wz&#65533;&#65533;u
&#65533;&#65533;\ &#1871;&#65533;u&#1519;M%&#65533;&#65533;&#65533; &#65533;&#65533;=N{&#65533;_k<-x&#65533;&#65533;2($(<0F&#65533;A :X&#860;&#65533;&#65533;:&#65533;$&#65533;]&#1787;&#65533;Y&#65533;&#65533;&#65533;&#65533;&#65533;H&#65533;U&#65533;&#65533;&#65533;&#65533;&#65533;.&#65533;&#65533;&#65533;&#65533;&#65533;&#65533;&#65533;@&#65533;&#65533;\&#65533;&#1699;&#65533;&#65533;_&#65533;:9x&#813;XTc&#65533;&#65533;&#65533;^&#65533;R%&#65533;&#65533;&#65533;&#65533;?&#65533;UN&#65533;6h&#65533;&#65533;&#65533;&#65533;&#34333;&#65533;&#36920;P&#1628;&#65533;N	^&#65533;&#65533;&#65533;_&#65533;@&#65533;&#65533;&#65533;&#65533;&#65533;X&#65533;&#65533;&#65533;&#65533; &#65533;*&#65533; (&#65533;&#65533;X&#65533;&#65533;L&#65533;QJ&#65533;5UJ&#65533;&#65533;&#65533;&#65533;&#65533;`&#65533;@&#65533;&#65533;;+6^&#65533;&#65533;_*&#65533;Yb&#65533;&#65533;b#&#65533;V[&#65533;]&#65533;^[a&#65533;&#65533;&#65533;&#65533;&&#65533;&#65533;y&#65533;&#65533;tToZ&#65533;(f&#65533;&#65533;U&#65533;&#65533;lX0.&#65533;&#65533;&#65533;&#65533;0M&#65533;X-N&#65533;&#65533;@F&#65533;&#65533;m&#65533;-&#65533;!>&#65533;&#65533;&#65533;&#65533;&#65533;hN	X&#65533;&#65533;d$&#65533;$&#65533;&#65533;&#65533;&#65533;&#744;\&#65533;2&#65533;&#65533;&#65533;K&#65533;&#65533;t&#65533;&#65533;`k5&#65533; &#65533;:W&#65533;b&#65533;&#65533;&#65533;n&#403;&#65533;&#65533;&#65533;&#65533;&#65533;&#65533;	&#65533;O&#65533;i&#65533;.&#65533;h4&#65533;^&#65533;&#65533;1&#65533;&#65533;'(&#65533;&#65533;(&#65533;  m&#65533;e&#65533;,g&#65533;&#65533;&#65533;|f&#65533;&#65533;&#65533;,&#65533;&#65533;&#743;&#65533;%Vdn&#65533;&#65533;&#337;&#65533;S&#65533;H\Ym&#65533;&#65533;r&#65533;W&#65533;&#65533;]8!&#65533;_&#65533;#J0&#65533;'&#65533;&#65533;&#65533;9~A&#332;&#1704;&#65533;&#65533;&#65533;&#65533;g&#1002;Hj&#65533;H2&#65533;&#65533;m&#65533;!q?&#65533;fh&#65533;&#65533;&#65533;&#65533;i&#65533;W&#65533;\#@B&#65533;M&#65533;&#65533;&#65533;:O&#65533;	@&#65533;&#65533;&#65533;&#65533;&#65533;&#65533;&#65533;+1&#65533;&#65533;&#65533;I&#65533;(&#65533;&#65533;R&#65533;&#65533;]&#1251;&#65533;&#65533;5&#65533;&#65533;&#65533;&#65533;>&#65533;&#65533;&#65533;&#65533;&#65533;i&#65533;d(&#65533;&#1346;&#65533;eP&#65533;&#65533;&#65533;TDl&#65533; PG&#65533;&#65533;2h&#65533;&#65533;&#65533;c&#65533;&#65533;A<&#65533;&#65533;&#65533;G&#65533;R&#65533;&#65533;`&#1289;"Bc&#65533;U&#65533;&#65533;&#65533;&#365;&#65533;&#65533;&#65533;&#1332;&#65533;k&#65533;&#65533;/K&#976;&#65533;&#65533;J&#1409;#&#65533;&#65533;&#65533;&#65533;g&#65533;^&#65533;&#65533;j&#65533;&#65533;&#65533;&#65533;&#65533;&#65533;3&#65533;&#65533;&#65533;&#65533;6l&#65533;&#65533;f&#65533;&#65533;b&#65533;&#65533;&#65533;N&#65533;9,&#65533;&#65533;h &#65533;b&#65533;O&#65533;x&#65533; &#65533;H&#65533;&#65533;&#65533;&#65533;R&#65533;&#65533;I&#65533;]C&#65533;&#65533;d&#65533;TPym&#65533;n	;(&#65533;Q&#65533;&#65533;&#65533;&#65533;&#65533;t^&#65533;&#65533;&#65533;b&#65533;b&M&#65533;(V&#65533;&#65533;&#65533;8&#65533;&#65533;y&#65533;&#65533;&#65533;&#65533;&#65533;AC&#65533;&#683;&#65533;&#49774;&#65533;&#65533;Q&#65533;&#65533;&#65533;nf~&#65533;&#65533;&#65533;F&#65533;:@&#65533;&#65533;d&#65533;&#65533;&#65533;V&#65533;E&#65533;&#65533;
0`&#65533;&#65533;&#65533;@&#65533;&#65533;)&#65533;L&#65533;LV&#65533;C&#65533;&#65533;ih_ep!&#65533;V&#65533;J&#65533;y&#65533;&#65533;U&#65533;&#65533;*&#65533;i&#1774;&#65533;&&#65533;&#65533;&#65533;_R&#65533;&#65533;&#65533;&#65533;	&#65533;&#65533;&#65533;<&#65533;&#65533;y&#65533;&#65533;,&#65533;P&#65533;qW&#65533;&#65533;mN&#1385;&#65376;&#65533;&#65533;&#65533;&#65533;f&#316728;&#65533;&#65533;&#65533;	&#65533;&#65533;&#622;e&#65533;=&#65533;&#65533;-&#65533;x&#65533;&#65533;&#65533;&#65533;F&#65533;&#65533;"&#65533;&#65533;'&#65533;&#65533;&#65533;&#65533;&#65533;anrz&#65533;&#65533;&#65533;r&#65533;D1~&#65533;&#65533;&#65533;&#1156;&#65533;cC&#65533;&#65533;P&#65533;-_r&#65533;M&#65533;A
qZH&#1282;6&#65533;&#65533;+p&#65533;u93&#65533;&#65533;p&#65533;Rzq&#65533;&#65533;o&#65533;&#65533;;tB&#65533;]&#65533;si&#65533;&#65533;"&#65533;&#65533;i[&#65533;DNS&#65533;&#65533;&#65533;&#65533;N&#65533;&#65533;&#65533; &#65533;4'&#65533;&#65533;0&#65533;k:P&#65533;&#65533; p&#65533;&#65533;LW&#65533;&#65533;^&#65533;&#65533;&#65533;&#65533;QvrP&#65533;&#65533;&#65533;m&#65533;&#65533;&#65533;&#65533;&#65533;&#65533;WO&#65533;V&#65533;o%&#65533;)&#65533;+1&#65533;,+W:@&#65533;4&#65533;*&#65533;&#65533;&#1576;&#65533;*&#65533;&#65533;&#65533;s&#65533;[&#45521;&#65533;d&#65533;&#65533;&#65533;&#65533;K&#65533;&#65533;&#65533;8[&#65533;5O&#65533;&#65533;&#65533;Ng&#65533;82&#65533; &#65533;qq\&#1399;&#65533;&#65533; &#65533;&#65533; Ko8+lu&#65533;:&#65533;&#65533;e&#65533;&#65533;&#65533;ig&#65533;w&#65533;w&#65533;H&#65533;+&#65533;r&#1506;&#65533;&#65533;g&#65533;%&#65533;#&#65533;&#65533;&#65533;z&#65533;H2&#65533;3r9&#65533;mQ&#65533;&#65533;&#22197;Y&#65533;x&#65533;&#65533;&#65533;&#65533;&#65533;&#65533;w}&#65533;Vi&#65533;&#65533;&#65533;&#65533;&#65533;Nk&#65533;s&#65533;&#65533;C&#65533;&#65533;g&#65533;&#65533;4&|&#65533; %*pC&#65533;o&#65533;&#65533;p&#65533;_&#65533;&#65533;&#65533;&#65533;&#65533;&#65533;#&#65533;y&#65533;u&#65533;8X&&#31061;&#65533;&#65533;&#65533;w&#65533;@&#65533;&#65533;&#65533;i&#65533;8&#65533;G&#65533;&#65533;&#65533;&#65533;r&#65533;tN&#65533;t:Np&#65533;fZ&#65533;e&#65533;&#65533;&#65533;E&#65533;J&#65533;&#65533;%&#65533;i&#65533;&#65533;W8_Jr&#65533;&#65533;&#65533;kD&#65533;&#65533;&#65533;X&#65533;&#65533;b&#65533;8&#65533;%&#65533;3i&#65533;&#65533;&#65533;5&#65533;l &#65533;bu&#65533;&#65533;&#65533;&#65533;&#65533;&#65533;Mz|&#65533;&#65533;&#65533;&#65533;m&#65533;&#65533;&#65533;#I&#65533;&#65533;&#65533;&#65533;&#65533;tk&#65533;l&#65533;&#65533;Y&#65533;P"&#65533;//&#535;4H&#65533;&#65533;&#65533;oc&#65533;&#65533;;&#65533;&#65533;i&#65533;&#65533;QIgwa&#65533;&#65533;ob&#65533;~8&#65533;rc&#65533;&#65533;g&#65533;J&#65533;|&#65533;&#65533;*0ou&&#65533;xB&#65533;&#65533;&#65533;&#221;b,&#65533;oU*&#65533;&#65533;7&#65533;8&#1319;&#65533;&#65533;ff&#623;s&#65533;w&#65533;&#65533;#0&#65533;&#65533;&#65533; &#65533;&#65533;a&#133;B&#65533;(q"D
`,&#65533;&#65533;&#65533;&#65533;3&#65533;&#65533;&#65533;&#65533;H&#65533;:0,FH&#65533;0%&#342;&#140;)&#65533;&#65533;&#650;%>&#65533;y&#6401;&t,	za(
}&#65533;l&#65533;&#65533;F&#65533;F&#65533;&#65533;x#&#1379;&#65533;V&#65533;b&#810;ua&#281;04 &#65533;X&#65533;*Yr&#65533;&#65533;P&#65533;J&#65533;.%Z&#1338;&#65533;&#65533;G&#65533;"I&#65533;&#65533;e&#65533;k_z|0&#65533;F	o&#65533;&#65533;q&#65533;&#65533;&#65533;&#65533;&#65533;&#65533;Q&
"4&#65533;&#65533;Y&#65533;J&#65533;Q&#65533;&#65533;&#65533;Z&#65533;*V&#65533;[)&#65533;&#65533;,&#1781;n&#65533;D&#65533;&#65533;&#65533;_&#65533;&#65533;)&#65533;&#65533;&#65533;&#65533;&#65533;&#65533;:F$&#65533;&#1931;:&#65533;&#65533;&#65533;_/&#65533;|s&#65533;&#65533;&#65533; &#65533;DQ:&#65533;{&#65533;&#65533;&#65533;&#65533;&#65533;&#65533;x&#65533;&#65533;q4i&#65533;&#65533;d&#65533;x[&#65533;C&#65533;g8&#65533;}&#65533;&#65533;&#65533;&#65533;;d&#65533;&#65533;&#1451;?&#65533;&#65533;H&#65533;&#65533;0Qj}&#65533;US}&#65533;e&#65533;}&#65533;&#65533;&#65533;\M&#65533;&#65533;t&#65533;]&#65533;A&#65533;m&#65533;&#65533;Rp&#65533;&#65533;&#65533;QU&#65533;Usa&#65533;^K&#65533;&#65533;&#65533;ZY1&#65533;&#65533;k)&#65533;h}4&#65533;E&#65533;~&#65533;&#65533;&#65533;Q	`&#65533;& Ig(&#65533;&#65533;j)d\`&#65533;&#65533;&#65533;&#65533;&#65533;tH5&#65533;VHAvC&#65533;&#65533;&#65533;&#65533;&#65533;&#65533;x&#17992;&#65533;E;&#65533;&#65533;#qb&#65533;&#65533;L~&#65533;(&#65533;&#65533;9&#65533;&#65533;&#65533;\V&#65533;&#65533;]F&#65533;&#65533;&#65533;&#65533;&#65533;m&#65533;&#65533; U4&#65533;&#65533;&#65533;MW&#65533;&#65533;r&#65533;A&#65533; f&#65533;&#65533;I@&#65533;&#65533;Y&#65533;&#65533;&#65533;}:&#65533;eV&#65533;1&#65533;&#65533;&#65533;_&#65533;&#1911;cn&#65533;I $o#&#65533;F&#60894;q3"&#65533;b&#65533;}&#65533;&#65533;t&#65533;&#65533;@Y&#65533;!&#65533;&#65533;L&#65533;&#65533;&#65533;"&#65533;Vb&#65533;&#65533;&#65533;y&#1739;&#65533;1t&#65533;Lb[|&#65533;1&#65533;&#1181;t&#65533;%&#65533;3$&#65533;&#65533;p&#65533;&#65533;
&#65533;M3&#65533;`&#65533;k(&#65533;&#65533;PK<&#65533;&#65533;A&#65533;\&#65533;1m|&#65533;T&#65533;S&#65533;&#65533;&#65533;&#65533;&#65533;h&#1681;&#65533;&#65533;mB&#65533;&#65533;z&#1422;&#65533;&#65533;3 )&#65533;I1&#65533;n&#65533;'P&#65533;sF&#65533;;L&#65533;&#65533;&#65533;T&#65533;&#65533;&#65533;bIC&#65533;h&#65533;g&#65533;$&#65533;&#65533;=k&#65533;F&#65533;6-&#65533;&#65533;&#65533;V.&#65533;&#65533;N&#65533;^d&#65533;&#65533;&#65533;&#65533;q&#428;@&#65533;$&#65533;j|x[&#65533;&#65533;FA&#65533;6\P&#65533;c&#65533;^`&#65533;Tlal&#65533;;&#1852;l&#65533;#&#65533;&#65533;ic&#65533;&#65533;&#65533;z&#65533;&#65533;LV{&#65533;cl2&#65533;&#65533;V&#65533;.&#65533;&#65533;&#65533;&#65533;&#65533;&#1319;&#65533;Otu&#527;c=&#65533;u&#65533;&#65533;f&#65533;L&#65533;&#65533;L&#65533;&#1095;H&#336;&#65533;&#65533;Z&#65533;&#65533;T&#65533;U&#65533;&#65533;+&#65533;&#65533; ho&#65533;wZ&#65533;&#65533;&#65533;%&#65533;|r&#65533;&#1897;&#453;w&#65533;1&#65533;Z&#65533;A5&#65533;&#65533;&#65533;&#65533;&#65533;&#1415;9&#65533;&#65533;&#65533;_ T&#65533;&#65533;&#65533; &#65533;&#65533;p&#65533;f&#65533;&#65533;&#65533;&#65533;TPh&#65533;&#65533;C &#65533;1 u8&#65533;FT&#65533;9*&#65533;&#153;&#27202;3&#65533;&#65533;oq&#65533;&#65533;z
x&#65533;&#65533;&#65533;\&#65533;&#65533;&#65533; &#65533;&#65533;9&#65533;@Qh&#65533;&#728;&#65533;&#65533;&#65533;-R&#65533;Xw&#65533;&#65533;&#65533;&#65533;&#65533;&#65533;{*&#65533; A4&#65533;*0&#65533;
X&#65533;&#65533;&#65533;&#65533;A	&#65533;&#65533;"&#65533;	&#65533;S4RR&#65533;"&#65533;&#65533;8&#65533;G&#65533;&#65533;&#1906;&#65533;&#65533;1 V&#65533;=#&#65533;&#65533;a&#65533;&#65533;5t&#65533;'?&#65533;&#65533;&#65533;&#65533;&#65533;&#512;&#65533;&#65533;&#1188;&#65533;&#65533;&#1409;{&#65533;&#65533;&#65533; F&#1280;&#65533;`&#65533;&#65533;&#65533;C&#65533;&#65533;&#65533;P&#65533;w&#65533;&#65533;&#65533;&#65533;5&#65533;y&#65533;&#65533;&#65533; &#65533;&#65533;bt9&#65533;&#65533;`` &#65533;H,&#65533;&#65533;
H:P1`@]X&#65533;&#746;c&#65533;&#65533;L&#65533;&#65533;&#65533;^pE&#65533;&#65533;A+&#65533;&#65533;@4&#65533;&#65533;&#65533;&#58377;L&#65533;&#65533;&#65533;PF(&#807;&#65533;E&#65533;pa&#65533;S&#65533;&#65533;&#65533;&#65533;+;J&#65533;TCIV&#65533;&#65533;7&#65533;0*&#65533;&#65533;&#65533;f&#65533;5Bq$&#65533;&#65533;&#65533;F&#65533;kX2HA&#65533;E&#65533;J^2{Z<&#65533;<&#65533;b&#65533;P/&#65533;y&#65533;s&#65533;&#65533;&#65533;&#65533;&#65533;Eb&#65533;>&#65533;S&#65533;0&#65533;%&#65533;S4&#65533;&#65533;&#65533;*u&#65533;&#65533;B&#823;&#65533;D7AL&#65533; 8&#65533;yQ&#65533;&#65533;n&#65533;&#65533;&#65533;A)&#65533;&#65533;&#65533;w<s&#65533;MV@.&#65533;* C&#65533;&#65533;_X&#65533;%f b&#65533;x&#65533;)'&#65533;&#65533;&#65533;&#1930;&#65533;&#65533;&#65533;v&#65533; &#65533;O&#65533;G"&#65533;&#65533;&#65533;&#65533;,&#65533;&#65533;	&#65533;J&#65533;`D&#65533;X&#65533;&#65533;^&#65533;J7&#65533;&#65533;&#65533;<&#65533;&#65533;&#65533;&#65533;&#65533;*7
q&#65533;&#454;&#65533;&#65533;&#65533;&#65533;5*&#65533;&#65533;NRS&#65533;I%&#65533;&#65533;&#1129;&#65533;$&#65533;b<&#65533;&#65533;-&#65533;d&#65533;&#65533;&#65533;&#65533;<&#65533;`C&#65533;&#1664;5&#65533;&#65533;&#65533;t&#65533;&#65533;&#65533;&#65533;8&#65533;x&#65533;&#65533;&#65533;V&#65533;
&#65533;&#65533;!Ddz#&#65533;&#65533;&#65533;&#65533;]~&#65533;b&#65533;&#65533;&#65533;&#65533;j&#65533;&#65533;	 'Ap&#65533;&#65533;&#65533;&#65533;&#65533;&#65533;2&#65533;&#65533;D&#65533;&#65533;$=1P&#65533;$&#65533;&#65533;
&#65533;&#65533;Q&#65533;&!	&#65533;&#65533;/&#65533;&#65533;&#65533;&#65533;H6&#65533;V[&#65533;{&#65533;d\<&#65533;iN&#65533;&#65533;&#65533;<KS"qN&#65533;&#65533;"M&#65533;&#65533;&#65533;&#65533;YJ[&#65533;&#65533;q&#65533;R|&#65533;S&#65533;w[t&#65533;XDV&#1479;7&#65533;&#65533;&#65533;}&#452;l&#65533;tG&#65533;<&#65533;\&#65533;&#873;s&#65533;W &#65533;&#65533;/2p&#65533;`&#65533;
F&#65533;&#65533;%}UsL&#65533;&#65533;l5&#65533;>V&#65533;&#65533;H*F &#65533;/&#65533;&#65533;&#65533;&#308;V&#2046;&#65533;7&#65533;&#65533;&#65533;&#65533;Y&#65533;Za&#65533;S&#65533;&#65533;e#&#65533;&#65533;3&#65533;@!&#65533;&#65533;&#65533;Q&#65533;&#65533;j&#65533;a&#65533;)&#65533;&#65533;&#1008;H&#65533; &#65533;Y\B}Y&#65533;&#65533;}&#65533;&#65533;&#65533;&#65533;&#65533;&#65533;]&#65533;\|&#65533;&#65533;e%S&#65533;9b&#65533;&#65533;&#65533;A(H&#65533;4&#65533; +h&#65533;&#65533;&#65533;&#65533;$&#65533;^
?eu&#65533;&#65533;&#65533;1&#65533;;&#65533;&#65533;&#65533;-&#65533;D&#65533;&#1842;&#65533;
&#65533;{S&#65533;`&#1546;&#1996;pd&#65533;o&#65533;&#65533;o1{&#65533;L)G&#65533;(0&#65533;&#1788;f(&#65533;&#65533;
I&#65533;_&#65533;EE&#65533;vG&#65533;&#65533;a&#65533; (&#65533;&#65533;`38&#65533;CPZ&#65533;ZF&#65533;X&#65533;%Y-g-&#65533;,6&#65533;H&#65533; ;C&#65533;Tr&#65533;&#128;'&#65533;&#65533;&#65533;
f@&#65533;&#65533;&#65533; l&#65533;&#465;&#65533;&#65533;&#65533;[dK&#65533;&#65533;mQ&`&#65533;Alb0&#65533;A&#65533;&#65533;{&#65533;M&#65533;!&#65533;&#65533;'&#65533;+f&#65533;&#65533;H&#65533;%; &#65533;&#65533;&#65533;&#65533;H.&#65533;&#65533;\&#65533;1 p( pP&#65533;K	&#65533;&#65533;z I&#65533;u&#40276;&#65533;&#65533;;&#65533;3&#65533;&#65533;<c:Q&#65533;&#65533;M&#65533;&#65533;&#65533;&#65533;&#65533;&#65533;&#65533;P&#65533;a&#65533;&#65533;B%& &#65533;J9&#65533;&#65533;&#65533;9&#65533;`f8&#65533;&#65533;&#65533;D&#65533;&#65533;
A
@&#65533;&#65533;0&#65533;t&#65533;&#532;J&#65533;x&#65533;&#65533;Y&#65533;&#65533;&#65533;`&#65533;&#65533;&#65533;&#65533;[&#65533;&#65533;&#65533;&#65533;&#65533;&#65533;6&#65533;&#65533;&#65533;&#65533;}f}U&#65533; &#65533;w&#65533;6&#65533;!%&#65533;{&#65533;&#65533;!&#801;T&#65533;A&#65533;&#65533;&#65533;L&#65533;4HA&#325;@g	&#65533;!&#65533;m&#65533;&#65533;&#65533;m&#65533;&#65533;&#65533;t#"&#65533;&#65533;&#65533;&#65533;n&#1617;&#65533;&#65533;&#65533;|(&#65533;&#65533;&#65533;>&#65533;&#823;O&#65533;&#65533;%&#65533;>&#65533;&#1244;&#65533;B&#65533; '8aC &#65533;`&#65533;&#65533;&#2014;&#65533;d&#65533;W&#65533;&#65533;]1&#65533;&#65533;&#65533;/0&#65533;&#65533;M'rgm*7`F&#65533;&#65533;m'&#65533;&#65533;&#998;&#65533;/&#65533;r&#65533;&#65533;&#65533;&#65533;H&#65533;&#65533;P&#65533;IR&#65533;&#65533;&#1501;m&#65533;A&#65533;>&#65533; @ &#65533;&#65533;}&#65533;&#65533; &#65533;&#65533;V&#65533;S&#65533;l&#65533;y&#587;iZ&#65533;&#1642;&#65533;&#65533;&#65533;![&#65533;O-AY&#65533;\&#65533;	&#426;&#65533;&#65533;&#65533;&#65533;X&#65533;&#65533;&#754;t@&#65533;&#65533;&#1853;@&#65533;&#65533;&#65533;&#65533;&#65533;&#65533;&#65533;q&#65533;&#1285;&#65533;&#65533;u&#65533;]&#19290;&#65533;M&#65533;hh]F&#65533;D&#65533;e&#65533; &#65533;W&#65533;S&#65533;&#65533;&#65533;&#65533;&#65533; ?	V&#65533;&#65533;&#65533;&#65533;&#65533;_&#65533;&#65533;&#65533;&#65533;&#65533;&#65533;x&#65533;&#65533;&#65533;&#65533;N&#65533;&#65533;&#65533;hh&#65533;JF&#65533;&#65533;&#65533;
:&#65533;!&#65533;^D&#65533;&#65533;&#65533;r&#65533;&#65533;r_&#138;&#65533;`&#65533;&#65533;U&#65533;&#65533;&#65533;&#65533;&#18406;l]{&#65533;Le&#65533;&#65533;&#65533;q&#65533;]&#65533;&#65533;Xx&#65533; &#65533;&#65533;&#65533;&#65533;&#65533;!
Jb&#65533;&#65533;&#65533;&#65533;]^&#65533;E&#65533;cyV&#65533;&#65533;&#65533;&#65533;J&#65533;&#65533;&#65533;&#1605;&#65533;raza&za&#65533;L&#1004;&#65533;OK@&#65533;&#65533;E&#65533; &#65533;DeU&#65533;&#65533;_/A&#65533;>&#65533;G&#65533;&#65533;r"_-&#65533;&#65533;&#58136;	D&#65533;&#65533;&#65533;!*&#65533;^` &#65533;&#65533;)R&#65533;eY&#5565;\y&#65533;&#65533;,&#65533;&#65533;3&#65533;"'&#65533;&#65533;.&#65533;A>b&#65533;=a&#65533;%&#65533;y&#65533;&#65533;&#65533;J=&#65533;&#1930;&#65533;\&#354;3>&#65533;9&#65533;&#65533;&#65533;c&#65533;mJA&#65533;&#65533;Y&#65533;&#65533;&#65533;U&#65533;!&#65533;j&#65533;&#65533;&#65533;&#65533;  &#65533;#a&#65533;&#65533;+.&#65533;&#65533;4&#65533;&#65533;&#65533;&#65533;,N&#65533;&#65533;cV&#65533;&#265;&#65533;"&#65533;&#65533;6&#65533;&#65533;p^M@&#65533;>&#65533;W&#65533;&#65533;&#65533;&#65533;&#65533;F&#65533;c&#65533;0&#65533;U&#65533;D(cO,&#65533;#nt&#65533;&#65533;a&#65533;&#1493;K&#65533;&#65533;!D&#65533;`&#65533;&#65533;&#65533;&#65533;:&&#65533;M&d&#65533;&#65533;H/&#65533;c&#65533;=dC&MCW&#65533;d>zVV,&#65533;y&#65533;&#65533;&#65533;&#65533;dU&#65533;a&#65533;&#65533;&#65533;&#65533;&#65533;&#65533;&#852;&#65533;&#65533;&#65533;D&#65533;bz&#65533;&#65533;&#65533;>%&#65533; &#65533;I&#65533;&#65533;[F.&#65533;8.&#65533;TD(	1&#65533;&#65533;E&#65533;T\&#65533;&#65533;&#65533;&#65533;&#65533;L
&#65533;&#21830;&#65533;&#65533;&#65533;T&#65533;\:&#65533;C&#65533;"&#65533;"&#65533;&#65533;&#65533;@&#65533;Y&#65533;tc[&#65533;8&#65533;[&&#65533;%&#65533;&#65533;&#65533;_&#65533;&#65533;&#65533;$&#65533;y[&#65533;&#65533;{heq&#65533;Dc&#65533;&#65533;&#65533;|EC&#65533;JE\dO&#65533;/ZfV&#65533;&#1316;&#65533;&#65533;(&#65533;X&#65533;&#65533;&#65533;
&#65533;&#65533;&#148;&#65533;&#65533;7:&^>&#65533;$J&knE{%&#65533;f&gFI&#65533;p<$I&#65533;HLp&#65533;\V&#65533;&#65533;&#65533;M &#65533;&#65533;f&#65533;5&#1450;H!J&#65533;&#65533;;&#65533;
z@&#65533;Zl"%&#65533;c&#65533;&#65533;&#65533;"x#"&#65533;T&#65533;&#65533;&#65533;vr&#65533;\\&#65533;&#65533;&#65533;&#65533;y&#133;rgr&#65533;{&#1431;&#65533; &#65533;iS&#65533;&#65533;&m&#1191;}>&#65533;\>h&#65533;&#65533;_&#65533;&#65533;&#65533;^&#65533;J
'`"&#65533;qW=&#65533;Qsq&#65533;"(&#717;&#65533;\&#65533;Of&#65533;&#65533;Fm&#165;~PU&#65533;&#65533;&#65533;E&#65533;&#1360;&#65533;&#65533;!&#65533;&#65533;&#65533;L&#65533;%al(&#65533;&#65533;&#65533;&#65533;  &#65533;&#65533;&#65533;&#65533;f+&#65533;&#65533;&#65533;&#65533;&#65533;&#1943;&#65533;>(M&#65533;&#65533;&#65533;&#65533; &#65533;&#65533;&#65533;x`&#65533;&#65533;;i&#65533;~&#65533;&#65533;t&#65533;&#65533;`&#65533;&#65533;&#65533;&#65533;&#65533;bi&#65533;z6) &#65533;&#65533;&#65533;:&#65533;&#65533;&#65533;&#65533;&#65533;&#1298;&#65533;1&#65533;~8&c&#65533;'&#65533;&#65533;4&#65533;&#65533;L &#65533;6&#65533;Qz&#264;n&#65533;e&#65533;TW&#65533;&#65533;VU&#271;Bj&#65533;&#65533;ey&#65533;&#65533;&#65533;H&#65533;F&#65533;&#65533;ti}2&#65533;;*	 &#65533;1(&#65533;&#65533;&#1125;6&#65533;&#65533;&#65533;&#65533;~&#65533;&&#65533;	&#65533;
&#65533;j&#65533;&#65533;&#65533;{\&#65533;&#132;&#65533;*J&#65533;&#65533;Ni`&#65533;&#65533;Ad&#65533;@&#65533;&#65533;W&#65533;JKJh&#65533;.&#65533;"J&#65533;UyG(y&#65533;&#65533;&#65533;&#65533;&#180;&#65533;&#65533;@\D&#65533;i&#65533;
&#65533;z&#65533;.&#65533;&#65533;&#65533;&#65533;&#65533;&#65533;&#65533;&#48694;&#65533;(&#65533;M)jBC !&#65533; &#65533; , L &#65533; &#65533;  &#65533; 	H&#65533;&#65533;&#65533;&#65533;*\&#560;&#65533;&#198; "J&#65533;&#65533;&#65533;&#65533;&#331;3j&#65533;&#561;&#65533;&#457; C&#65533;&#65533;H&#65533;&#65533;&#595;(S>&#65533;R&#65533;&#663;0c&#668;&#65533;&#65533;&#65533;&#859;8s&#65533;&#65533;&#627;&#65533;&#991;@&#65533;
J&#65533;"&#867;H&#65533;&#65533;,
T&#65533;&#1255;P!2&#65533;J&#65533;&#65533;&#1387;X&#65533;j&#65533;&#693;&#65533;&#1519;`&#202;K&#65533;&#65533;&#1512;h&#1278;4&#758;&#65533;&#1783;p#&#65533;&#65533;KWc&#1820;u&#65533;&#65533;5xw&#65533;&#1983;u&#65533;&#65533;L&#65533;&#65533;&#2053;=&#65533;S&#65533;c&#65533;&#65533;#K&#65533;&#65533;3C&#664;3gEp&#65533;k&#864;&#65533;Z&#65533;&#65533;4&#65533;i 9>&#65533;^}&#65533;&#65533;TcO&#65533;&#65533;<{vD T&#65533;|&#65533;&#65533;&#65533;&#33101;&#65533;&#1708;M&#65533;vq&#1530;Y6&#65533;&#65533;un&#65533;%&#65533;&#65533;>&#65533;yr&#65533;p&#65533;<&#65533;&#65533;y&#65533;2'R&#65533;?{[&#65533;&#65533;O&#65533;~'l&#65533;&#65533;&#65533;&#65533;~n&#65533;q&#65533;&#1831;&#65533;|&#65533;U6&#65533;,&#42080;_}&#65533;&#4575;D&#1521;&#65533;&#65533;T&#65533;M`D !&#65533;V&#65533; &#65533;&#65533;G&#65533;U&#65533;ug&#65533;xy8\JR&#65533;&#65533;&#65533;'&#65533;&#65533;&#65533;f&#65533;!yV&#1377;|&#65533;&#65533;|&#65533;&#65533;[I%&#65533;&#65533;"&#65533;%&#65533;&#65533;"&#65533;&#65533;H&#65533;@1E#&#65533;C&#65533;Ha|7&#65533;&#65533;&#65533;&#65533;&#65533;	h&#65533;)Y&#150;A
&#65533;&#65533;&#65533;0&)T|?zi&&#65533;`r&#65533;&#65533;URi&#65533;*r)&#65533;t:yby&#65533;FR&#65533;&#65533;&#65533;&#65533;\&#65533;I$ur&#65533;&#65533;&#65533;&#65533;&#613;&#800;h&#65533;*&#65533;7&#65533;&#65533;<&#65533;&#65533;b&#65533;&#65533;&#65533;&#65533;e&#65533;T&#65533;&#65533;%&#65533;&#65533;6:&#65533;&#65533;3&#65533;Z&#65533;&#65533;&#65533;Jikn&#65533;g&#65533;&#65533;j&#65533;&#65533;&#65533;x&#65533;f&#65533;r&#65533;z&#65533;%&#65533;
&#65533;&#65533;&#65533;J g&#65533;&#325;&#65533;gE&#65533;6&#65533;+&#65533;&#65533;6&#65533;,&#65533;&#65533;&#65533;b&#65533;&#65533;4]&#65533;s&#65533; &#65533;&#1854;1&#65533;&#65533;%H&#1069;&#65533;&#65533;&#65533;Jk&#65533;F&#65533;y@&&#1707;&#65533;&#65533;j;C&#65533;&#65533;&#65533;&#65533;c&#65533;&#22693;v+ &#65533;%&#65533;V&#65533;&#65533;&#431;&#65533;&#65533;{&#4139;&#65533;&#65533; &#65533;&#65533;n&#65533;l&#65533;&#65533;*&#65533;&#65533;k&#65533;&#65533;&#65533;F&#65533;Wm&#65533;&#509;&#65533;&#65533;&#65533;&#65533;&#65533;&#65533;Y&#65533;0Pl&#65533;&#65533;j&#1584;&#65533;&#1912;,&#65533;&#65533;R&#65533;&#65533;&#65533;Jp"/qq&#65533;	&#1002;&#65533;w;&#65533;&#65533;&#65533;&#65533;&#65533;r+@&#65533;oD&#65533; &#65533;&#65533;5&#65533;'D&#65533;&&#65533;&#65533;&#65533;&#65533;&#65533;l5&#65533;&#65533;&#934;E A&#65533;&#65533;W&#65533;*&#65533;GW&#1693;&#65533;E
&#65533;%&#65533;&#65533;q&#65533;&#65533;(&#65533;&#65533;&#65533;&#65533;V&#869;TI:X&#65533;&#845;&#65533;<&#65533;&#65533;0&#65533;M&#65533;"c&#65533;&#65533;&#65533;&#65533;l&#65533;&#65533;&#65533;&#65533;&#65533;~&#65533;&#65533;&#65533;2M&#65533;&#65533;&#65533;&#65533;me+&#65533;Q&#65533;&#65533;Yo	&#65533;&#65533;&#65533;&#65533;'&#65533;$s&#65533;&#65533;&#65533;-G&#65533;hd&#65533;B&#1044;&#65533;&#65533;&#65533;&#65533;1&#65533;&#65533;&#65533;&#65533;v&#65533;&#65533;&#65533;V&#65533;8E&#65533;&#65533;&#65533;g&#65533;NnA
__&#65533;K'&#65533;&#65533;&#65533;kw&#65533;&#65533;&#65533;"&#65533;&#65533;@PEF&#65533;&#65533;&#65533;&#65533;&#65533;vl=}c&#1003;&#65533;&#65533;v&#65533;s&#65533;Z&#65533;&#65533;|eT&#65533;@;&#65533;3&#65533;&#65533;&#65533;j"&#65533;pn_&#65533;&#65533;&#65533;&#65533;&#65533;&#65533;&#65533;"&#65533;A&#919;&#65533;&#65533;q+a)&#65533;&#65533;&#65533;&#65533;&#228;E)n&#65533;k&#65533;&#65533;t20&#65533;&#65533;&#57507;&#65533;&#1972;d&#65533;&#65533;&#65533;&#65533;&#65533;R&#65533;&#65533;&#65533;&#65533;&#1409;3&#65533;yo C0&#65533; &#65533;&#65533;&#65533;c&#1791;&#65533;N&#65533;&#65533;&#65533;'=&#65533;i&#65533;l`&#1524;&#65533;&#65533;g&#65533;fp&#65533;&#65533;&#65533;a&#65533;&#65533;&#65533;&#65533;&#65533;&#65533;g6&#65533;[&#65533;XfB-X&#65533;m>#&#65533;D&#65533;&#65533;@&#65533;;&#65533;C&#65533;-q&#65533;x9&#65533;^&#65533;' &#65533;	&#65533;&#65533;&#65533;&#65533;@&#65533;&#65533;&#323;&#65533;&#65533;1&#65533;Y&#1552;gB&#65533;&#39883;&#65533;y&#65533;Z` 2&#65533;&#65533;&#65533;&#65533;"&#65533;gG%.1K&#65533;&#65533;&#65533;WA	&#65533;f&#65533;&#65533;$B&#65533;&#65533;e]-,&#65533;&#65533;&#65533;&#65533;HR&#65533;o&#65533;&#835;,p%Ap&#65533;&#65533;&#65533;UD#({M,c&#65533;``JI g&#1817;@VL&#65533;!m9_&#65533;X&#65533;@h+&#65533;&#65533;,&#65533;&#65533;&#65533;&#65533;&`&#65533;	&#65533;&#65533;&#65533;&#1655;&#65533;&#65533;0&#65533;,&#65533;&#65533;*8p&#65533;jU&#65533;BA~&#65533;&#65533;3b&#65533;&2|c&#65533;&#65533;&#65533;yV&#65533;@)&#65533;&#65533;&#65533;#`N&#65533;:[&#65533;1&#65533;!&#65533;nc&#65533;f:-}&#65533;d&#65533;&#65533;=&#65533;&#65533;&#65533;&#65533;&#65533;!&#65533;'&#65533;e*&#65533;uo&#65533;ViP"p&#65533;<&#65533;Mh&#65533; &#65533;I&#65533;Qx&#65533;T&#65533;F&#65533;&#65533;'&#65533;!&#65533;&#65533;	&#65533;J&#65533;&#65533;i&#65533;&#65533;&#65533;L&#65533;EK2&#65533;.}@&#65533;f0@&#65533;e8&#65533;&#560;&#65533;6p&#65533;wl&#65533;&#65533;&#65533;G&#65533;&&#65533;&#65533;&#65533;K&#65533;Q&#65533;&#65533;"&#65533;&#65533;&#65533;&#65533;&#65533;]&#65533;&#65533;&#65533;k&#65533;1&#65533;&#65533;T&#65533;#&#65533;&#65533;&#65533;L&#65533;&#65533;&#65533;&#65533; &#65533;8&#65533;4cu&#65533;f&#65533;&#1924;&#65533;&#65533;-P&#65533;&#65533;&#65533;V&#65533;&#65533;Q&#65533;&#65533;&#65533;&#65533;A&#65533;K6&#65533;&#65533;Q&#65533;&#65533; &#65533;%&#65533;&#65533;>&#65533;i~&#308;&#65533;jqEh&#65533;%e#;n&#1441;t&#65533;&#65533;HrsZt&#1628;&#65533;&#65533;&#65533;3&#65533;&#65533;q&#65533;&#65533;C&#65533;V&#256;&#65533;p&#65533;h&#714;&#65533;&#65533;	l&#65533;|&#65533;A&#65533;\&#65533;UO&#65533;&#65533;Z!&#65533;&#65533;&#65533;p&#65533;&#65533;-&#65533;U6&#65533; 8&#65533; >&#65533;S&#65533;&#65533;@&#65533;z&#65533;&#65533;&#65533;&#65533;&#65533;VF&#65533;&#65533;F&#65533;&#65533;&#65533;s&#65533;+&#65533;s&#65533;&#65533;&#65533;T&#65533;&#65533;\e&&#1596;&#65533;B&#65533;B&#65533;P&#65533;N&#65533;&#65533;>"&#65533;2&#65533;(A&#1613;&#65533;&#1691;&#65533;G|o&#65533;&#65533;&#65533;n&#65533;"&#65533;Be4}:&#65533;kY&#65533;>&d<&#65533;&#65533; .&#65533;&#65533; &#65533;'PO&#65533;&#65533;&#65533;&#65533;
.K&#65533;&#65533;;&#65533;U4H&#65533;%&#65533;&#65533;q\ &#65533;&#1138;+N&#65533;&#65533;&#1620;C&#65533;&#65533;&#65533;&#65533;&#10470;&#65533;&#65533;`&#1026;Y&#65533;&#65533;&#65533;F&#65533;Am&#65533;&#65533;H+hA~v&#65533;a[&#65533;2&#65533;&#65533;&#65533;J>&#65533;&#65533;(&#65533;&#65533;`lak&#65533;&#65533;Y&#65533;h&#65533;+W&#65533;&#1694;o&#65533;0&#65533;8&#65533;>&#65533;h&#65533;^&#65533;&#65533;&#65533;&#562;&#65533;U&#65533;&#65533;U&#65533;&#65533;ck!&#65533;
`&#65533;&#65533;#C&#65533;&#65533;&#65533;}l&#65533;&#65533;&#65533;&#65533;&#65533;&#1443;&#65533;&#819;&#65533;&#1984;&#65533;a&#1176;:G	&#65533;wI[&#5610;-&#65533;u=&#65533;&#65533;&#65533;2&#65533;@&#65533; &#65533;t&#65533;&#65533;&#65533;6a&#65533;YN&#65533;&#65533;3&#65533;j&#65533;&#65533;`&#65533;&#65533;~&#65533;1&#65533;T&#65533;	&#65533;Y&#357;,wBK &#65533;)&#65533;&#65533;jx&#65533;&#65533;&#65533;Ps;^&#65533;*&#65533;&#1236;ly&#65533;&#65533;{To&#65533;&#65533;j&#65533;$&#65533;&#65533;&#65533;{r&#65533;&#65533;p&#65533;&#65533;y(&#65533;&#65533;!!&#65533;&#65533;&#65533;&#65533;6&#65533;q&#65533;&#65533;&#65533;&#65533;.\J &#65533;n&#65533;&#65533;mE4&#65533;<y8&#65533;V-&#65533;F&#65533;xX" &#65533;zA2P&#65533;&#65533;&#577;*&#65533;[&#65533;&#13487;&#65533;&#65533;&#65533;&#65533;, &#65533;?sjU&#65533;2&#65533;qQ&#65533;&#65533;&#65533;&#65533;O&#65533;&#65533;&#65533;&#65533;
&#65533;P&#65533;&#65533;&#65533;o&#65533;eL1&#65533;'&#65533;&#65533;r4&#65533;&#65533;E+-&#65533;|&#65533;4&#65533;l&#65533;&#65533;+&#65533;9&#65533;bQ&#65533;&#65533;\ paG6k&#65533;&#65533;&#65533;&#65533;&#65533;mq&#65533;C&#65533;&#1070;&#65533;&#65533;o&#65533;&#65533;E\&#65533;|f&#65533;&#65533;&#65533;&#65533;&#65533;Zv&#65533;&#65533;&#65533;&#65533;B&#65533;&#65533;&#65533;&#65533;&#65533;P3&#65533;&#65533;r%o&#65533;b_~W&#65533;&#65533;%&#65533;T&#65533;DM&#65533;;&#29983;i-`&#65533;&#65533;`1H&#65533;&#65533;&#967;>&#65533;&#65533;0&#65533;/&#65533;d&#65533;&#65533;nc__&#65533;&#65533;&#65533;5W&#65533;>&#65533;&#65533;&#65533;&#65533;&#65533; 2|\&#65533;&#65533;&#65533;t&#65533;&#65533;}&#65533;>W`&#65533;&#65533;&#65533;&#65533;&#65533;AI&%&#731;&#1676;&#65533;$S&#65533;J&#65533;:&#65533;&#65533;&#65533;i&#65533;F[&#65533;w`&#65533;u&#65533;&#65533;&#65533;b-Dl&#65533;&#65533;g&#65533;F--ap~&#65533;&#65533;}rz&#65533;&#65533;nSr@|L &#65533;zNpk&#65533;]&#65533;&#65533;(GuP&#65533;z&#65533;&#65533; y&#65533;u*F&#65533;e&#65533;4S&#65533;&#65533;u&#65533;d?&#65533;v&#65533;&#65533;&&#65533;b&#65533;e`8@~<&#65533;Cqd&#65533;Z&#65533;&#65533;r&#65533;&#65533;9&#65533;&#65533;z<&#1559;/&#65533;&#65533;''&#65533;E`&#65533;b&#65533;GL&#65533;-F 5 k-@=&#65533;&#448;&#65533;&#65533;C&#65533;&#453;8&#65533;&#65533;qt;X @st&#65533;&#65533;J&#65533;DC&#65533;&#65533;"'y&#65533;XZ0f"!&#65533;ERu&#65533;4&#65533;e&#65533;_&#65533;vk&#65533;Nm1&#65533;_FG&#65533;&#65533;&#65533;~&#65533;AP3]u&#65533;&#65533;T&#65533;&#65533;!|&#65533;&#65533;%&#65533;X&#65533;5&#65533;$&#260;&#65533;&#65533;&#65533; 2&#65533;
&#65533;&#65533;B&#65533;|&#65533;&#65533;&#65533;&#65533;&#65533;&#65533;&#65533;&#65533;&#65533;&#65533;&#65533;&#65533;C&#65533;&#65533;&#65533;&#65533;&#1091;&#65533;&#65533;vy&#65533;>&#65533;" VRYd&#65533;Hu&#1030;a&#65533;+&#65533;ru d&#65533;W`	P 
pX \&#65533;zk&#65533;&#65533;&#65533;(&#65533;&#65533;&#65533;&#65533;&#65533;8&#65533;m&#65533;&#65533;-TF`t&#65533;(j&#65533;&#65533;>&#65533;&#65533;D&#65533;&#398;&#65533;U&#65533;'uS`&#65533;r0[tp7`W&#65533;G&#65533;w&#65533;a&#65533;&#65533;>&#65533;0&#65533;&#65533;2b k &#65533;&#65533;&#65533;:'&#65533;&#65533;&#65533;8wc&#65533;%&#65533;Wq&#65533;&#65533;}&#65533;\r&#65533;}&#65533;&#65533;2&#65533;/ r &#65533;7&#65533;`j`p&#65533;5A&#65533;u&#65533;ST&#65533; &#65533;&#65533;H&#65533;5	k)1&#65533;&#65533;&&#65533;!u&#65533;f&#65533;&#65533;&#65533;&#65533;G&#65533;Eh&#65533;&#65533;v&#65533;l(&#65533;&#65533;&#324;&#65533;&#65533;C&#65533;!&#65533;7 $if`4&#65533;r  >&#65533;&#65533;</&#65533;5&#65533;&#65533;&#65533;&#65533;8= q&#65533;F&#65533;&#65533;&#65533;&;pI&#65533;Gi&#65533;&#65533;3&#65533;'<Iu@v?&#65533;&#65533;&#65533;+&#1076;d@i&#65533;	$&#1627;,P&#65533;q&#65533;&#65533;&#65533;&#65533;^U&#65533;Vh&#65533;&#65533;&#65533;C q  &#65533;I{S&#65533;e&#65533;_&#65533;&#65533;fa,&#65533;4&#65533;4P&#65533;&#65533;&#65533;6&#65533;&#65533;&#65533;2&#65533;bA5&#65533;&#65533;P&#65533;ptp>&#65533;A&#65533;Z[&#65533;oP&#65533;j&#65533;&#65533;C0d&#65533;P)&#65533;SkVt FcC)o&#65533;1}&#65533;R0%z&&#65533;?q("	V&#65533;P@"@i&#65533;L7R)=&#65533;&#65533;9(> rsws&#65533;r0!'cD&#1306;2&#65533;*&#65533;c&#65533;&#65533;3O &#65533;&#1537;L) /&#65533;[p&#65533;`&#65533;V&#65533; &#65533;a 'c;?Qa C&#65533;&#65533;(J1&#65533;>&#65533;&#65533;&#65533;2*&#65533; 1&#65533;ostAU&#65533;&#65533;X&#65533;'^&..E;&#65533;T # uP&#65533;V&#65533;V(&#65533;W&#65533;A&#65533;?%6&#65533;:QU&#65533;X:Z&#65533;X&#65533;/&#65533; &#65533;&#65533;A5*&#65533;rQ&#65533;&#65533;&#65533;&#65533;(Y&#65533;I&#65533;&#65533;c&#65533;7&#65533;=&#65533;&#65533;$E"``N&#65533;V&#65533;&#65533;(&#65533;f d&#65533;0&#65533;&#65533;7`&#65533;.&#65533;j&#65533;\ &#65533; ;)&#65533;#&#65533;q0&#65533;&#65533;&#65533;N&#65533;&#65533;dB(&#65533;&#65533; &#65533;_&#65533;&#65533;kq&#65533;&#65533;Bl&#65533;&#65533;&#65533;V&#65533;p&#65533;+  `$&#65533;&#65533;&#65533;B&#65533;q&#65533;0 P+5`]&#65533;&#65533;Hz&#65533;{&#65533;&#65533;uJ&#65533;e]B&#65533;&#65533;&#65533;&#65533;3Z`&#65533;&#65533;&#65533;yd&#65533;&#65533;&#65533;J&#65533;&&#65533;\ &#65533;&#65533;`&#65533;h%  &#65533;W&#65533;&#65533;9Q&#65533;&#65533;&#65533;7&#65533;4h&#65533;&#65533;&#65533;&#65533;&#65533;&#65533;1pf&#65533;(&#65533;&#65533;&#65533;1&#65533;&#65533;)g0[&#65533;&#65533;&#65533;&#65533;&#65533;j&#65533;&#65533;Y&#65533;&#65533;L&#65533;&#65533;N8:&#65533;&#65533; g&#65533;&#65533;y$&#65533;&#65533;w&#65533;05p(&#65533;Q&#65533;&#65533; &#65533;P&#65533;W!7&#65533;`&#65533;0U&#65533;&#65533;_&#65533;7Z&#65533;&#65533;&#65533;d &#65533;5n<s&#65533;&#1483;&#65533;!&#65533;&#65533;8EnB("&#65533;UKq@SU[xb&#65533;&#65533;"&#65533;V&#65533; &#65533;&#65533;=&#65533;&#1080;j&#1448;&#65533;A5F&#65533;
-`4&#65533;N0[G&#65533;T&#65533;T&#65533;
&#65533;R&#65533;Mvw(&#65533;!&#264;&#65533;+c&#65533;j@&#65533;QpQ&#65533; "0u5&#65533;&#65533;&#65533;&#65533;)&#65533;&#65533;&#65533;&#65533;C&#65533;d&#65533;$/0G&#65533; 	&#65533;X&#65533;D&#65533;&#65533;j&#65533;9F&#65533;*&#65533;T5&#65533;&#65533;bbp&#65533;4J3&#65533;"&#65533;&#65533; &#65533;{&#65533;&#65533;&#65533;P6&#65533;&#65533;F "&#65533;&#65533;&#1784; &#65533;&#65533;&#65533;/&#65533;&#65533;&#65533; =&#65533;S^&#65533;S@&#561;;<&#65533;&#65533;l&#65533;&#65533;2e&#65533;&#65533;&#65533;,&#65533;&#65533;&#65533;&#65533;&#65533;.&#1723;2U&#65533; &#65533;&#65533;> !&#65533;1&#65533;&j&#65533;&#65533;&#65533;Kc&#65533;&#65533;n8\0&#65533;
[&#65533;&#65533;?&#65533;H&#65533;#&#65533;+&#65533;LY&#65533;e&#65533;a&#65533;?e&#65533;t&#65533;w5&#65533;&#65533;,&#65533;,xC2Z X &#65533;&#65533;W&#65533;
6&#65533;I#A` -&#65533;>&#65533;"&#65533;\&#65533;&#65533;&#65533;&#65533;&#65533;&#65533;&#980;&#65533;L&#65533;&&#65533;s&#65533;v&#65533;
U&#65533;8<&#65533;F&#65533;&#65533;(&#65533;&#503;vI0	Gy&#65533;&#65533;i&#65533;w&#65533;5&#65533;?&#65533;s&k&#65533;+&#65533;@qP&#65533;q&#65533;&3&#65533;&#65533;
` &#827;X&#65533;&#65533;&#65533;&#65533;q
&#65533;<0F&#65533;&#65533;
`TP&#65533;!&c&#65533;&#65533;&#65533;&#65533;&#65533;&#65533;3F&#65533;s&#65533; &#65533;&#65533;&#65533;>&#65533;&#65533;&#65533;&#65533;&#65533;J&#65533;<(&#65533;q&#65533;&#65533;&#65533;&#65533;&#65533;&#65533;|&#65533; &#65533;`&#65533;&#65533;&#1752;r&#65533;>&#65533;#%p&#65533;Lp>&#65533;"&#65533;&#65533;&#65533;&#65533;&#65533;&#65533;|&#65533;&#65533;1&#65533;&#65533;&#65533; +&#65533;GL&#65533;4&#65533;4&#65533;&#65533;&#65533;&#65533;&#65533;&#65533;G&#65533;&#722;&#65533;&#65533;&#65533;	`6@6&#65533;&#65533;k6P  mj&#65533;Wp!p&#65533;2 4&#65533;&#1056;	&#65533;>&#65533;&#65533;>&#65533;r B@&#65533;\r&#65533;&#65533;&#65533;Q X&#65533;l
&#65533;r.&#65533;`&#65533;&#65533;&#1834;B,&#296;&#65533;:&#65533;C,&#65533;&#65533;&#65533;&#65533;pSQ`&#65533;]"f[&#1769;w]&#264;Y&#65533;%&#65533;W;&#65533;)p&#65533;(p&#65533;:&#65533;&#65533;&#65533;&#65533;&#1288;%&#65533;R-&#65533;
&#65533; &#65533;&#600;6&#65533; &#65533;L&#65533;&#65533;&#65533;=&#65533;&#65533;xK&#65533;&#65533;&#65533; &#65533;&#65533;L;&#65533;:b&#65533;<&#65533;b&#65533; 8@&#65533;m&#65533;~`&#65533;Q&#65533;&#65533;5s0&#65533;BH&#65533;&&#65533;]5\&#65533;&#65533;&#65533;&#65533;&#65533;\p&#65533;"&#65533;&#65533;dX++K&#65533;3P&#65533;LV Q&#65533;c&#65533;&#65533;c&#65533;&#65533;&#65533;&#1307;&#65533;&#65533;O=&#65533;QP&#65533;&#65533;_S&#65533;&#65533;;&#65533;&#65533;k=&#65533;Qsk&#65533;&#65533;Ipb&#65533;uh&#65533;&#1558;&#65533;5)&#65533;&#65533;H&#65533;&#65533;&#65533;r&#65533;&#65533;WCr~+0}6&#65533;&#65533;&#65533;&#1225;-&#65533;&#65533;g@&#65533;l&#65533;iM&#65533;&#65533;+Pb&#65533;&#65533;b&#65533;H0&#65533;&#65533;&#65533;&#1628;M&#1947;=&#1948;&#65533;&#65533;&#65533;&#65533;H&#65533;&#65533;f&#65533;o&#65533;<&#65533;=<&#65533;&#65533;=&#65533;Lp4 &#65533;m&#65533; &#65533; r &#65533;\p&#65533;xi&#65533;<&#509;m&#484;&#65533;{&#65533;&#65533;E%DC&#65533;-{,=&#65533;xP&#65533;9&#65533;&#65533;&#65533;fx&#65533;&#65533;&#65533;&#65533;&#65533;5<Q&#65533;1&#65533;&#65533;`&#813;&#65533;&#65533;}&#65533;&#65533;-&#65533;&#65533;&#65533;&#65533;1&#65533;&#65533;&#65533;}f&#65533;&#65533;j=<T&#65533;c&#65533;&#65533;M&#65533; T@&#65533;&#65533;&#65533;Jn& &#65533;Mn&#65533;!&#65533;&#65533;&#65533;&#891;&#65533;_[&#3578;&#721;&#65533;&#65533;&#65533;'&#65533;
z&#65533;6&#65533;>&#65533;&#65533;&#65533;+&#65533;;L&#65533;L6&#65533;=&#197;b&#65533;&#65533;&#65533;3&#65533;QU&#65533;N 4`
@&#65533;.&#65533;&#65533;&#65533;&#65533;|>&#65533;K&#65533;&#65533;&#65533;&#65533;@C0&#65533;&#65533;&#65533;%&#65533;&#65533;&#65533;'&#65533;&#65533;-&#65533; -&#65533;&#65533;;&#65533;&#65533;&#65533;U&#856;&#65533; J&#65533;&#65533; &#65533;&#65533;]&#65533;!@"&#65533;=&#65533;&#65533;&#65533;&#65533;j~&#65533;&#65533;&#65533;4&#65533;P&#65533;+&#65533;T&#65533;&#1564;&#65533;&#1769;&#65533;&#65533;&#1388;&#65533;&#65533;&#65533;y&#65533;&#65533;&#65533;&#65533;M]&#65533;&#65533;&#65533;&#65533;-&#34669;
  &#65533;&#65533;$&#65533;Th` &#781;'p&#942;&#65533;4@	&#65533;K}&#65533;&#65533;n&#65533;&#65533;L&#65533;&#65533;L&#65533;QP&#65533;S[&#1371;n&#65533;,&#65533;&#65533;6&#65533;&#65533;}	&#65533; &#65533;&#65533;&#65533;4 &#65533;XLd7&#47132;&#1571;&#65533;&#65533;&#65533;&#65533;)&#65533;&#65533;E56&#65533;7&#65533;Ap&#65533;T`f@&#65533; &#65533;&#65533;[
O&#65533;&#65533;&#65533;&#65533;&#65533;&#65533;
N`&#65533;u5&#65533;/&#65533;8&#65533;&#65533;&#65533;&#65533;&#65533;(`
M&#65533;&#65533; :P&#65533;2&#65533;/&#65533;&#65533;M&#65533;}&#65533;N&#65533; @&#65533;&#65533;&#65533;&#65533;`&#65533;W&#65533;&#59294;&#974;i&#1203;N)p]&#65533;&#65533;&#65533;%&&#65533;D&#65533;&#65533;&#65533;EK&#65533;w&#65533;6&#598;I&#65533;&#65533;,&#65533; $&#65533; W}&#65533;&#65533;;&#65533;&#65533;&#65533;;&#65533;&#65533;~&#65533;O&#65533;&#65533;k&#65533;k&#65533;&#65533;b&#65533;y.&#65533;&#1646;`R&#65533;&#65533;T&#65533; 6 &#65533;2&#65533;&#65533;&#65533;&#65533;~&#65533;&#65533;>&#65533;^0&#65533;N]&#65533;-&#65533;&#65533;&#65533;&#65533;&#65533;}y^
@&#567;&#65533;AZ&#65533;&#65533;'&#65533;"&#65533;up &#65533;N[@	-Dp&#65533;&#65533;} V&#65533;&#65533;i`i&#65533;&#65533;N&#65533;&#65533;y&#65533;Y&#65533;z&#386;&#65533;&#65533;
&#65533;.p&X&#65533;@vv&#65533;&#65533;&#1662;&#65533;|&#65533;Tp&#65533;&#408;&#1920;&#65533;&#65533;&#65533;&#65533;&#65533;.&#65533;&#65533;?&#65533;&#65533;O&#65533;e&#65533;&&#65533;&#65533; &#65533;R&#65533;h<u>&#65533;&#65533;&#65533;&#1501;&#65533;M&#65533;r0lU&#65533;&#65533;X&#65533;&#65533;"&#827;)p&#65533;&#65533;N&#65533;&#65533;&#65533;&#65533;R R&#65533;&#65533;&#65533;&#65533;V&#65533;a&#65533;F&#388; $N&#65533;X&#65533;&#65533;&#330;&#65533;xSG&#65533;&:&#65533;&#65533; yb	
+Rh&#65533;&#1554;BF&#65533;2Kd.ARII&#65533;%u&#65533;&#65533;&#65533;'&#604;'&#65533;"&#65533;&#65533;dA&#65533;&#664;&#65533;&#65533;c/&#65533;&#65533;&#65533;&#844;J &#65533;&#65533; &#65533;W&#65533;a#`&#65533;(6lW&#65533;%$&#65533;x&#65533;&#65533;-F&#65533;&#65533;D&#65533;&#65533;5&&#65533;&#65533;&#65533;E&#65533;&#2047;=n&#65533;&#65533;0&#264;iP`,&#241;)&#65533;!&#1224;&#65533;&#65533;e&#793;5o&#65533;&#65533;hb&#65533;,&#65533;&#65533;i&#65533;$&#65533;&#850;:PJ&#65533;&#65533;r&#65533;G.&#804;M&#65533;&#65533;&#65533;L&#65533;9Q&#65533;&#65533;&#891;&#65533;N/-&#65533;(`BG&#390;&#65533;;&#65533;&#65533;&#65533;R&#65533;&#65533;&#1453;\&#838;%kq:X&#65533;]&#65533;bu&#65533;6&#65533;&#65533;*u!&#65533;&#65533;w&#65533;&#65533;c&#65533;&#65533;&#65533;&#65533;&#65533;&#65533;&#807;o&#65533;&#65533;&#65533;&#65533;V&#65533;&#65533;&#65533;&#65533;&#65533;&#1537;&#65533;&f&#65533;&#65533;&#65533;%tP&#65533;
Z&#65533;&#65533;*&#65533;&#65533;&#65533;
+&#65533;Ie&#688;&#65533;&#65533;:&#65533;&#65533;'&#65533;~&#201;	5l0#&#65533;XC&#65533;h&#65533;&#65533;&#65533;&#65533;&#65533;&#61104;:&#65533; 5B&#65533;&#65533;&#65533;&#1706;*.&#65533;&#65533;/&#65533; &#65533;5&#65533;PrI&#65533;&#65533;#c=&#65533;&#65533;&#65533;&#65533;=&#65533;&#65533;a.&#272;&#65533;?.?&#1256;0&#65533;x&#65533;&#65533;&#65533;F&#65533;i&#65533;&#65533;&#65533;&#65533;-&#65533;&#65533;X&#65533;&#65533;:&#65533;P &#65533;(&#65533;`bB<+&#65533;C@7&#65533;7&#65533;h&#65533;M(&#65533;&#65533;&#65533;&#65533;&#65533;.&#65533;H!'&#65533;&#65533;&#65533;&#65533;^|.:&#65533;r&#780;&#65533;&#65533;&#1736;G&#65533;&#65533;&#904; &#65533;&#65533;k&#65533;cU1&#65533;&#65533;`Xc-&#65533;<&#65533;b&#65533;J&#65533;&#65533;&#65533;a&#65533;3&#65533;&#65533;,&#65533;D{a&#65533;;&#65533;8&#65533;&#65533;&#65533;&#65533;&#65533; 
&#65533;X&#65533;&#65533;&#65533;&#65533;A
"&#65533;&#65533;
&#65533;&#34819;n0&#65533;[&#65533;D!&#65533;(&#65533;&#65533;
1&#65533;3&#65533;@k&#1217;&#65533;>&#65533;B&#65533;&&#65533;&#65533;&#65533;&#65533;&#138;GLi&#65533;U&#65533;N=&#65533;&#65533;&#65533;&#65533;&#65533;nTR&#65533;{!&#65533;N&#65533;&#65533; &#65533;h&#65533;UW&#65533;&#65533;8I&&#859;&#65533;I&#65533;&#65533;&#65533;&#65533;ly&#65533;/&#65533;&#1186;&#65533;5&#65533;&#65533;&#886;Iv&#65533;4T&#65533;K.&#65533;&#65533;&#65533;&#65533;hX&#65533;&#65533;&#65533;&#65533;&#65533;&#65533;	&#65533;C&#65533;&#65533;&#65533;&#1046;No5P =&#65533;U&#65533;t&#65533;I&#65533;&#65533;/`&#65533;&#65533;BPQ&#65533;I+&#65533;&#65533;9	&#65533;&#65533;&#65533;:'&#65533;X&#65533;@&#65533;&#1269;>&#65533;&#65533;zaa&#65533;F5&#65533;T'^&#65533;HY&#65533;&#65533;x&#65533;9&#65533;0&#65533;&#65533;J&#65533;&#65533;&#65533;,Z&#65533;@$d&#65533;Rv&#65533;&#65533;&#65533;&#65533;&#65533;	n&#65533;&#65533;>6&#1560;/&#65533;&#65533;&#1273;1&#65533;2}&#65533;&#65533;&#65533;&#65533;N3P`zi<&#65533;, &#668;&#65533;`&#65533;|/&#65533;7&#65533;&#65533;nGP&#65533;&#65533;QT&#65533;&#65533;&#65533;{9&#65533;&#31650;nf&#65533;&#65533;&#65533;&#65533;&#65533;3&#65533;=X&#65533;&#65533;xA&#65533;>0#

M(&#65533;&#65533;`&#65533;0&#65533;kV&#65533;&#65533;&#65533;+W)&#14575;&#65533;&#65533;&#65533;b&#65533;&#65533;J?&#65533;Z&#65533;&#65533;&#65533;B[:&#65533;@[&#65533;p&#65533;&#65533;&#65533;&#65533;S&#65533;&#65533;&#65533;~r&#65533;&#65533;&#65533;I@x&#65533;#\Hu&#65533;"on&#65533;CU]&#65533;&#65533;&#65533;&#65533;U!	V&#65533;&#65533;  &#1993;%-&#65533;&#65533;P&&#65533;(`6&#65533;&#65533;&#65533;3*@s&#65533;)!&#390;0&#65533;&#65533;e=&#65533;K_&#65533;&#65533;&#65533;&#65533;XI>&#65533;&#65533;t&#65533;D(R 22&#65533;&#65533;&#65533; &#65533; &#65533;&#65533;E0&#65533;&#65533;v&#65533;)&#65533;&#65533;g,`&#65533;Q&#65533;&#1334;#&#65533;d&#65533;-U1$rU&#1243;&#65533;&#65533;71t S&#65533;2&#65533;v&#65533;&#65533;&#65533;`Bd(&#65533;&#65533;	6t &#65533;&#1539;&#65533;0Vv&#65533;U%a&#65533;$&#65533;J/Nr&#65533;&#65533;?P&#65533;f&#65533;&&#65533;;0&#65533;&#65533;&#65533;&#65533;&#65533;B&#65533;q#&#65533;&#65533;Z
6&#65533;&#65533;&#65533;&#65533;x&#65533;C&#65533;&#150;&#65533;0&#65533;&#65533;&#65533;U&#65533;<&#65533;P&#65533;&#65533;R-&#65533;&#65533;-&#65533;3&#65533;a&#65533;&#65533;&#65533;2#>&#65533;&#65533;&#65533;I&#65533;&#65533;&#65533;PB'@&#65533;U&#65533;$'&#65533;&#65533;(BK&&#583;$&#65533;&#65533;&&#65533;	Dv&#65533;sEQ9 &#65533;f&#65533;&#65533;&#65533;&#65533;&#65533;we+&#65533;&#65533;&#65533;L&#65533;&#65533;&#65533;m&#65533;l&#65533;&#65533;&#65533;&#65533;SU#&#65533;&#65533;2T&#65533;
[&#65533;&#65533;&#1790;S&#65533;5&#65533;&#65533;5&#65533;&#65533;&#65533;&#65533;2E&#65533;&#65533;7p&#65533;&#65533;5Im&#65533;&#65533;&#65533;&#385;&#65533;<&#65533;&#65533;&#65533;X9&#65533;y$&#65533;XL&#65533;k@'&#65533;TJNzn&#1118;&#1049;&#65533;x&#65533;~&#65533;&#65533;l&#65533;&#65533;K
&#58519;
K&#65533;&#65533;&#65533;v&#897;&#65533;A&#65533;&#65533; &#65533;&#65533;n&#65533;&#65533;&#65533;b&#1027;8|&#65533;wz\&#804;&#65533;Q&#65533; &#65533;I'&#65533;&#1173;&#65533;T&#65533;&#65533;&#65533;~&#65533;&#65533;&#65533;u&#65533;xk&#65533;izX&#306;&#65533;y0&#65533;&#65533;&#65533;&#65533;y&#65533;{&#65533;&#65533;&#65533;&#65533;9&#65533;9&#65533;&#65533;&#65533;q&#65533;&#65533;&#65533;Q-
&#1346;&#65533;p&#65533;&#65533;&#65533;&6&#65533;Y=I.	&#65533;|&#65533;&#65533;&#65533;Wr&#65533;@Dp&#65533;91!],&#65533;&#65533;&#65533;F)&#65533;&#65533;\&#65533;&#65533;&#65533;&#65533;&#1521;.Ly&#739;&#65533;&#65533;&#65533;&#65533;&#65533;E7&#65533;&#65533;&#65533;.u&#65533;+&#65533;&#65533;&#65533;1&#167;t:&#65533;&#65533;Vvi&#65533;&#65533;Q>&#65533;:0&#65533;T&#65533;&#65533;e&#65533;77&#65533;&#65533;U&#65533;&#65533;&#65533;` EW&#65533;Jd&#65533;&#65533;&#65533;B &#65533;&#65533;m&#65533;:8k'-!&#65533;&#65533;&#65533;&#65533;&#65533;&#65533;p&#65533;-|aO&#65533;T&#65533;s&#65533;S&#65533;)Y&#65533;&#65533;&#65533;&#65533;Nf;Kj&#65533;_&#65533;&#65533;@-&#65533;^&#65533;-bb&#65533;$&#65533;&#65533;&#65533;X&#65533;(&#1024;&#65533;6!?&#65533;&#65533;&#65533;J&#65533;&#65533;&#65533;&#65533;&#65533;&#288;&#65533;+&#65533;m^t&#65533;&#65533;F(G9&#65533;O&#65533;&#65533;T&#65533;e&#65533;&#65533;&#65533;&#65533;&#65533;&#65533;&#65533;h&#1635;&#65533;S&#65533;e,S&#65533;&#65533;zv&#65533;l&#65533;&#65533;h&#65533;T&#1402;&#65533;&#65533;<6&#65533;L&#65533;&#65533;&#65533;)&#527;#&#65533;&#65533;$&#65533;|vM)K&#65533;&#65533;&#65533;&#65533;l8&#715;ft&#65533;-&#1346;:&#65533;X&#65533;&#65533;,&#65533;0&#65533;D&#65533;3h#&#65533;&#65533;&#971;^&#65533;&#65533;q&#65533;m&#65533;&#65533;/&#65533;&#65533; 4&#65533;/RzM&#65533;&#1082;>=&#65533;]{Tn&#11948;&#65533;l(up&#65533;&#65533;]Es8&#65533;&#65533;&&#65533;&#65533;tYlbC&#65533;&#65533;&#65533;&#65533;>&#65533;&#65533;&#65533;E&#65533;&#65533;&&#65533;,e&#65533;&#65533;&#65533;&#65533;Rx&#65533;&#65533;*|;&#65533;&#65533;a`_&#65533;&#1234;i&#65533;
@&#65533;3&#65533;&#65533;&#65533;[
1&#65533;&#65533;R8&#2030;&#65533;+N_&#65533;J*&#65533;&#65533;&#65533;&#65533;&#65533;&#65533;d+&#65533;&#65533;]N&#65533;&#65533;K,&#65533;g&#65533;&#65533;&#65533;V*&#65533;U&#65533;&#1600;&#65533;&#65533;&#65533;@&#1184;&#65533;v`	D&#65533;&#65533;nC^&#65533;&#65533;&#1508;&#65533;{&#65533;P&#65533; &#65533; t&#65533;{&#65533;&#65533;&#1460;I&#65533;MiX!&#65533;da&#65533;;&#65533;y&#65533;}&#65533;&#65533;|X&#65533;&#65533;&#65533;&#65533;g &#65533;Mo&#65533;2&#65533;M&#65533;t&#65533;&#65533;4G<&#65533;$&#65533;&#65533;&#65533; &#65533;&#65533;"&#65533;U&#65533;&#65533; &#65533;&#65533;&#65533;~RH&#206;&#65533;&#65533;&#1505;&#65533;!&#65533;&#65533;p&#65533;	7&#65533;CJ(@&#65533;&#65533;&#65533;06E&#65533;s&#65533;^xNz@&#65533;B&#1313;O6`1&#65533;&#65533;&#65533;0&#65533;:&#65533;:&#65533;Z&#65533;+q]fp.v&#248;+&#65533;&#65533;p`Z&#65533;&#65533;&#65533;d@+p+V&#65533;&#65533;k&#65533;&#65533;!&#65533; &#65533;&#65533;&#65533;9A!s^&#65533;&#1199;Ov&#65533;v%&#65533;=x&#65533;^&#65533;&#65533;%&#65533;&#65533;&#65533;O&#65533;Z
&#65533;&#65533;)L8?X8&#65533;G&#65533;&#65533;NzZhiK&#65533;p&#65533;x&#65533;&#65533;"&#65533;&#65533;&#65533;yH&#65533;4&#65533;&#65533;&#65533;&#65533;M&#65533;&#65533;&#65533;&#65533;9&#65533;&#1280;"&#65533;&#65533;&#65533;&#65533;x*&#65533;|&#65533;&#65533;&#65533;>~&#65533;&#65533;t&#65533;&#65533;,|J&#65533;&#65533;<&#65533;S:&#451;>&#65533;;&#65533;kc*&#65533;&#65533;J&#65533;&#65533;2&#65533;#&#65533;+30I!&#1601;&#65533;&#65533;I&#65533;.z*-p&#65533;&#65533;=*&#187;&#65533;&#65533;c:&#65533;|&#1783;J&#65533;	2>&#65533;&#65533;&#65533;H>&#763;&#65533;P&#65533;&#65533;&#65533;&#65533;&#65533;f&#65533;,8&#65533;&#65533;&#65533;&#65533;&#65533;&#65533;&#65533;&#65533;1[&#65533;>&#65533;&#65533;x&#65533;&#65533;X&#65533;&#65533;&#65533;8&#65533;Q&#65533;70&#65533;WJ&#65533;&#65533;&#65533;B&#65533;0&#65533;&#65533;80&#65533;+&#65533;&#65533;&#65533;H2.k,&#65533;&#65533;7I+<@&#65533;&#65533;&#65533;&#65533;&#65533;@&#65533;&#65533;Y"&#65533; 1#&#65533;&#65533;WR@/&#65533;%&#65533;&#65533;&#65533;&#65533;&#1782;&#787;&#65533; &#65533;&#65533;&#65533;I<0&#65533;@&#65533;a&#65533;+&#65533;Ib&#65533;&#1883;
&#65533;s6d&#65533;7&#65533;CP&#65533;&#65533;3E&#65533;&#1255;&#65533;&#65533;[&#65533;&#65533;&#65533;C&#65533;3&#65533;&#65533;[&#65533;53(C&#65533;
&#65533;&#65533;&#200;>&#65533;63&#65533; 0PJ&#65533;&#65533;bA_&#1783;&#65533;&#65533;&#65533;I&#1751;&#65533;AK#Eg|&#423;+&#65533;&#65533; &#65533;M&#65533;62J@\&#65533;&#65533;&#65533;&#65533;&#65533;:&#65533;C&#65533;&#65533;&#65533;7&#65533;E&#65533;&#65533;&#65533;&#65533;8&#65533;")&#65533;&#65533;&#255;_&#65533;&#65533;k&#65533;A&#65533;&#65533;&#65533;g&#65533;G}&#65533;'i&#65533;Fi&#65533;#<V&#65533;&#65533;n&#65533;,(&#65533;E&#51870;\dE&#395;>&#65533;8&0&#65533;.&#65533;&#65533;&#65533;&#65533;&#65533;&#65533;}&#65533;G{B>&#65533;G&#65533;E&&#65533;F&#65533;&#65533;V&#65533;&#65533;Y&#65533;ll&#65533;&#65533;;1&#65533;&#65533;&#65533;&#65533;&#65533;`&#65533;PD$&#65533;&#65533;>&#65533;&#65533;p`&#65533;X0&#11947;^&#65533;&#65533;c&#65533;&#65533;I@GI&#65533;&#65533;&#65533;\&#65533;&#65533;&#65533;&#65533;&#65533;(3&#65533;&#65533;TTI&#65533;&#65533;&#65533;>&#65533;$&#65533;Q	G(+&#65533;E2[H&#65533;D&#1555;&#65533;&#65533;&#65533;9|&#65533;&#65533;z4&#65533;{d&#687;&#65533;&#65533;&#65533;&#65533;X&#65533;&#65533;K&#65533;l&#65533;G8E&#65533; #&#65533;!&#65533;&#65533;3&#65533;>&#65533;|&#65533;&#65533;r&#65533;&#65533;&#65533;&#709;&#65533;&#65533;&#65533;&#65533;&#65533;&#65533;&#65533;&#65533;:P&#65533;'0&#65533;&#65533;&#65533;9&#65533;44c&#65533;&#65533;&#65533;&#65533;K&#65533;,&#65533; &#65533;J
L&#65533; /4&#65533;~&#65533;&#65533;&#65533;&#513;&#65533;'4&#65533;&#65533;&#65533;&#65533;&#65533;&#65533;81&#65533;&#65533;&#65533;G&#65533;&#65533;&#65533;&#65533;&#65533;&#65533;&#65533;3&#65533;<&#65533;&#65533;2(&#65533;&#765;b&#65533;
&#65533;A&#640;&#65533;&#65533;&#65533;sI&#65533;t&#65533;&#65533;&#65533;&#1572;&#65533;i&#65533;&#65533;&#65533;&#65533;&#65533;&#65533;P15&#1782;\-&#65533;[4&#65533;&#820;L&#65533;L&#65533;&#65533;&#65533;&#65533;&#65533;2@&#65533;'pKK,4I&#65533;H-&#65533;K&#65533;tF&#65533;&#718;&#65533;$I&#65533;&#65533;E&#65533;$#&#65533;&#853;T&#65533;g&#65533;B&#65533;3&#65533;xM&#65533;&#1831;&#65533;&#65533;`$(&#65533;X&#65533;&#65533;&#65533;D&#65533;\CJ&#65533;&#65533;1/&,&#65533; -&#65533;2&#65533;&#65533;&#65533;&#1812;&#65533;&#65533;#&#65533;N&#65533;<&#3685;&#65533;8&#65533;&#65533;>r&#65533;&#65533;&#65533;L&#65533;&#65533;&#65533;&#65533;&#65533;8&#65533;&#65533;8&#65533;&#65533;&#65533;&#1092;&#65533;mF&#65533;&#65533;&#65533;;<&#65533;&#65533;6&#65533;&#65533;&#65533;&#65533;J&#65533;&#65533;&#65533;&#65533;&#65533;E&#65533;&#65533;&#65533;@)&#65533;P&#65533;&#65533;&#1179;&#65533;&#65533;E&#65533;,&#65533;&#32920;8&#65533;,.&#65533;&#831;&#65533;&#1838;&#65533;ZJ(&#65533;&#65533;&#1008;J"\ &#65533;&#1831;&#65533;Fms&#1028;1&#65533;q&#65533;R&#65533;$TN&#584;&#65533;&#65533;&#65533;&#65533;&#1602;&#65533;<&#65533;I&#65533;K&#65533;&#65533;H&#65533;:&#65533;&#65533;+&#65533;&#65533;<|>2&#65533;DP>-&#65533;>&#65533;&#65533;m&#65533; &#65533;&#65533;D&#65533;I&#65533;&#65533;6&#65533;&#65533;&#65533;xP /&#65533;&#65533;.H! !q2%-&#65533;
&#65533;&#65533;&#65533;{&#65533;&#65533;$Oe&#65533;&#65533;TI	&#65533;Cd&#65533;Oe&#65533;&#65533;&#65533;&#65533;&#65533;5&#65533;AM&#65533;5&#65533;$&#65533;&#65533;&#65533;&#65533;3&#65533;&#65533;.&#65533;&#65533;'#&#65533;+&#65533;&#65533;9&#65533;&#65533;&#65533;T&#65533;&#65533;&#65533;&#1170;&#65533;Cfm:f-&#65533;-E&#65533;.5&#65533;&#65533;&#65533;&#65533;&#65533;&#65533;2-&#65533;&#65533;@:&#65533;&#65533;&#65533;5XT&#65533;&#65533; Hz&#65533;&#65533;&#65533;-&#65533;J&#65533;&#65533;&#65533;T&#65533;d&#65533;#&#65533;R<&#65533;L&#65533;~e&#65533;&#850;Vp&#65533;L&#65533;&#65533;~e&#65533;1=&#65533;S&#65533;&#65533;&#515;2&#65533;&#65533;( xT8&#1390;&#65533;D&#65533;_&#65533;&#65533;&#65533;&#65533;WT&#65533;&#65533;4Vbe&#617;LLhU*&#65533;WT&#65533;&#65533;&#65533;L&#65533;&#65533;&#65533;&#65533;&#65533;$l&#65533;f}QN&#65533;&#65533;<&#65533;x&#65533;&#65533;0&#65533;\U&#65533;&#48160;Q&#65533;T&#65533;&#65533;DZL&#65533;e&#65533;U&#785;&#65533;&#65533;r&#65533;<A&#65533;J/&#65533;&#65533;3&#65533;M&#65533;u>&#65533;$3/&#65533;6&#188;&#65533;&#65533;&#65533;&#65533;7&#65533;&#65533;&#65533;HZ&#65533;&#65533;G.&#65533;&#65533;&#65533;uX&#65533;h&#65533;&#65533;&#65533;&#65533;&#65533;&#65533;<5<&#65533;&#65533;&#65533;&#65533;zE&#65533;X&#65533;@&#1010;&#65533;[&#65533;=8&#65533;m&#65533;&#65533;&#65533;&#65533;@ &#65533;OP&#65533;&#65533;&#1796;&#65533;&#65533;&#65533;Z>&#65533;$3ve&#65533;&#65533;[&#65533;u&#65533;c[&#65533;V&#65533;TB&#65533;&#65533;E0 &#65533;&#65533;:&#975;&#65533;&#1657;]&#1715;&#65533;\&#1292;G,$&#65533;	MSz,&#65533;2Mj:&#65533;&#65533;6&#65533;&#65533;&#65533;&#65533;&#65533;&#65533;&#65533;E&#65533;&#65533;=&#65533;&#65533;|&#65533;.&#65533;&#65533;;&#65533;-G&#65533;&#65533;U=&#65533;ke&#775;&#65533;&#65533;&#65533;&#65533;P&#65533;&#65533;&#65533;&#65533;&#65533;.&#65533;&#65533;&#65533;&#1493;X&#65533;&#65533;&#65533;&#65533;&#2012;&#65533;&#65533;&#65533;&#65533;j&#65533;&#65533;z&#844;&#65533;7&#1218;&#65533;&#65533;<&#65533;&#65533;&#65533;&#65533;G&#421;&#65533;&#65533;&#65533;2&#65533;&#65533;
&#65533;;8&#65533;&#65533;&#65533;&#65533;)y&#65533;&#65533;&#65533; Y&#65533;&#65533;&#65533;L&#1853;&#65533;L&#65533;R&#65533;\D&#65533;&#65533;&#65533;$&#65533;&#65533;&#65533;&#65533;&#65533;&#1638;&#65533;&#1548;&#65533;&#65533;&#65533;G@&#65533;0&#65533;&#65533;O8( [%&#65533;&#65533;&#65533;&#65533;&#65533;&#65533;&#205;Ru&#65533;&#65533;(&#65533;"&#65533;&#1931;&#65533;&#65533;&#65533;&#65533;5s&#1154;
S&#65533;&#65533;&#65533;F0&#65533;a&#1484;&#65533;&#65533;&#259;&#65533;8&#65533;q&#65533;&#65533;6&#65533;^&#65533;&#65533;f&#65533;_&#65533;}bO-32.`&#65533;SE*&#65533;&#65533;&#65533;E&#65533;&#65533;}5L&#1360;u>&#65533;&#65533;]&#65533;0p&#1025;"X&#65533;&#65533;&#65533;&#65533;&#65533;&#349;3&#65533;_&#65533;&#65533;'&#65533;&#65533;K&#65533;,&#65533;&#65533;N!&#65533;L&#65533;&#1458;H,^#] 0HU-&#65533;&#65533;2&#65533;a&#65533;H"D&#65533;W~&#65533;2.1&#65533;&#65533;@Y&#65533;D5&#65533;&#65533;&#65533;&#65533;lb:6&#379;&#65533;&#65533;w%&#65533;~&#65533;&#65533;&#65533;&#65533;\-0_>&#65533;`+l&#65533;Y^Z1&#65533;c&#65533;&#65533;,&#65533;h&#65533;8&#65533;8&#65533; &#65533;&#65533;H&#65533;e&#65533;Q&#65533;&#65533;av6)&#65533;;.&#65533;M&#65533;<&#65533;&#65533;&#65533;oL&#21724;&#65533;d>&#65533;j&#65533;&#65533;&#65533;&#65533;g}n&#65533;n- /&#65533;&h&#65533;o&#65533;&#65533;-g&#65533;m&#1192;Lg(&#65533;f&#65533;&#65533;Y&#65533;&#65533;&#65533;&#65533;4rx&#65533;&#65533;l&#65533;i&#65533;Y~&#65533;h&#65533;&#65533;&#65533;=^\	&#65533;&#65533;&#65533;&#65533;&#65533;GY2f&#65533;$8LV&#65533;~&#65533;X&#65533;&#65533;&#65533;kI&#65533;&#65533;&#65533;&#65533;@]Y&#65533;&#65533;A6P&#65533;&#65533;&#65533;>&#65533;&#65533; &(/&#65533; q&#65533;&#65533;]&#65533;&#1413; "ti&#65533;&#65533;&#65533;Y&#65533;&#65533;;&#65533;&#65533;&#65533;&#65533;&#65533;&#65533;if&#65533;&#65533;"&#885;g&#65533;&#65533;|&#65533;&#1886;&#65533;&#65533;&#65533;|&#880;&#65533;8&#65533;"@&#65533;&#65533;&#65533;m&#65533;&#65533;F &&#65533;G&#65533;f6`c&#65533;&#65533;&#65533;&#65533;&#587;g&#65533;rzk&#65533;&#65533;&#65533;V&#65533;&#65533;9&#65533;&#65533;@&#65533;&#65533;UG%W7v&#65533;T2&#65533;t&#65533;j&#65533;&#65533;^&#65533;UVDV^&#65533;d&#65533;U&#65533;b&#65533;&#65533;&#65533;&#65533;Y&#65533;k&#1621;&#65533;(&#65533;*&#1027;28/ &#65533;[]&#65533;b<F8N&#65533;&#694;&#65533;a&#65533;&#65533;fB&#65533;l&#65533;&#65533;&#65533;j?Z&#65533;{2m&#65533;>n&#365;YX&#65533;O&#65533;&#65533;&#65533;8Tx&#65533;&#65533;x,&#65533;m&#1789;_&#65533;&#65533;J&#65533;&#1402;&#65533;T&#65533;&#65533;I&#65533;-:xF @&#65533;L&#65533;e&#65533;k&#65533;&#65533;j&#65533;&#65533;&#65533;&#65533;CVn&#65533;fQA>E0 &#65533;&#65533;<&#65533;2&#65533;&#65533;]q&#65533;6&g&#65533;f9&#65533;&#65533;a&#65533;[&#65533;L&#65533;&#65533;v>+&#65533;Se&#65533;&#65533;&#65533;&#65533;&&#65533;[&#65533;&#65533;&#65533;\e&#65533;l&#65533;&#65533;&#65533;)x&#65533;%&#65533;P&#65533;\&#65533;&#65533;&#65533;&#65533;&#65533;&#65533;m&#65533;fQD&#65533;N&#65533;^qwQ&#65533;_&#65533;F&#65533;0AD&#65533;&#65533;&#65533;N&#65533;gm&#1521;N&#65533;&#65533;&#65533;&#65533;&#65533;&#65533;'&#65533;&#65533;~&#65533;&#65533;&#65533;&#1931;L&#65533;&p~&#65533;&#65533;&#65533;&#65533;&#65533;$&#65533;&#65533;&#65533;]&#65533;|&#65533;2;#&#65533;\Q&#65533;5&#65533;&#65533;=&#65533;;&#65533;&#65533;&#65533;&#65533;u&#65533;p&#65533;&#65533;&#65533;]&#65533;&#65533;o&#65533;%L&#65533;$<&#65533;2&#65533;H&#65533;&#65533;&#65533;{N&#65533;Y&#65533;&#65533;&#273;&#65533;4&#65533;&#65533;Z&#65533;u&#65533;&#65533;&#532;&#65533;c&#65533;M&#65533;N&#65533;i&#65533;b#&#65533;2&#65533;X4UNM&#65533;&#65533;&#65533;db&#65533;
0&#65533;&#65533;@;pl%&#65533;^X&#65533;M<)&#65533;Snl&#65533;&#65533;&#1010;A&#65533;/&#1147;&#65533;[&#65533;&#65533;2~&#65533;&#65533;&#65533;I&#65533;&#65533;&#65533;lV&#65533;V&#65533;&#65533;{]&#65533;,&#65533;&#65533;&#65533;&#65533;F&#65533;FiGh'Ou&#65533;r)&#980;&#65533;&#65533;Kf_&#65533;&#65533;Uo&#65533;&#65533;&#65533;,&#65533;p&#65533;h&#65533;4z&#65533;hu&#65533;<r&#65533;&#65533;&#65533;N&#65533;,&#65533;G&#65533;3&#65533;_&#65533;g;&#65533;d&#65533;&#65533;n&&#65533;3&#65533;&#65533;&#65533;ks&#65533;&#65533;&#65533;q&#65533;&#65533;,&#65533;&#65533;Y2I&#65533;V&#65533;	iz&#65533;p&#65533;N&#65533;u@&#65533;&#65533;tF&#65533;&#65533;x&#65533;5&#65533;	&#65533;v&#52678;0_~&#65533;e[&#65533;i7}&#65533;&&#65533;K']q&#65533;cVE&#65533;b|p&#65533;V!&#65533;&#65533;i&#65533;I&#65533;1&#65533;&#65533;&#65533;]&#65533;dnb&#65533;R	&#65533; 8`"&#65533;&#65533;H:.&#65533;&#65533;xU&#65533;&#65533;f&#65533;&#728;&#65533;6{&#65533;&#65533;&#65533;q2oI&#65533;X&#65533;&#65533;&#65533;h&#65533;&#65533;? i&#1665;&#65533;&#65533;tAN&#65533;&#65533;6&#65533;&#65533;&#65533;&#65533;b&#65533;&#65533;:&#512;#@&#65533;"P x&#65533;&#65533;V&#65533;z&#65533;z>&#65533;X&#65533;w&tz&#65533;{&#65533;4B&#65533;&#293;J&#65533;
&#65533;&#65533;7e-&#65533;&#65533;&#65533;%`&#65533;W&#65533;&#65533;v&#65533;&#65533;`&#65533;&#65533;X&#65533;@&#65533;&#65533;&#65533;&#65533;x&#65533;&#65533;&#65533;&#65533;_m&#65533;&#65533;&#65533;{&#65533;qz&#65533;/&#65533;s&#65533;&#65533;5&#65533;ET&#65533;zl&#65533;[.&#65533;Ytv8&#65533;b&#65533;g&#65533;&#65533;"sk&#65533;&#65533;&#65533;&#65533;_&#65533;UO&#29536;&#65533;X "6b.0._3&#1007;&#65533;|Lq&#319;t&#65533;3&#65533;v&#65533;&#65533;y&#65533;&#65533;Y&#65533;&#65533;&#65533;&#65533;(&#65533;k&#65533;i&#65533;&#65533;&#65533;&#1130;&#65533;z&#65533;&#65533;n&#65533;E`&#65533;/{<l&#65533;&#65533;Q&#65533;7&#65533;8`#&#65533;&#65533;[u&#65533;@%&#65533;&#65533;C&#65533;&#65533;
ndf&#65533;"dA&#65533;%B&#65533;
fy&#65533;H&#65533;&#200;&#65533; D&#65533;&#65533;&#65533;"&#139;/F&#65533;(&#65533;&#65533;, &#65533;8&#65533;"&#588;)3"&#65533;&#65533;D		f&#65533;yc&#65533;#U&#65533;&#65533;&#65533; &#65533;%P&#65533;AU-j&#65533;(&#709;`&#1156;Q&#65533;A/'&#65533;|&#65533;1a&#65533;/&#65533;&#65533;&#65533;&#65533;1K&#65533;&#65533;&#65533;&#65533;&#65533;R&#65533;=ht&#65533;&#457;@1&#65533;]I&#65533;&#65533;&#65533;q&#65533;&#65533;E&#65533;qeP&#65533;1g&#1724;&#65533;Sg&#65533; u&#65533;&#65533;&#65533;E&#65533;&#65533;1&#65533;&#65533;-&#65533;&#65533;&#65533;L.&#65533; &#65533;b&#65533;&#65533;Z&#65533;z&#65533;9CL&#65533;&#65533;&#65533;&#65533;U&#65533;&#65533;&#65533;Z&#65533;3&#65533;&#65533;rp&#65533;Z&#65533;C&#65533;&#1336;/_&#65533;&#65533;U	x&#65533;&#65533;&#691;&#65533;&#65533;&#1314;&#65533;&#65533;&#65533;F~J&&#65533;&#65533;[&#681;&#65533;&#65533; &#65533;&#65533;N2W&#65533;,A&#65533;DD&#65533;!b&#65533;T&#65533;&#65533;&#65533;&#65533;&#65533;&#1262;&#65533;&#65533;&#65533;&#65533;&#65533;&#65533;&#65533;iSkQ$h&#65533;
@&#65533;F	3 &#65533;&#65533;<V&#65533;CsU&#65533;`p&#65533;&#65533;&#65533;_ua&#65533;~1Y&#65533;&#65533;W&#65533;={g&#65533;TA&#1369;&#65533;&#65533;v3Yf&#65533; 0tP&#65533;NL&#65533;&#65533;j&#65533;A^81&#65533;&#65533;U|&#65533;&#65533;&#65533;&#1872;&#65533;	&#65533;E*<&#65533; <<&#65533;&#65533;"&#65533;&#65533;*+&#65533;&#65533;&#65533;@	&#65533;a&#65533;\J&#65533;Ci&#65533;&#65533;Wq&#533;%&#65533;e51&#65533;0r&#65533;{o&#65533;pPn&#65533;&#65533;fbRF6}v&#65533;]&#65533;/&#65533;r&#65533;&#65533;G8`&#333;e|&#65533;#O?&#65533;%&#65533;|D&#65533;UgH3T&#65533;&#65533;~ RC&#65533;dBI%&#65533;<&#65533;&#65533;&#65533;&#65533;@&#65533;%&#65533;&#65533;&#65533;&#65533;y&#65533;&#65533;W&#65533;&#65533;*hQD&#1462;&#65533;L*&#1436;m&#65533;&#65533;VU&#65533;j&#65533;m&#65533;ZFf&#65533;&#65533;&#65533;i&#65533;&#65533;&#65533;&#65533;AF|&#1029;L&#65533;q&#65533;
&#65533;A&#65533;-`AF&#65533;;Hd&#65533;&#65533;6&#65533;@&#65533;&#65533; &#65533;d&#65533;
,&#65533;&#65533;B,&#65533;d&#65533; &#65533;&#65533;+&#65533;d&#65533;`u&#65533;QCZ>H&#65533;Gg&#65533;&#65533;+&#65533;&#65533;f&#65533;&#138;&#65533;&#65533;N&#65533;&#65533;CW&#65533;n8&#65533;|B&#65533;&#65533;l&#65533;)&#65533;&#65533;gwC&#65533;&#65533;c&#65533;&#65533;&#65533;X|`&#65533;L&#65533;&#65533;&#65533;K,q&#65533;t&#65533;&#65533;&#65533;r@&#65533;&#65533;&#65533;]}Vj&#65533;V&#65533;R&#65533;&#65533;Q%&#65533;&#65533;&#65533;
&#1434;&#65533;&#65533;5&#1453;&#65533;B&#65533;-&#65533;$&#65533;xZ&#65533;[&#65533;#&#65533;&#65533;	=&#65533;aak&#65533;F/T!&#437;dLp&#65533;F&#65533;&#65533;\a}
&#65533;&#65533;&#642;&#65533;U&#65533;&#65533;kv&#65533;&#65533;&#65533;x&#984;&#65533;&#65533;](&#65533;&#65533;&#65533;<&#65533;&#65533;&#65533;&#65533;^&#65533;&#65533;AV&#65533;&#65533;&#65533;&#65533;&#65533;&#65533;&#65533;B&#65533;&#65533;&#65533;&#65533;|&#65533;&#65533;Tb&#65533;&#1434;h&#65533;&#65533;J0&#65533;&#482;&#65533;*&#65533;&#65533;&#65533;&#65533;D&#65533;JBGw$&#65533;J&#65533;eXqM&#65533;{&#65533;&#65533;&#65533;9&#65533;4&#65533;&#65533; .&#65533;i\u&#1025;&#65533;&#65533;'&#65533;&#65533;WQEt@&#65533;&#65533;&#65533;rPC-P^&#65533;&#65533;&#65533;|?&#65533;/&#65533;&#65533;&#65533;Q&#65533;&#65533;&#65533;&#65533;&#65533;&#65533;,&#65533;&#65533; &#65533;&#1941;&#65533;,&#65533; +&#65533;A Q5&#65533;&#65533;&#65533;&#65533;h&#65533;!.a&#65533;DH&#65533;&#65533;&#65533;&#65533;1V&#65533;&#65533;&#65533;V&#185;KJ&#65533;tB&#65533;&#65533;)Z&#65533;kQ&#65533;&#65533;U&#65533;*p`z&#65533;&#65533;&#65533;&#65533;&#65533;&#513;p&#65533; &#65533;&#65533;&#65533;&#65533;F&#65533; &#65533;&#65533; B]+r&#512;D &#65533;)X@~
&#65533;B&#65533;&#65533;&#65533;&#65533;&#65533;&#65533;g&#65533;&#65533;
l &#801;}+&#65533;e&#65533;&#65533;#&#65533;&#65533;&#65533;&#65533;&#65533;\&#65533;5[4&#65533;l!&#65533;Q&#65533;g&#65533;="(y|Y	&#65533;&F&#65533;^IKn2&#65533;d&#65533;*$&#65533;Q6(&#65533;j&#65533;&#65533;!?&#65533; b&#65533;&#65533;d2dpb2&#65533;&#65533;Q&#65533;]&#65533;&#65533;&#65533;&#65533;&#65533;&#65533;&#65533;l&#65533;\&#65533;&#65533;. &#65533;0A&#65533;7HCd&#65533; &#65533;&#65533;oK;M&#65533;`&#65533;&#65533;&#65533;&#65533;&#65533;&#65533;&#65533;Z&&#65533;&#65533;	^|&#65533;-#L&#65533;Px&#65533;&#65533;?W}i&#65533;&#65533;N&#65533;"5a,Xu{&#65533;6&#65533;&#65533;&#65533;
`&#65533;`&#65533;t:&#65533;&#65533;x'
&#65533;&#65533;x&#65533;&#65533;-h&#65533;&G&#65533;(Da&#65533;&#65533;&#65533;,&#65533;JY~1&#65533;&#65533;&#65533;&#65533;&#65533;@)P`&#65533;&#65533;{&#65533;&#302;&#65533;&#1895;Z`  5{&#65533;&#65533;&#65533;&#65533;&#65533;,&#65533;)&#1184;&#65533;&#65533;a~A&#534;&#65533;&#65533;&#65533;&#65533;h6&#65533;bS&#65533;&#65533;&#65533;!pa2 &#65533;&#65533;	(h&#65533;&#65533;&#65533;Pp&#65533;(0&#65533;&#65533;&#65533;4h,&#65533;&#1061;&#178;&#65533;H]@P`&#65533;&#65533;&#65533;&#65533;01&#65533;Ha	&#65533;&#65533;V&#65533;A4&#65533;S&#65533;&#65533;,&#65533;&#65533;`c&#65533;&#65533;&#65533;c&#65533;&#65533;Z&#65533;&#65533;&#65533;AQj&#65533;&#65533;z&#65533;n&#65533;[&#65533;&#65533;P=)&#65533;&#65533;7&#65533;&#65533;P&#65533;X&#65533;&#65533;&#65533;%&#65533;c#&#65533;J3&#65533;&#65533;tH&#65533;U@&#65533;&#65533;W&#65533;W&#65533;c&#65533;T*7&#65533;@Y&#65533;E&#65533;d^M&#65533;x&#65533;/.1&#65533;&#65533;>&#65533;(&#65533;&#65533;_h&#65533;&#65533;&#65533;UZ,&#65533;&#65533;&#65533;&#65533;]&#65533;&#65533;T&#65533;&#65533;@&#65533;&#65533;tBa&#65533;&#65533;ulc#&#65533;T~* 
	u&#65533;U&#65533; &#65533;&#65533;n&#65533;B&#65533;&#65533;U&#65533;(:_~&#65533;2&&#65533;&#65533;&#65533;x &#65533;P&#65533;_&#65533;&#65533;E/^[Ll&#65533;&#65533;&#65533;&#65533;&#517;&#65533;&#65533;&#65533;&#65533;&#65533;'&#65533;Ua"&#65533;&#65533;&#65533;9&#65533;&#65533;&#1776;&#65533;!&#65533;)&#65533;&#65533; &#65533;&#65533;&#65533;&#65533;<-*c&#65533;.&#65533;&#1170;	
&#65533;*U;&#65533;]P&#65533;
)&#65533;&#65533;&#65533;w'0&#65533;&#65533;qtZ&#65533;&#65533;W&#65533;U)&#65533;&#65533;&#65533;&#65533;p&#65533;+d_`&#65533;&#511;&#65533;&#65533;A&#49876;&#65533;&#65533;u&#65533;g;N&#65533;(&#65533;&#65533;&#65533;)Ej&#65533;&#1852;Y&#65533;&#36097;&#65533;C&#65533;&#65533;z&#65533;&#65533;&#65533;"&#65533;V&#65533;&#184;n &#65533;&#65533;2w&#65533;S&#65533;&#65533;&#65533;l 4+dW&#65533;4x&#827243;&#65533;9&#65533;8&#65533;bh&#65533;&#65533;K&#65533;5&#65533;&#65533;0&#65533;#n!;M&#65533;"<&#65533;&#65533;/&#65533;Qb4F&#65533;FQ6&#65533;&#65533;_&#65533;&#65533;5.lYco&#65533;&#65533;&#1164;u/z&#65533;%&#65533;&&#65533;&#65533;h&#65533;
o&#65533;&#65533;R-"&#65533;&#65533;&#65533; hs&#65533;&#65533;j
p&#65533;&#65533;&#65533;w&#65533;0&#65533;9a&#65533;Nb8p &#65533;&#65533;tjtV$`&#65533;A &#65533;&#65533;.fq&#65533;:Z&#573;&#65533;-n;&#65533;_&#65533;&#65533;J7&#65533;<!&#65533;&#65533;&#65533;&#1180;@/zH&#65533;&#65533;&#65533;0Qs&#65533;Y&#65533;B
LL&#65533;y&#1275;&#65533;'&#65533;&#65533;m&#65533;&#65533;M&#65533;&#65533;&#65533;&#65533;"&#65533;&#65533;&#1438;:t p&#65533;&#1009;&#65533;&#1368;&#65533;8&#65533;&#65533;'&#65533;T&#65533;$;&#65533;-zZ
j4&#65533;&#65533;|T&#65533;[&#65533;C.&#65533;O&#416;&#65533;&#65533;v7&#65533;q]r~&#65533;9&#65533;+N&#65533;&#65533;&#65533;&#65533;&#65533;&#65533;+&#65533;-&#774;L&#65533;5&#65533;&#65533;>?&#693;&#65533;&#65533;&#65533;I&#65533;N&#65533;m&#65533;&#65533;&#504;o&#65533;;
&#65533;&#65533;&#65533;&#65533;&#65533;&#65533;:&#65533;VW1&#65533;C&#65533;o&#65533;	&#65533;&#65533;3&#65533;&#65533;&#65533;&#65533;&#65533;7&#65533;&#65533;&#65533;]HBDZ&#65533;W&#65533;&#65533;,A^&#65533;u&#65533;&#65533;&#65533;&04$&#65533;;-S$>&#65533;&#65533;LL7&#65533;&#65533;&#65533;w&#65533;+q=HC&#65533;&#65533;b&#65533;`&#65533;=p&#65533;m&#65533;&#65533;&#65533;&#1015037;&#65533;C'!&#65533;w&#65533;&'G&#65533;-w&#65533;8&#65533;&#65533;&#65533;&#65533;&#65533;n&#65533;#"&#65533;&#65533;89]&#65533;&#65533;wzbcD&#65533;&#65533;&#65533;&#65533;;|&#65533;&#65533;&#65533;&#65533;&#65533;&#65533;&#1203;&#65533;|&#65533; &#65533;vnO&#65533;ab&#65533;&#65533;&#65533;&#65533;RM3&#65533;&#65533;&#65533;r&#65533;&#65533;&#65533;q&#65533;&#1022;&#65533;&#65533;B&#65533;&#65533;&#65533;;&#65533;&#65533;0&#1765;&#65533;&#65533;O&#65533;&#65533;&#1513;H&#65533;.2&#65533;&#1806;&#65533;%F&#65533;&#65533;&#65533;&#65533;&#65533;34&#65533;&#65533;y&#65533;>&#65533;&#65533;&#65533;6q_|G&#65533;&#65533;&#65533;&#1633;&#65533;&#65533;&#65533;&#65533;_ &#65533;&#65533;E&#521;d&#65533;&#65533;&#65533;I&#65533;&#65533;&#65533;&#65533;y&#65533;&#65533;<&#65533;&#65533;] V &#65533;&#65533;&#65533;&#65533;&#65533;%&#65533;&#65533;D&#65533;&#65533;AF&#65533;&#65533;m&#65533;&#65533;5&#65533;&#65533;8&#65533;Y&#65533;&#65533;&#65533;_&#65533;y&#65533;&#65533;i &#65533;&#65533;&#65533;&#65533;&#65533;&#65533;&#65533;&#65533;&#65533;&#65533;Z8`&#1717;_u&#65533;\&#65533;&#65533;&#65533;&#65533;oRF&#1682;)&#65533;&#65533;@&#65533;!i&#65533;^&#608;N&#65533;&#65533;`&#65533;&#65533; &#65533;&#65533;k`&#65533;&#1689;&#65533;&#65533;&#65533;]&#65533;&#65533;H&#65533;&#65533;
6a&#65533;&#65533;&#65533;&#1092;&Va&#65533;&#65533;f&#65533;2&#65533;}&#65533; J&#65533;4&#65533;\&#65533;&#65533;P&#65533;&#65533;&#65533;&#65533;&#65533;&#65533;&#576;^"&#65533;&#65533;&#65533;(\K&#65533;!V&#65533;P&#65533;&#65533;&#65533;d&#65533;&#65533;1&#65533;&#65533;@ S,"&#65533;!""&#65533;&#1990;&#65533;	&#65533;&#65533;_Z@"V&#65533;\ &#65533;a4&#65533;!P&#65533;&#65533;d`&#65533;Y&#65533;b^U&#65533;&#65533;!(.&#65533;&#65533;&#65533;&#65533;k8&#65533;#&#65533;"R4B#&#65533;&#65533;~&#1605;&#65533;b&#65533;&#65533;&#65533;&&#65533;&#65533;U&#65533;.V#0&#65533;&#65533;y&#65533;"&#65533;M&#65533;&#65533;]0f&#65533;(&#65533;\&#65533;
&#136;c&#65533;"F&#65533;&#65533;&#65533;&#65533;&#1826;&#65533;&#65533;(&#65533;b&#65533;&#65533;[&#65533;&#65533;&#65533;&#65533;&#65533;&#65533;&#65533;y	I&#821;U&#65533;1f&#65533;3
F&#65533;&#65533;(fc&#65533;&#65533;&#65533;4&#65533;&#827;&#65533;#&#65533;cQ&#65533;&#65533;&#65533;&#300;&#65533;&#1461;EL+2&#65533;}1&#65533;B&#65533;-vdGj$&#65533;y&#65533;C"&#65533;=H&#65533;&#65533;j&#65533;E&#65533;&#65533;Y\&#65533;&#65533;v&#65533;#-&#65533;b#&#65533;d)&#65533;&#65533;&#65533;&#65533;~&#65533;A _&#65533;&#65533;&#65533;U&#65533;&#181;&#65533;M&#1671;}&#65533;R&#132;D&#65533;&#65533;&#65533;|&#65533;&#65533;&#65533;&#65533;SFD&#65533;&#65533;K&#65533;c&#65533;@&#1252;&#65533;%#&#65533;&#65533;bHQB#)j#&#65533;y&#65533;&#65533;&#65533;&#65533;c`8&#65533;&#65533;5&#65533;C&#65533;&#65533;[&#65533;&#65533;}&#65533;&#65533;O2`P&#65533;&#1061;d\&#65533;DZ$&#65533;SJe&#65533;]U
Nz[c0Ll0&#65533;^FL&#65533;4v4&#65533;C&#65533;#a&#65533;%LJ&#65533;|&#65533;&#65533;&#65533;&#253;%K&#65533;&#65533;Sr&#65533;D&#65533;d&#65533;IO&#65533;,AdO&#65533;&#65533; &#65533;&#65533;@&#65533;Nfra\&#65533;&#65533;&#65533;&#65533;&#65533;&#65533;&#65533;&#65533;eI&#65533;&#65533;Fh&#65533;F	&#65533;&&#65533;v&#65533;&&#65533;&#65533;&#65533;}&#65533;&#65533; &#65533;&CX&#65533;!&#65533;&#65533;&#65533;Q&#65533;&#65533;GD&#65533;&#65533;m&#65533;Dp&#65533;]^&#65533;&&#65533;Qb&#65533;}&#65533;T:&#65533;mp&#65533;)&#65533;,&#65533;& <&#65533;,&#65533;t2&#65533;&#65533;\bR&#65533;'&#65533;I%w&#65533;&#65533;h&#65533;&Vb&#1782;&#65533;3&#65533;&#65533;#&#65533;&#65533;d&#65533; ` }"&#65533;<&#65533;&#65533;&#65533;H&#65533;TA&#65533;&#65533;!&#65533;&#65533;e&#65533;&#65533;M&Al'&#65533;2LX&#65533;T +&#65533;$&#65533;<F&#65533;F&#65533;#
&#65533;Qz&#65533;&#65533;8&#65533;&#65533;A&#65533;&#65533;H&#65533;&#65533;&#65533;
&#65533;&#65533;&#65533;A &#65533;H&#65533;&#65533;&#65533;Y&#65533;&#65533;m&#65533;&#65533;h&#65533;d&#65533;#&#65533;&#65533;~&#65533;&#65533;@H&#65533;I0&#65533;c4&#65533;]&#394;&#65533;>&#65533;&#65533;&#65533;G0@W &#65533;&#65533;&#65533;T@pJ&#65533;&#65533;p&#65533;'h>&#65533;&#65533;I%kF&#65533;&#65533;d&#65533;]&#65533;&#65533;n&#65533;&#65533;&#65533;&#65533;&#65533;&#65533;&#65533;&#65533;A`:&#65533;&#65533;U&#65533;&#65533;&#65533;&#65533;&#65533;JD&#65533;&#65533;	&#65533;&#65533;^~t&#65533;nP)gZ&#65533;&#65533;&#65533;Q&#65533;&#14234;hI&#65533;:(&#65533;&#65533;@T&#168;>i&#65533;@&#65533;"b&#65533;&#65533;&#65533;E&#65533;4@&#65533;&#65533;&#65533;b&#65533;r&#65533;&#16870;&#65533;&#65533;D&#65533;Axi&#65533;F&#65533;&#65533;J&#65533; H&#65533;&#65533;&#65533;&#65533;*PL&#65533;3A&#65533;aj&#65533;d&#65533;&#65533; &#65533;@[&#65533;&#1026;&#1484;&#65533;&#65533;ZZ&#65533;1&#65533;ni&#65533;&#65533;	&#65533;k&#65533;&#1674;&#65533;+&#65533;&#65533;kc !&#65533; &#65533; , Y &#65533; &#65533;  &#65533; H&#65533;&#65533;&#65533;&#65533;*\&#560;!&#65533;&#65533;"J&#65533;(1&#65533;@&#65533;3j&#65533;&#561;&#65533;&#463; C&#65533;I&#65533;&#65533;&#595; -&#65533;&#65533;&#65533;&#214;./Z&#65533;9&#65533;&#65533;M&#65533;8s&#65533;&#65533;&#627;&#65533;O&#65533;*e&#65533;&#65533;&#65533;r&#65533;&#866;//&#65533;\&#692;&#65533;&#1255;@&#65533;J&#65533;&#65533;L&#65533;X&#65533;&#65533;&#65533;&#65533;&#1519;`&#65533;V&#65533;jS&#65533;&#1651;h&#1138;&#65533;&#44077;&#1783;p&#65533;&#669;Kw&#65533;&#1396;x&#65533;&#65533;]&#65533;&#65533;&#2047;&#65533;&#65533;&#65533;&#65533;&#65533;&#65533;$&#65533;&&#65533;&#65533;&#65533;1&#65533;,zi^L&#65533;&#65533;&#65533;&#65533;~&#45388;&#65533;%&#65533;,&#65533;3&#65533; :&#65533;&#65533;W1&#65533;^&#65533;&#65533;r&#65533;&#65533;M&#65533;v,{&#65533;&#65533;&#416;qw&&#65533;V&[&#65533;b&#65533;&#65533;&#65533;j&#65533;&#953;m'w\&#65533;&#65533;&#65533;&#65533;%n&#65533;&#1933;&#65533;&#65533;&#65533;&#65533;&#1587;g&#65533;[\&#65533;&#65533;&#65533;&#65533;8&#65533;O&#65533;&#65533;y&#65533;i&#65533;&#65533;_o&#65533;j&#65533;&#65533;&#65533;&#65533;&#65533;/a&#65533;&#65533;&#65533;&#65533;G&#65533;&#65533;&#65533;&#65533;&#65533;&#65533;t&#65533;4|&#65533;&#65533;'&#65533;&#65533;&#65533;&#1895;&#65533;}`&#65533;&#65533;&#65533;&#65533;ZVIM&#65533;&#65533;"&#65533;^&#65533;-&#65533;_&#65533;
&#65533;!&#65533;$&#65533;&#65533;&#65533;&#65533;&#65533;&#65533;[&#65533;,&#65533;xXZ&#65533;Ag`}%&#65533;&#205;8&#65533;x#&#65533;.(y&#65533;&#65533;&#65533;&#65533;&#65533;&#65533;_i&#65533;p&#65533;&#65533;`&#65533;&#65533;&#65533;P>)&#65533;&#65533;&#65533;E&#65533;&#65533;hg&#65533;&#65533;e]c&#65533;&#65533;1hc&#65533;0ha&#65533;h&#65533;	%&#65533;&#65533;n&#65533;i&#65533;&#1750;tf6&#65533;1&#65533;G&#65533;}c&#42534;F*(&#65533;&#65533;&#65533;&#65533;<&#65533;&#65533;&#65533;&#65533;&#65533;Ia&#65533;&#65533;&#65533;5&#65533;Pu&#65533;Xh&#65533;&#65533;$&#65533;O&#65533;&#1601;&#65533;&#65533;~&#65533;&#334;%6&#65533;&#65533;y3&#65533;!&#65533;%&#65533;&#65533;&#65533;hY&#65533;&#65533;'&#65533;FF&#65533;Vc&#65533;&#65533;&#65533;N&#65533;&#65533;&#65533;h&#65533;&#65533;&#65533;&#65533;&#65533;X&#65533;&#65533;WQ&#65533; &#65533;"2&#65533;&#65533;&#65533;&#65533;V&#65533;&#1060;Tee[&#65533;}&#65533;8*&#65533;&#65533;&#65533;i&#65533;&#65533;e&#65533;S3&#65533;&#65533;&#148;>&#65533;&#65533;&#65533;&#65533;&#65533;{&#65533;U&#65533;&#65533;s	&#65533;&#65533;c&#65533;&#65533;&#65533;&#65533;d&#65533;i&#65533;&#65533;&#65533;.&#65533;U&#65533;&#65533;u&#65533;c&#65533;&#65533;&#65533;&#65533;&#65533;9l&#65533;&#65533;&#65533;`&#65533;1&#65533;&#65533;t@*&#65533;&#65533;&#65533;&#65533;&#65533;&#65533;U\F&#65533;q&cs &#65533;*@&#65533;f&#65533;&#65533;&#65533;%&#65533;lY	*&#561;F&#65533;{&#65533;&&#65533;,&#65533;&#65533;fe&#65533;D&#65533;j&#65533;&#65533;&#65533;8&#65533;n&#65533;&#65533;J&#65533;Yk<&#65533;&#65533;u&#1820;&#65533;&#65533;&#65533;*|4&#65533;C&#65533;tn&#65533;/&#65533;Swp3\&#65533;]&#65533;&#65533;/:&#65533;&#65533;&#65533;&#65533;0{)7&#65533;&#65533;0&#65533;&#1756;&#65533;&#65533;Zs&#65533;&#65533;7&#490;1VG"&#65533;&#65533;C&#65533;&#65533;H&#65533;cY&#65533;]&#65533;Ea&#65533;&#65533;&#266;_&#65533; qK&#65533;c;`GA&#65533;&#65533;&#65533;&#65533;`	&#65533;&#65533;&#65533;&#849;&#65533;?&#65533;I&#65533;&#65533;S&#65533;&#65533;V&#65533;&#65533;&#65533;*|&#65533;AT&#65533;y&#65533;C7g2lD&#6049;Qf%&#65533;&#65533;&#65533;&#65533;&#65533;
&#65533;&#65533;r&#65533;&#65533; .X`&#65533;b&#65533; ;&#65533;&#65533;SW&#65533;&#65533;&#65533;&#65533;&#65533;&#65533;&#65533;p_&#65533;g

mt&#65533;ogG&#65533;&#65533; &#65533;&#65533;&#65533;&#65533;v&#65533;&#65533;J&#65533;&#65533;&#65533;&#65533;&#65533;&#65533;#&#65533;&#65533;&#1918;&#65533;&#65533;&#65533;&#65533;/&#65533;&#65533;&#65533;&#65533; &#65533;&#65533;{k&#65533;&#65533;&#65533;&#65533;&#65533;&#65533;$&#65533;V&#65533;&#65533;F&#65533;E&#65533;@S`&#65533;&#65533;&#65533;&#65533;mo&#315;R&#65533;X8&#65533;&#65533;,#&#65533;&#65533;H&#65533;&#65533;&8&#65533;&#65533;&#65533;mchB,&#65533;&#65533;5&#65533;&#65533;B&#65533;&#65533;(T&#65533;&#65533;&#65533;a^&#65533;ND&#65533;&#65533;A"%&#65533;RK0 <&#65533;&#65533;	=&#65533;8&#65533;<&#65533;&#65533;^&#65533;&#65533;NMB8&#996;&#65533;&#65533;&#65533;;&#65533;&#896;G:&#65533;J`Bp&#65533;5&#65533;Qso&#65533;&#65533;&#428;&#65533;&#65533;:bE{&#65533;S&#65533;&#65533;&#65533;&#65533;&#65533;x&#65533;&#65533; &#65533;B&#65533;1s0p&#65533;&#65533;&#65533;&#65533;&#65533;&#65533;#&#746;&#65533;&#65533;$&#65533;&&#65533;a&#65533;&#65533;&#65533;&#65533;&#65533;&#384;&#65533;(<\p&#65533;&#1479;H&#65533;LQaq&#65533;L&#65533;N&#65533;&#65533;&#65533;8b&#1057;&#65533;&#65533;$r&#65533;&#65533;}N d&#65533;&#65533;&#65533; &#65533;8&#65533;&#65533;b&#430;&#65533;&#65533;&#65533;`+0&#65533;rOqBL&#65533;x&#65533;,2&#65533;&#998;"&#65533;7X&#65533;sF&#65533;&#65533;&#65533;p&#65533;8&#65533;&#65533;&#65533;&#65533;&#65533;&#65533;&#65533;>&#65533;&#65533;&#65533;Z'KOj&#65533;I6&#65533;@&#65533;W&#65533;&#65533;&#65533;&#65533; &#65533;
`&#65533;,&#65533;&#65533;9@&#65533;;8&#65533;&#65533;&#1657;q2d~x9fP&#697;fOF&#65533;z&#65533;D&#65533;&#65533;&#65533;&#65533;EC&#65533;`5&#65533;`&#870;>7&#65533;KjY&#543;&#65533;1&#65533;uP&#65533;&#65533;&#65533; *VBC#&#65533;&#65533;&#65533;&#65533;0&#65533;&#65533;&#65533;5&#65533;&#65533;Q&#65533;&#65533;&#65533;&#65533;	&#65533;f`E&#1296;&#65533;&#65533;S&#65533;c&#65533;R5&#65533;TaFP&#65533;&#65533;H8$&#65533;&#65533;&#65533;:&#65533;f&#65533;jCb&#65533;P&#65533;!&#65533;&#65533;PEZV&#65533;&#65533;&#65533;yZ@&#65533;&#65533;&#65533;X&#65533;p&#65533;I&#65533;&#65533;&#65533;\&#65533;&#65533;&#65533;z&#65533;A&#65533;}&#65533;&#65533;&#65533;&#65533;6&#65533;&#154;&#65533;3&#65533;1m&#65533;N&#1554;&#65533;&#65533;LFhC&#65533;&#65533; &#65533; &#65533;&#65533;&#65533;&#65533;,&#65533;&#65533;&#65533;<&#1076;u&#65533;&#65533;&#65533;&#65533;7&#65533;6K&#65533;&#65533;&#65533;w@&#65533;&#1120;fN&&#65533;g&#65533;&#65533;R&#65533;r@!&#65533;m'`&#65533;PZ&#65533;1&#65533;\&#65533;&#65533;0&#65533;&#65533;&#1684;k&#65533;'/3F2n&#65533;&#65533;8&#65533;&#595;tz
&#65533;&#1821;&#65533;R&#65533;tlv@&#65533;&#1057; &#1717;&\-&#65533;&#65533;&#65533;	`&#65533;&#65533; &#65533;&#554;&#65533;&#65533;&#65533;%}Ok)&#65533;&#65533;&#65533;6&#65533;ImZ&#274;&#65533;,&#65533;&#65533;&#65533;&#65533;&#65533;;&#65533;&#65533;
&#65533;A|p&#65533;*&#65533;&#1481;&#65533;0O&#1056;&#65533;&#65533;U&#65533;_&#65533;&#65533;&#65533;	&#65533;w4&#65533;&#65533;O~&#65533;{a&#65533;7r&#65533;Jf&#65533;n4&#65533;&#65533;a&#65533;@A&#65533;&#65533;&#65533;.&#65533;&#65533;.&#65533;rH" &#65533;&#65533;lAp&#65533;F&#65533;Edo&#65533;RnP&#65533;&#65533;&#680;&#65533;~CR|AC&#65533;&#830;&#65533;4&#65533;&#65533;l&#65533;&#65533;!$ 
&#1025;&#672; 5&#65533;Y&#65533;u &#65533;T1&#1618;&#65533;aeP&#65533;bY1&#65533;P"j&#65533;&#65533;E&#65533;&#65533;ZXW&#65533;I&#65533;Dm&#65533;&#65533;&#65533;&#1227;&#65533;&#65533;9&#65533;&#65533;&#65533;%j&#65533;m&#65533;np&#65533;%,A
&#65533;&#65533;&#65533;b-&#65533;&#65533;&#65533;&#65533;&#1440;D&|&#65533;&#65533;&#65533;%&#1479;C&#65533;&#65533;kB&#65533;r&#65533;&#65533;4#&#65533;&#65533;A&#65533;)57-u&#65533;
)&#589;&#65533;&#65533;w Y&#1025;	&#65533;^&#65533;p i&#65533;&#65533;\u+)&#65533;J&#65533;&#65533;&#65533;&#65533;=&#65533;!&#65533;8o&#65533;&#18116;O&#65533;Ka
&#1339;&#65533;_&#65533;&#1955;V&#65533;&#65533;\&#65533;1s&#65533;&#65533;7&#65533;&#65533;
AXCR&#65533; A&#65533;{&#1859;n&#65533;&#65533;c&#65533;&#65533;&#65533;&#65533;-&#65533;/&#65533;]&#65533;V&#65533;&#65533;+	&#65533;&#65533;
&#65533;&#65533;p&#65533;!(;&#65533;7&#65533;0dT)|&#8002;&#65533;&#65533;&#1828;B0Ng&#65533;&#65533;~&#65533;@r&#65533;H&#65533;+&#65533;&#65533;/&#65533;8&#65533;&#65533;@	H&#65533;&#65533;&#65533;&#65533;bC&#65533;&#65533;&#65533;&#65533;&#65533;&#65533;P&#65533;Lb&#65533;&#65533;&#65533;!&#65533;&#65533;&#65533;e&#65533;]&#65533;&#65533;&#1258;&#65533;o&#65533;<&#65533;{&#65533;&#65533;&#65533;t#D!+&#65533;L&#65533;6&#65533;&#65533;&#65533;6&#65533;C&#65533;v &#65533;9&#1024;Q&#65533;&#65533;~&#65533;v&#65533;&#65533;&#65533;Z&#65533;n&#65533;&#65533;Q&#65533;@&#65533;>"&#65533; &#65533;G-&#65533;`&#65533;(&#65533;&#65533;`&#65533;&#65533;&#65533;y8&#692;&#65533;&#483;']&#65533;|t&#65533;&#65533;o&#65533;&#65533;&#65533;&#65533;&#65533;+&#65533;t67&#65533;&#65533;+&#65533;&#65533;&#65533;nr&#65533;&#65533;&#65533;+&#65533;&#65533;&#65533;&#65533;N&#65533;&#65533;n5@&#65533;&#65533;&#65533;<&#65533;&#65533;&#65533;L&#65533;&#65533;&#65533;;&#65533;A&#65533;&#65533; 1&#65533;A8&#65533;&#65533;X&#65533;&#65533;&#65533;&#65533;k#&#65533;&#65533;G&#65533;&#65533;nM&#65533;P&#65533;.&#1970;&#65533;&#65533;&#65533;OK&#65533;?P5&#65533;rz"nPU&#65533;&#65533;&#65533;&#65533; Pk&#65533;6y&#65533;n\&#65533;b1 .&#65533;e&#65533;&N5boe~dB =&#65533; [&#65533;>@6P&#65533;&#65533;\0kps&#931;7&#65533;g0tGt&#65533;$'&#65533;{&#65533;&#65533;&&#65533;&#2019;S&#65533;?&#65533;r&#65533;&#65533;.&#901;BP&#65533;1&#65533;&#65533;=&#65533;&#65533;_b0= V`Lp&#1047;nX&#65533;n
`e&#65533;W&#65533;S`d&#65533;'3&#65533;,uN0d > !&#65533; P&#65533;V&#65533;i@V &#65533;&#65533;&#65533;\&#65533;~&#65533;&#65533;Q&#65533;&#65533;c#sm'&#65533;w&#65533;&#65533;-RS3&#65533;&#65533;c&#65533;Q&#65533;r&#65533;)="B&#65533;&#65533;@&#65533;&#65533;y&#65533;&#65533;j#u@[@	@f0eV&#65533;u&#65533;8}LP}"P[uJ(w&#65533;5&#65533;;&#65533;&#65533;@ 4&@,&#65533;&#65533;,p&#65533;xP t&#65533;&#65533;L&#65533;4&#65533;3&#65533;F&#710;9^&#65533;(&#65533;)t&#65533;8A&#65533;*&#65533;h,&#65533;&#65533;&#65533;2"=&#65533;l~&#65533;@_"&#65533;6nm&#65533;d&#65533;)&#65533;&#65533;,&#65533; \&#65533;&#65533;}&#1239;b&#65533;d&#65533;k&#65533;#&#65533;b&#65533; qV@&#65533;p&#65533;Y&#65533;	&#65533;j&#65533; &#65533;&#65533;&#65533;A&#65533;&#65533;7A#4&#65533;&#65533;&#1560;&#65533;&#65533;,&#65533;&#65533;Mp1&#65533;$"|Gw&#65533;G=&#65533;&#65533;y&#65533;&#1481;&#65533;&#65533;s [@R`&#65533;&#65533;&#65533;&#65533;X&#65533;Q&#65533;n5&#65533; /P&#65533;&#65533;rZ&#65533;d&#65533;V&#65533;&#328;&#65533;(&#65533;	&#65533;H&#65533;`j&#65533;&#65533;B@i3xQ&#197;9&#65533;D*@G&h"(&#65533;&#65533;<S&#1165;v&#65533;&#65533;&#65533;7pHw<+&#65533;T&#65533;h&#65533;&#65533;uqA k01&#65533;T  @&#65533;&#65533;gk&#65533;8&#65533;&#65533;W  C&#65533;apr0# U ?P6p&#65533;&#65533;(p&#65533;f`6P &pW5P" jp&#65533;8&#65533;&#65533;M&#65533;T&#65533;a&#65533;{9&#1160;&#65533;s&#65533;6&#65533;&#65533;~&#65533; &#65533;&#1238;DV|&#65533;&#65533;a&#65533;&#65533;ZK[/&#65533;qx91&#65533;l@R &#65533;&#1541;&#65533;Xy)v^&#65533;&#65533;&#65533;g&#65533;_P f&#65533;(&#65533; Q&#65533;&#65533;&#65533;&#65533;j&#65533;&#65533;q&#65533; &#65533;.&#65533;&#43614;1 &#65533;6&#65533;&#1621;&#65533;T@&#65533;&#65533;8&#65533;&#65533;&|W&#65533;&#65533;&#65533;&#65533;&#65533;/&#65533;&#65533;.7Hw&#65533;&#65533;oK&#65533;&#65533;2&#65533;&#65533;-&#65533;&#65533;x9\&#65533;T@D &#65533;&#65533;&#65533;&#1143;E h&#65533;fe&#65533;&&#65533;&#65533;&#65533;&#65533;Q0&#65533;#&#65533;R&#65533;  &#65533;e &#65533;&#65533;0@z&#65533;r  &#65533;V@U&#65533;<&#65533;&#65533;&#65533;&#65533;&#65533;&#65533;&#65533;6-Ux&#65533;R3&#65533;&#65533;&#65533;v)&#65533;97"&#65533;Z&#65533;B3&#65533;~m&#65533;yI&#65533;3&#38372;&#65533;&#65533;*}&#65533; "&#1482;N&#65533;&#65533;&#65533;9&#65533;\&#65533;&#65533;7&#65533;+6 p9&#65533;R&#65533;t&#65533;&#65533;&#65533;&#65533;nm&#65533;A&#65533;&#65533;&#65533;&#65533;&#65533;&#65533;&#65533;I&#65533;C:vs&#65533;&#65533;7(J&#65533;U4WV&#65533;&#65533;+|&#65533;B1O&#65533;&#65533;&#65533;&#65533;yI\&#65533;)@D`&#65533;8&#65533;&#65533;&#65533;&#65533;P&#65533;[&#65533;&#65533;[xfz(&#65533;&#65533;Im 4S&#65533;f*"U&#65533;&#65533;/&#65533;&#65533;&#65533;FU&#65533;.&#65533;&#65533;&#65533;#v&#65533;&#65533;&#65533;7.uD9"WR&#65533;&#65533;&#65533;&#65533;D&#65533;h&#65533;&#65533;4&#65533;&#65533;g~C&#65533;&#65533;B&#65533;&#65533;2 Y*ywu&#65533;&#537;&#65533;8}%&#65533;iO&#65533;=cd&#65533;j&#65533;&#5611;&#65533;&#65533;&#65533;&#65533;  &#65533;zE&#65533;&#65533;&#65533;&#65533;j\K&#65533;&#65533;&#65533;dp0&#236;&#65533;&#65533;x5J&#65533;0&#65533;&#65533;&#65533;&#65533;Ix&#65533;&#65533;&#421;ey&#65533;f&#65533;&jW&#65533;&#65533;kQ&#65533;}&#65533; 0P&#1073;&#65533;:&#65533;&#65533;&#65533;&#65533;&#65533;&#65533;&#65533;&#65533;@i{&#65533;&#65533;]&#22184;c&#65533;Z&#65533;&#65533;&#65533;&#65533;8up &#65533;&#65533;s&#65533;`&#65533;T&#65533;&#65533;iP&#65533;e&#65533;&#65533;&#65533;&#65533;n=+&#65533;kX ;&#65533;!&#65533;'  &#65533;&#65533;&#65533;&#65533;&#65533;&#65533;]&#65533;"iB&#65533;=^&#65533;F&#65533;:U8&#65533;nb&#65533;=&#65533;&#65533;&#65533;&#65533;G&#65533;C@&#65533;=p&#65533; `f&#65533;&#65533;&#65533;&#65533;&#65533;7&#65533;0&#65533;YI]&#65533;I&#65533;&#7671;~&#65533;# &#65533;&#65533;!k(~7p#&#65533;&#65533;&#65533;&#65533;I&#65533;&#65533;=&#65533;:&#65533;;&#65533;&#65533;7j&#65533;)@5&#65533;(&#65533;&#65533;[&#65533;&#65533;[&#65533; !@&#65533;&#65533;"p&#65533;v&#1713;&#65533;m&#65533;e`P&#65533;.bqX&#65533;lz&#65533;&#65533;&#65533;c&#376;l&#65533;=&#65533;~w&#1606;s@&#65533;=@&#65533;D&#65533;&#3127;6y_tP1&#65533;&#65533;W&#65533;&#65533;Q+w&#65533;&#65533;&#65533;&#65533;&#65533;% &#65533;;7P&&#65533;&#65533;'&#65533;Ar&#65533;&#65533;%&#618;&#65533;(&#364;&#65533;&#1387;oE~&#65533;)&#65533;&#65533;&#65533;&#65533;&#793;&#65533;&#65533;hk`  b&#65533;&#65533;9P&#65533;&#65533;&#65533;k&#65533;&#65533;;FZ&#65533;N%ZI&#65533;+C&#65533;&#65533;_&#65533;&#65533;{&#65533;[ &#1786;KB&#65533;[&#1038;&#65533;z&#65533;&#65533;&#65533;`&#65533;&#65533;`&#20963;7&#65533;&#65533;&`&#1085;%&#65533;&#65533;,&#65533;ZE&#1729;wG:&#65533;&#65533;&#65533;*K&#65533;&#65533;KX&#65533;|\x&#65533;50U  &#65533;&#65533;%p&#65533;7J&#65533;k`&#65533;)0g &#65533;&#65533;3&#130;C&#65533;
^>&#65533;&#65533;{L&#65533;I&#65533;&#65533;L&#65533;&#65533;z&#65533;1P&#65533;W*} &#65533;",&#65533;&#65533;X,%&#65533;d&#47710;&#65533;&#65533;TV0E3&#65533;b%&#65533;&#65533;,rdL&#65533;E]?&#65533;7&#65533;&#65533;&#506;&#65533;&#65533;2y&#65533;2&#65533;&#65533;`p0F u,Py<&#65533;s&#65533;&#65533;r&#65533;M&#65533;Ytj&#65533;&#65533;O&#65533;&#65533;&#580;&#65533;\c&#65533;$CDD.)~&#1696;B&#65533;&#65533;9&#65533;j&#65533;b&#65533;&#65533;,)F`&#65533;&#65533;&#65533;&#1034;&#65533;&#725;&#65533;o&#65533;5EZ&#474;&#237;d&#65533;4:|&#65533;&#1259;&#65533;&#378;6&#65533;&#65533;$&#65533;i{&#65533;4@u`I=&#65533;0&#65533;&#65533;&#65533;K&#65533;dP&#65533;r&#65533;,F%&#65533;&#65533;:&#65533;^_&#65533;hM&#65533;Z&#65533;&#1839;&#65533;&#65533;+&#65533;&#65533;&#65533;h&#65533;S<&#65533;\`&#65533;[&#65533;=&#65533;&#65533;[&#65533;n&#65533;&#65533;&#65533;{&#1610;&#65533;&#789;&#65533;,&#65533;l&#65533;>F&#65533;Z&#65533;&#65533;L&#65533;,&#65533;L&#65533;&#65533;k&#65533;m8&#65533;&#1916;&#65533; &#65533;&#65533;&#65533;8&#65533;1 &#65533;;&#65533;&#65533;&#65533;&#65533;&#65533;7Z&#65533;Y&#65533;&#65533;&#65533;>:&#65533;&#992;&#65533; OCD&#65533;3&#65533;&#65533;[~N &#65533;zI&#65533;C&#65533;&#65533;&#65533;.&#65533;&#65533;1&#65533;2&#65533;&#476;V,&#65533;&#65533;j&#65533;(&#65533;r&#65533;F&#65533;&#65533;w&#65533;y&#65533;'z&#65533;&#1021;*&#65533;&#65533;&#65533;z|&#65533;$WFp&#65533;\&#65533;&#65533;B&#65533;X&#65533;J-&#65533;m&#65533;4&#65533;i&#65533;C&#65533;]&#65533;&#65533;&#65533;&#65533;f&#65533;IO*&#65533;e&#65533;&#65533; &#810;&#65533;F&#65533;X~&#65533;;@&#65533;%8&#65533;|< F&#65533;&#65533;S,&#65533;&#65533;.;&#65533;&#65533;&#65533;%&#65533;x_w&#65533;{?m&#65533;g&#65533;&#65533;&#65533;S&#65533;&#65533;&#65533;&#65533; C&#65533;&#65533;M&#65533;[&#65533;0&#65533;&#65533;&#65533;&#65533;o&#65533;=;b&#65533;\&#65533;&#65533;v!&#65533;&#65533;2mp&#65533;kc&#423;&#65533;&#65533;&#65533;&#65533;&#65533;&#65533;~&#65533;&#65533;&#65533;&#65533;Pr&#65533;=P&#65533;&&#65533;b&#65533;u&#1762;&#65533;&#65533;9#&#65533;l:&#65533;/3&#65533;}&#65533;&#890;&#65533;B&#65533;&#65533;6&#65533;&#65533;&#65533;]r&#65533;&#1960;&#65533;k@ q&#65533;&#65533;&#65533;%&#65533;d&#65533;&#65533;d&#65533;22&#65533;-X&#65533;&#65533;&#1359;d&#65533;&#65533;&#65533; &#65533;&#65533;'&#65533;&#65533;&#65533;m&#65533;&#65533;&#65533;&#65533;&#65533;*&#65533;&#1928;./&#65533;&#65533;&#65533;&#65533;&#65533;[i&#65533;&#65533;@^,&#65533;&#65533;T&#1341;&#65533;ET`&#65533;&#65533;&#65533;&#65533;&#65533;&#65533;&#65533; {&#65533;7&#65533;&#65533;&#65533;&#65533;33&#65533;&#1490;&#65533;<p&#65533;"&#65533;>&#65533;x&#65533;Nt&#1732;&#65533;l&#65533;
q&#65533;&#65533;&#65533;&#65533;f,&#65533;4&#65533;'"G&#65533;/&#65533;<&#65533;&#65533;+&#65533;&#65533;&#65533;&#65533;p&#65533;&#65533;&#65533;&#65533;&#65533;&#65533;&#65533;&#65533;- &#65533;&#65533;1&#65533;&#1819;&#65533;&#65533;&#65533;t5&#65533;&#65533;sG&#549;&#65533;&#65533;VV&#65533;M&#845;z&#65533;&#65533;y&#65533;l&#65533;&#65533;&#65533;&#65533;J&#1176;&#65533;9&#65533;&#65533;&#65533;&#65533; &#65533;&#65533;&#65533;A&#65533;&#65533;&#65533;U+P&#65533;u)4\&#65533;&#65533;&#1842;&#65533;t&#32295;6&#65533;&#65533;6S&#65533;>~P&#65533;&#468;&#65533;B&#65533;u`&#65533;#&#65533;y &#65533;K8&#65533;&#65533;&#65533;T&#1036;&#65533;b&#65533;&#65533;?u&#65533;&#65533;&#65533;\&#65533;&#65533;&#65533;Z:&#65533;&#65533;&#65533;&#65533;&#65533;g&#65533;{K&#65533;&#65533;g&#65533;&#65533;&#65533;4&#65533;&#65533;&#65533;1&#65533;F&#65533;C&#65533;FM)&#65533;T&#65533;.P&#65533;&#65533;&#20094;&#65533;*&#65533;&#65533;&#65533;r&#65533;C&#65533;&#65533;&#65533;!&#1954;c&#65533;>&#849;l3,&#65533;&#65533;&#65533;&#65533;>3p&#65533;&#65533;N&#65533;k&#65533;&#65533;&#65533;38#&#65533;&#65533;&#65533;Z% &#65533;/0 1duG )P&#65533;B&#65533;gp&#65533;&#65533;&#65533;&#65533;T&#65533;$ &#65533;&#65533;&#65533;Z&#65533; &#65533;a&#65533;&#65533;-g!&#65533;&#65533;&#1970;&#65533;&#65533;L&#65533;X.w&#65533;U<%&#65533;&#65533;&#65533;I&#65533;V*!&#65533;D&#65533;0<b&#65533;&#65533;&#65533;&#65533;b&#65533;S&#65533; &#65533;Y"@[&#65533;CP&#65533;&#65533;&#65533;m&#65533;	&#65533;&#65533;,&#65533;H&#65533;ai&#65533;&#65533;&#65533;>]&#65533;i&#65533;&#494;&#65533;&#65533;&#65533;R]&#65533;.N&#65533;#8&#65533;[&#65533;&#65533;	&#65533;]&#65533;hWX&#65533;#&#65533;u ?&#48502;n&#65533;4&#65533;&#65533;1@0q&#65533;&#65533;&#65533;TVMvd&#65533;*wp&#65533;S&#65533;&#65533;&#65533;>&#65533;&#65533;&#65533;&#65533;|&#65533;d&#65533;&#65533;&#65533;=[/w'W&#65533; &#65533;7&#65533;&#65533;&#65533;4&#65533;&#65533;& &#65533;&#65533;#D&#65533;&#65533;TuP0&#65533;&#65533;e`4&#65533;&#65533;\P&#138;&#65533;&#65533;&#65533;Q&#65533;)&#65533;{&#65533;&#65533;&#11535;&#65533;&#317;&#65533;&#65533;z&#65533;&#65533;;&#65533;&#65533;&#65533;>&#65533;&#65533;&#65533;a%&#65533;&#65533;&#65533;&#65533;4 &#65533;,&#65533;,&&#65533;-q:&#65533;dq&#65533;&#65533;5&#65533;
Ps&#65533;&&#175;/&#65533;y_&#65533;&E&#65533;/)&#65533;&#65533;&#65533;3qo&#65533;&#2006;&#65533;&#65533;&#65533;&#65533;&#65533;&#65533;&#65533;R&#65533;&#65533;&#65533;&#65533;	Z&#65533;1R&#65533;&#65533;&#65533;:F&#65533;&#65533;&#65533;&#65533; B %N&#65533;L&#65533;51&#65533;l&#65533;&#1091;&#65533;&#65533;
P&#65533;Q&#65533;E&#65533;&#65533;&#65533;&#65533;&#65533;&#65533;1]&#65533;&#65533;B&#792;S&#65533;&#65533;&#1137;d	&#65533;'&#65533;\`b&#65533;&#65533;&#65533;"&#65533;	R&#396;QN&#65533; bU&#65533;U&#65533;Z&#65533;q&#65533;W&#65533;
*&#65533;&#65533;&#65533;&#65533;&#65533;%&#65533;&#65533;&#65533;&#65533;&#65533;[&#65533;q&#65533;&#65533;&#65533;&#65533;&#65533;TY&#65533;"&#65533;ZB&#65533;&#65533;``&#65533;)[X A&#65533;i&#65533;&#65533;a&#1516;fp&#65533; &#65533;&#65533;*DXD&#65533;&#65533;L,q&#65533;&#65533;&#65533;&#65533;
&#131;/vp&#65533;f&#65533;Gx&#65533;D4&#65533;&#65533;&#65533;(6&#65533;&#65533;a&#65533;&#65533;&#65533;kv0&#65533;&#65533;&#65533;&#15312;&#65533;k&#65533;&#65533;&#65533;&#65533;Z&#698;Dk&#65533;&#65533;&#1913;&#1653;&#65533;m&#65533;wo&#1343;&l&#65533;0&#65533;	&#65533;&#65533;q|y&#65533;&#65533;L&#65533;s&#65533;4(&#65533;p&#65533;&#65533;&#268;5D&#65533;A&#65533;\pat&#65533;920 (&#12446;j*($t@!&#65533;&#65533;h&#65533;
&#65533;&#65533;&#65533; &#65533;&#65533;$0&#65533;&#65533;&#65533;Z\&#65533;&#65533; B@ &#65533;&#65533;j	&#65533;&#43827;&#746;&#65533;z &#65533;{&#65533;&#65533;&#65533;,&#65533;&#65533;`8C&#65533;	Z&#65533;&#65533;&#65533;\&#65533;*&#65533;3&#65533;&#65533;a&#65533;d 
&#65533;.&#65533;`&#65533;&#65533;&#65533;3A&#65533;D0S,j&#65533;&#65533;
ZP&#65533;	/u@&#65533;'&#65533;&#65533;&#65533;@&#65533;&#65533;
*d0&#65533;<3A!&#65533;&#65533; &#65533;[&#65533;1J&#530;&#65533;&#65533;*#j&#65533;&#65533;&#65533;&#65533;&#65533;N&#568;&#65533;&#65533;;&#65533;&#65533;*&#65533;d*K &#65533;: &#65533;FrO&#65533;&#65533;b&#65533;R&#65533;&#65533;&#65533;&#65533;&#65533;&#65533;2ze&#65533;W&vX])&#65533;&#65533;B;1\&#65533;(&#65533;&#65533;&#65533;>i0A//P&#65533;5R&#65533;&#65533;&#65533;&#65533;`&#1009;)r&#65533;Q&#65533;\&#65533;l,&#65533;&#65533;KS&#65533;"&#65533;HH&#65533;&#65533;/#e*O&#577;s&#65533;Wam1&#65533;&&#65533;&#65533;4&#65533;bW&#65533;Ux&#65533;h&#65533;&#65533;Bd&#65533;&#65533;I&#65533;(&#65533; b&#65533;hM`&#65533;&#65533;&#65533;&#65533;P&#65533;&#65533;'&#65533;&#65533;3&#65533;&#65533;&#65533;-&#65533;&#65533;7&#1085;&#65533;&#65533;T&#65533;&#65533;&#65533;&#65533;e&#65533;;&#65533;&#65533;&#65533;&#65533;&#65533;|[(&#65533;~U~&#65533;*0^X&#65533;
&#65533;&#65533;&#65533;&#65533;&#65533;&#65533;'&#65533;&#65533;&#65533;6dO&#65533;&#65533;s&#65533;&#65533;&#65533;BO&#65533;H!
`&#65533;&#65533;%f&#65533;(&#65533;&#65533;o&#65533;w&#65533;&#65533;b\&#65533;+&#65533;&#65533;&#65533;q&#65533;&#65533;&#65533;R&#1146;&#65533;&#65533;}Fy&#65533;&#65533;-&#65533;vFu T]eQ&#34109;B&#65533;&#65533;6b&#65533;4`&#65533;?&#65533;&#65533;|&#65533;&#65533;;OV&#65533;eQp&#65533;&#1646;S&#65533;&#65533;
5&#65533;&#65533;|&#65533;&#65533;l&#65533;&#65533;D'v@*&#65533;&#38324;9&#65533;&#65533;&#65533;&#65533;^p&#65533;%&#65533;&#65533;u&#65533;-&#65533;&#65533;&#65533;.P&#65533;I&#65533;:&#65533;gp&#65533;&#65533;*&#65533;&#65533;&#65533;&#65533;l &#65533;&#65533;&#65533;&#65533;&#65533;s&#65533;&#65533;&#65533;&#65533;&#65533;&#65533;w&#65533;&#190;&#65533;P&#65533;&#65533;'&#463;&#65533;3z&#65533;&#65533;)-&#65533;[w&#65533;&#65533;NNw&#65533;&#2024;&#65533;*&#65533;&#65533;,1&#65533;&#65533;&#65533;&#65533;&#65533;*TF"&#1001;X(&#65533;*&#65533;&#65533;^&#65533;&#65533; #&#65533;&#65533;[&#65533;Al&#65533;&#65533;=3&#65533;*N&#65533;&#1989;8&#29932;5K
20]G60&#65533;+&#65533;&#65533;{&#65533;2&#65533;&#65533;P"&#65533;&#65533;mx&#65533;&#65533;&#65533;"&#65533;?&#65533;Pou&#65533;B^P&#65533;L&#65533;&#65533;&#65533;" &#65533;&#65533;.T|&#65533;&#65533;&#65533;&#65533;&#1168;Wn[t&#65533;&#65533;&#65533;&#65533;&#65533;&#65533;@ F&#65533;\&#65533;&#65533;W(&#65533;&&#65533;&#65533;&je[ &#65533;@ *&#65533;&#65533;B&#65533;&#65533;p3b&#65533;&#65533;&#65533;&#65533;0&#65533;&#65533;&#65533;gY&#65533;&#65533;)H&#65533;P\&#65533; L&#65533;&#65533;P'-&#65533;j&#65533;&#65533;&#65533;&#65533;&#65533;%T&#65533;+&#65533;LpT&#65533;1&#65533;&#65533;&#65533;{f&#65533;$#&#65533;&#65533;5d&#65533;&#65533;	4&#65533;&#65533;
Y&#65533;a&#65533;&#65533;f&#65533;4&#1809;[&#65533;&#65533;pL.XFt&#65533;&#65533;&#65533;:&#65533;&#65533;&#65533;nPXC&#65533;&#65533;&#65533;F&#65533;v&#65533;&#65533;&#65533;&#65533;&#65533; &#65533;&#513;&#65533;Po2&#65533;T&#65533;&#65533;&#65533;D&#65533;&#65533;&#65533;&#65533;^B@&#65533;&#65533;R&#65533;&#65533;A^&#65533;J	&#65533;&#65533; !&#65533;&#65533;{2G$&#65533;K&#65533;c&#65533;0M&#65533;!&#65533;`d&#65533;C&#65533;@"&#65533;&#65533;&#65533;&#65533;&#65533;&#65533;&#65533;  R&#65533;&#65533;E&#65533;&#65533;.&#65533;a&#65533;&#65533;&#65533;&#65533;&#65533;&#35648;&#65533;&#1828;&#65533; &#65533;jo&#65533;&#65533;6&#65533;)&#65533;&#65533;&#65533;&#65533;&#65533;&#65533;&#65533;&#65533;&#65533;(0L&#65533;^&#65533;&#65533;!&#65533;H&#65533;&#65533;&tK&#65533;&#65533;&#65533;&#65533;&#65533;  X&#65533; &#215;&#65533;,&#65533;3!&#65533;&#65533;&#65533;P&#65533;&#65533;&#65533;%&#65533;|[$C&#65533;&#65533;3&#65533;&#65533;L&#65533;&#65533;; M&#65533;&#65533;&#65533;&#65533;J&#65533;&#65533;# 0&#65533;&#65533;&#65533;&#65533;2&#65533;&#65533;&#65533;I&#65533;:&#65533;&#65533;
VH&#65533; &#65533;&#65533;&#65533;&#65533;&#65533;f&#65533;&#65533;&#65533;r!&#65533;@&#65533;&#65533;0&#65533;&#65533;&#65533;&#65533;&#65533;&#65533;$&#65533;K&#65533;qN&#65533;^&#168;&#65533;&#65533;&#65533;:|&#65533;d&#65533;&#65533;&#65533;&#65533;J``)Ahk&#65533;:@r&#65533;&#65533;&#65533;&#65533;L&#65533;]7&#65533;7,&#65533;u#&#65533;&#65533;Z&#65533;&#65533;&#65533; &#65533; &#166;!tH&#65533;&#65533;K&#65533;v&#65533;&#65533;&#65533;&#65533;&#65533;&#65533; '&#65533;&#65533;&#65533;C&#65533;&#65533;e&#65533;&&#65533;5-&#65533;Kxf&#1650;
&#65533;&#65533;&#65533;#+&#65533;Gi&#65533;M-&#65533;Eg B&#65533;&#65533;K&&#65533;&#65533;&#1627;w&#65533;W\&#65533;E&#65533;k&#65533;&#65533;hdl&#65533;&#65533;#&#65533;,&#65533;V&#59414;+&#65533;B&#65533;;&#65533;
&#65533;-&#65533;c&&#65533;]'@ bP&#65533;&#65533;&#65533;`Y&#65533;n&#65533;TH&#1695;&#65533;&#65533;K&#65533;&#65533;/k( Y&&#1030;&#65533;b&#65533;~r&#65533;&#65533;&#65533;&#65533;X&#65533;4&&#1170;&#65533;&#65533;&#65533;7&#65533;I&#65533;&#65533;}q0 %&#65533;&#381;Z&#65533;a2*&#65533;&#65533;&#65533;t&#65533;AhB'K&#65533;5&#65533;Xm`3&#65533;&#65533;&#65533;fXv&#65533;h&#65533;^L&#65533;S&#65533;&#65533;{&#65533;&#65533;5&#65533;H8&#65533;;&#65533;&#65533;&#65533;&#65533; q&#65533;&#65533;%&#65533;&#65533;&#65533;&#65533;(&#65533;C&#65533;&#65533;{&#65533;[&#65533;&#1973;; &#65533;&#65533;q&#65533;J,7J\r	u]f&#65533;&#65533;)d&#65533;k&#65533;A&#65533;K&#65533;&#65533;&#65533;&#65533;	kB&#65533;k&#65533;&#1562;&#65533;/&#65533;&#65533;C&#65533;&#65533;D&#65533;o&#65533;&#65533;.Qh&#65533;&#65533;`?~A&#65533;&#65533;&#65533;&#65533;(&#65533;&#65533;-&#65533;&#65533;-&#65533;9&#65533;&#600;&#65533;&#65533;&#65533;&#65533;|N!%X&#65533;6&#65533;vpO&#65533;5&#65533;&#65533;W`&#65533;&#65533;!&#65533;&f&#65533;%&#65533;&#65533;	&#65533;z&#65533;m&#65533;&#65533;%w&#65533;o&#65533;&#65533;,&#65533;3&#65533;&#65533;&#65533;Q7&#65533;&#65533;3&#817;{&#65533;&#65533;&#65533;&#65533;&#65533;`M&#65533; &#65533;
mw&#65533;0&#65533;&#65533;
p&#65533;-T&#65533;d&#65533;&#65533;&#65533;&#65533;L&#65533;ON&#65533;T-N&#65533;&#65533;&#65533;n&#65533;&#65533;+F1B&#65533;`&#65533;&#65533;#&#65533;n&#65533;&#65533;~&#65533;&#2022;)bX&#65533;\&#65533;&#65533;&#65533;f&#65533;4+&#65533; N&#65533;&#65533;!/&#1669;+h&#65533;D%&#1764;&#2024;&#65533;&#65533; &#65533;A5-&#65533;V&#65533;&#65533;&#2006;2&#65533;x$-&#65533;&#682;&#65533;kN-,j&#65533;&#65533;/&#65533;&#65533;&#65533;s&#1923;&#530;a&#65533;&#65533;&#65533;&#65533;[pM&#65533;#&#65533;&#65533; &#65533;&#65533;&#65533;j&#65533;&#65533;8&#65533;s&#65533;&#65533;&#65533;Q&#65533;&#65533;r&#65533;0i0&#65533;0&#65533;A&#65533;z&#65533;J&#65533;&#65533;)&#65533;&#65533;4(m&#65533;&#65533;&#65533;wN&#65533;&#65533;I&#65533;&#65533;&#65533;yO"&#65533;&#65533;&#65533;&#65533;&#65533; &#65533;&#169;&#1813; S&#65533;j&#65533;&#65533;&#517;&#65533;"H&#372;&#65533;m[&#2018;x&#65533;&#65533;&#65533;;&#65533;1k&#65533;;&#65533;&#65533;&#65533;e{&#65533;&#65533;p&#65533;j8x&#65533;Y&#65533;p7&#65533;&#65533;$Y&#65533;&#65533;&#65533;Sv[&#65533;l&#65533;K&#65533;2v &#65533;&#65533;&#65533;p&#65533;&#65533;&#263; &#65533;&#65533;2&#65533;&#65533;-0&#65533;&#65533;R>Z&#245;&#65533;&#65533;}y&#65533;&#65533;P&#65533;#&#65533;9&#65533;&#65533;,&#65533;~&#65533;&#65533;&#65533;&#1201;&#65533;&#616;-&#65533;/&#65533;&#65533;&#65533;&#65533;&#65533;)&#1537;$&#65533;&#65533;&#65533;&#65533;!H&#65533;#J&#65533;&#65533;&#65533;&#65533;&#65533;&#65533;&#65533;&#65533;QRr&#65533;J&#65533;T&#65533;0&#65533;&#65533;=&#65533;&#65533;$ |&#65533;y-&#65533;&#65533;#&#65533;0>&#65533;&#65533;&#65533;}&#65533;3&#65533;&q&#65533;&#65533;A&#65533;&#65533;H&#65533;&#39678;8#&#65533;d&#65533;&#65533;&#65533;=c8&#65533;&#65533;&#65533;Q&#65533;&#65533;k&#65533;&#65533;&#65533;x&#65533;:&#65533; &#65533;0$&#65533;&#65533;&#65533;5(&#65533;&#65533;0&#65533;&#65533;&#65533;&#65533;{&#65533;&#65533;&#59943;&#65533;&#65533;	&#65533;("&#65533;O3&#65533;&#65533;O7&#65533;&&#65533;*&#65533;,&#65533;7K:&#65533;&#336;BT&#65533;&#65533;)L&#65533;&#65533;&#65533;&#757;&#65533;[&#65533;&#65533;J&68/+&#65533;Q8&#65533;&#65533;&#65533;&#65533;y.&#65533;#`$&#65533;6|&#65533;(&#65533;&#65533;&#65533; '&#65533;-&#65533;p&#65533;[;&#65533;3&#65533;)&#65533;&#65533;&#65533;&#65533;&#65533;&#65533;&#65533;&#65533;2D 	8X /P&#65533;&#65533;Y&#65533;4'&#65533;D&#65533;8&#65533;$&#65533;FL<&#65533;UY<&#65533;&#65533;Bq&#65533;&#65533;&#65533;&#65533;`&#65533;&#65533;%&#65533;&#65533;&#65533;&#65533;&#65533;+&#65533;&#65533; &#65533;=&#65533;EX=jr&#65533;p&#65533;&#65533;w&#65533;&#65533;#&#65533; F&#65533;&#65533;	2z&#65533;d&#35543;&#65533;&#65533;-d&#65533;&#65533;&#65533;x&#65533;5(&#65533;2@&#65533;' &#65533;&#65533;&#65533;!&#65533;&#65533;6&#65533;DJ&#65533;Fm&#65533;&#65533;)D&#65533;&#65533;SO&#65533;Bq&#65533;;&#65533;&#65533;&#65533;&#65533;j?{8&#65533;&#65533;&#65533;W|&#65533;p&#1545;0&#65533;'h&#65533;&#65533;&#65533;* &#65533;h&#65533;C&#65533;q&#65533;a&#65533;&#65533;M&#65533;x&#65533;
&#65533;&#65533;L&#65533; &#65533; - &#65533;&#65533;/h&#65533; &&#65533;F&#65533;xA&#65533;H&#65533;l|h&#65533;&#65533;4&#65533;&#65533;&#65533;8&#65533;&#65533;B?&#65533;&#65533;32&#65533;%&#65533;&#65533;H&#65533;&#65533;&#1622;&#65533;&#65533;&#65533;#&#65533;*&&#65533;&#65533;&&#65533;&#368;&#65533;;&#65533;&#65533;_&#65533;=&#65533;X&#65533;v*-&#1588;&#65533;&#65533;&#65533;&#65533;&#65533;9&#65533;J&#65533;P &#65533;H&#65533;&#65533;`B&#65533;;&#65533;p&#65533;&#65533;&#65533;&#65533;S&#65533;&#65533;&#65533;&#65533;&#65533;+&#65533;&#65533;&#65533;&#65533;B)&#65533;&#65533;&#65533;&#65533;&#65533;g&#65533;&#65533;9&#65533; 7&#65533;'&#1551;&#65533;&#598;&#65533;&#209;&#65533;&#65533;&#65533;&#65533;&#65533;&#65533;d&#65533;&#65533;Qa&#65533;&#65533;&#65533;8&#65533;R&#65533;&#65533;H&#65533;&#640;&#65533;&#65533;&#65533;&#65533;)&#65533;&#65533;&#65533;5&#65533;&#65533;&#65533;&#65533;,{&#65533;&#65533;&#65533;0&#65533;l&#65533;&#65533;U&#65533;&#65533;>&#65533;&#65533;>&#65533;&#1212;&#65533;&#65533;e&#65533;&#65533;&#1363;&#65533;&#65533;&#65533;&#65533;C&#65533;&#65533;@	&#132;&#65533;&#65533;&#65533;&#65533;4'd&#65533;&#65533;&#65533;&#65533;'&#65533;&#65533;N&#65533;&#65533;&#1785;
!&#65533;$&#65533;+	&#65533;;(/X&#65533;&#65533;&#594;5&#65533;&#65533;B)L)SNR&#1113;&#65533;Ln&#65533;F&#459;&#65533;&#65533;G&#65533;&#65533;&#65533;&#65533;&#65533;3&#65533;C6, &#65533;&#65533;&#150;-&#65533;M}&#65533;E&#65533;&#65533;&#65533;&#954;b&#65533;QA&#65533;&#65533;\&#65533;3hJ&#65533;+&#65533;&#1163;&#65533;&#65533;&#65533;7&#65533;J&&#65533;H&#65533;&#65533;&#65533;$&#1111;&#65533;%&#65533;&#65533;&#65533;("O|&#65533;&#65533;&#65533;&#898;Mb#&#65533;&#65533;)&#65533;&#65533;(&#65533;&#65533; 0
&#65533;&#65533;k&#301;&#65533;&#65533;$&#65533;&#65533;&#65533;&#65533;&#65533;:&#65533;&#65533;&#65533;&#65533;&#65533;t%&#65533;&#647;8&#65533;&#65533;%&#65533;&#65533;&#1792;&#65533;\1&#65533;&#65533;&#65533;K1-&#65533;)&#65533;
&#65533;&#65533;&#65533;/I&#65533;&#16385;&#65533;&#65533;9&#65533;r&#65533;:`&#65533;		&#65533;&#65533;C&#65533;2 &#65533;f&#65533;&#732;&#65533;&#65533;&#65533;&#65533;&#65533;tQ)&#65533;&#65533;&#65533;<&#65533;&#65533;'&#65533;(&#65533;|&#65533;k&#65533;A&#65533;&#65533;&#65533;&#65533;B&#65533;&#65533;D&(&#65533;&#65533;.&#65533;&#65533;4&#65533;H&#65533;&#65533;&#65533;&#65533;P&#65533;&#537;L%O^&#65533;U	&#65533;odM:&#65533;&#65533;P&#65533;&#65533;&#65533;&#65533;L&#65533;&#65533;&#65533;9*(&#65533;; &#65533;+r&#65533;&#65533;&#65533;J'&#65533;r&#65533;S&#65533;VK&#65533;&#1266;&#65533;&#65533;&#65533;bm;&#1537;<(&#65533;"(5&#65533;&#65533;&#65533;&#65533;p&#65533;-&#65533;&#65533;&#65533;&#65533;&#65533;&#65533;z1&#65533;&#65533;&#65533;+Q&#65533;&#65533;&#65533;	&#65533;&#65533;&#65533;&#1160;Q&#65533;*X&#65533;&#65533;&#1628;&#65533;&#65533;.&#65533;2&#65533;S&#65533;&#65533;&#65533;H&#65533;&#376;P{&#65533;W"&#65533;&#65533;};&#65533;)&#65533;h&#65533;X&#65533;&#233;P&#65533;&#192;%5&#65533;(&#65533;&#65533;]&#65533;+p&#65533;&#65533;&#65533;&#65533;KM&#65533;X&#65533;&#65533;Z&#65533;&#65533;T&#65533;IJ&#65533;TM&#65533;u*&#65533;&#65533;a&#65533;K&#65533;X&#65533;&#65533;&#65533;&#65533;&#65533;-p&#65533;&#65533;z'&#1673;WJFq&#65533;>l&#65533;|&#65533;&#65533;7&#65533;`&#65533;&#733;&#65533;	&#65533;%%&#65533;&#65533;&#65533;I`,&#65533;i'&#65533;&#612;&#65533;&#65533;&#65533;&#65533;&#65533; RQ&#65533;&#1537;&#65533;&#65533;&#65533;Xp&#65533;<&#65533;&#65533;,&#65533;&#1173;&#65533;y5(&#65533;&#65533;98L	#*&#791;u&#65533;z&#65533;?&#65533;S&#65533;&#1153;&#65533;&#65533;&#65533;&#65533;&#1531;&#65533;&#65533;&#65533;&#65533;&#1785;&#1565;&#65533;&#65533;&#65533;'&#65533;&#65533;%hB&#65533;D&#65533;&#65533;kZ&#65533;&#65533;X&#65533;E&#65533;0&#65533;&#65533;&#65533;&#1560;*%/5&#65533;&#65533;\M&#65533;&#65533;X*&#65533;*f&#65533;&#65533;'&#65533;&#65533;&#1037;u&#65533;&#65533;&#65533;rX&#65533;a"J&#65533;z&#65533;&#1400;&#65533;+ &#65533;\L,_&#65533;&#65533;&#65533;&#65533;&#65533;"&#65533;&#65533;&#65533;&#65533;&#65533;&#65533;DT&#65533;P&#65533;.&#65533;!&#1044;&#65533;I&#65533;&#65533;&#65533;&#65533;&#62999;Qj&#65533;-%&#65533;&#65533;Q#JO&#563;,&#691;<&#962;&#65533;X&#65533;#,5&#65533;&#65533;&#65533;&#65533;&#65533;K&#65533;^I&#65533;&#65533;&#65533;&#65533;&#65533;[m7&#65533;&#65533;&#65533;&#65533;U&#65533;&#65533;1&#65533;6(RN&#65533;B&#65533;&#65533;&#2018;&#65533;&#199;&#65533;&#65533;&#65533;&#65533;&#65533;DX]Z&#65533;sY&#65533;P v&#65533;&#65533;`&#65533;a&#65533;&#65533;&#65533;n&#65533;&#65533;&#65533;&#65533;&#65533;R&#360;H &#65533;l&#65533;&#65533;&#65533;&#65533;&#65533;&#65533;QR&#65533;7&#65533; &#65533;&#65533;x&#65533;&#65533;&#65533;&#65533;, &#65533;&#65533;?&#65533;&#7696;&#65533;&#65533;7&#65533; &#65533;$h&#65533;X&#65533;YC\q&#65533;ku&#65533;,&#65533;\&#65533;&#65533;]&#65533;&#65533;&#65533;&#65533;#&#65533;&#274;d`&#65533;&#65533;^&#1043;&#65533;&#65533;&#65533;X&#65533;M;&&#65533;&#65533;&#65533;X&#65533;&#65533; &#65533;&#65533;S&#65533;&#65533;&#520;H&#65533;XPCc&#65533;J"&#65533;J7&#65533;]&#65533;e&#65533;w%&#65533;&#65533;W&#65533;&#65533;cb&#65533;R&#65533;&#65533;F0m<O&#65533;D&#65533;&#1708;&#65533;8@)&#65533;&#2004;B&#65533;&#65533;5&#65533;&#65533;W&#65533;$J&#65533;&#65533;&#65533;&#65533;&#65533; &#65533;6&#1568;&#65533;&#65533; &#65533;&#65533;P&#65533;&#65533;&#65533;&#65533;&#65533;&#65533;H&#65533;&#65533;&#65533;&#65533;]&#65533;&#65533;&#65533;[eWb&#65533;&#65533;&#1803;&#65533;&#65533;&#65533;T&#65533;U:&#65533;&#65533;Hjl&#65533;&#65533;&#65533;aH+J&#65533;&#65533;&#65533;3P&#65533;&#65533;&#65533;n}&#65533; rl x&#352;D&#65533;i^&#1193;XF`/(&#65533;&#65533;&#1125;&#65533;&#65533; &#65533;&#65533;&#65533;&#65533;&#65533;&#65533;c&#65533;&#65533;C &#65533;\&#65533;&#65533;&#65533;?&#65533;&#65533;n&#65533;&#65533;7&#65533;j&#65533;So'&#65533;=&#65533;&#65533;&#65533;&#65533;&#1817;2&#65533;(&#65533;KFb&#65533;%&#65533; &#65533;Ny&#65533;i&#65533;&#65533;&#65533;&#65533;(&#65533;&#65533;&#65533;*&#65533;&#65533;&#65533;&#65533;&#65533;&#65533;*&#65533;UM&#65533;&#1611;&#65533;&#65533;&#1994;e&#65533;"Z&#65533;\&#65533;&#65533;TI^&#65533;&#65533;&#65533;&#65533;Y&#65533;, &#2042;&#65533;Mf&#65533;&#65533;gN'&#65533;P &#65533;X!K&#770;>&#65533;&#65533; &#65533;&#65533;&#65533;{&#65533;c&#65533;&#65533;e&#65533;&#65533;&#65533;&#493;&#35134;h&#65533;&#65533;&#65533;=&#65533;A&#158;&#65533;&#65533;&#65533;&#65533;y&#65533;&#1328;&#65533;x&#65533;Z&#1163;&#65533;&J&#65533;&#65533;&#65533;&#65533;U!&#65533;Y&&#65533; &#65533;&#65533;fF*&#65533;&#65533;&#65533;l%&#65533;C&#65533;19&#65533; $&#65533;J^+E&#65533;a&#65533;Fj&#65533;&#65533;C&#65533;&#65533;"&#65533;R&#65533;f&#65533;/&#65533;Di&#65533;&#65533;&#65533;GF&#65533;&#534;&#65533;P&#153;&#65533;|i&#65533;&#65533;5H&#65533;&#65533;&#65533;f&#235;l&#65533;&#65533;3.&#65533;&#65533;L&#65533;xU&#65533;_&#229;S&#65533;z&#65533;&#65533;b'&#1996;&#65533;>.&#65533;&#65533;&#65533;RI&#65533;&#65533;u"&#65533;&#65533;&#65533;&#65533;&#65533;b&/&#65533;p&#65533;&#65533;(&#65533;&#65533;&#65533;D9%&#65533;&#65533;]&#65533;5&#65533;`&#65533;n&#65533;&#65533;&#65533;}t&#65533;&#65533;&#65533;o&#65533;&#65533;&#65533;&#469;&#65533;-&#65533;Z&#65533;&#1817;&#1508;`~&#65533;&#65533;&#65533;&#65533;#&#65533;W&#65533;0&#4888;&#65533;4`&#65533;&#65533;I&#65533;(2&#65533;.&#65533;&#65533;&pc&#65533;t&#65533;&#65533; &#65533;}&#65533;U&#1453;zbWg&#65533;&#65533;&#65533;&#65533;&#65533;_&#65533;6N&#65533;&#65533;&#65533;J&#65533;'n&#65533;b&#65533;&#65533;&#65533;p (&#65533;&#65533;&#65533;&#65533; &#65533;&#65533;#P&#65533;&#65533;0&#65533;d(&#65533;7&#65533;&#65533;&#65533;&#65533;&#65533;&#65533;&#65533;&#65533;Or	'&#65533;&#65533;p&#65533;&&#65533;Y&#65533;&#65533;&#65533;&#25822;&#65533;;<Pi&#1238;"*s&#65533;&#65533;T&#65533;6pZ&#65533;&#65533;4&#65533;&#65533;&#65533;*  QX&#1325;&#65533;%Vd&#65533;&#65533;3@&#65533;^&#65533;#&#65533;`&#674;&#65533;}y&#65533;os->&#65533;&#65533;&#65533;
&#65533;Z&#637;&#65533;/&#1982;&#65533;&#65533;&#65533;^&#65533;&#65533;&#65533;&#65533;&#65533;~i0&#65533;3.&#65533;&#65533;r &#65533;&#65533;&#512;1P$&#65533;&#65533;E&#65533;&#65533;&#65533;J&#65533;&#515;O@F&#65533;&#25070;jG&#65533;=&#65533;j&#65533;&#65533;&#65533;V&#65533;q.&#1930;m&#65533;&#65533;&#65533;l	eiors&#65533;&#65533;r&#65533;y`&#65533; (&#65533;2d
#8&#65533;`_&#65533;&#65533;&#65533;_&#65533;^&#65533;&#65533;&#65533;)&#65533;&#65533;(&#65533;@&#65533;Q&#1253;&#65533;2&#65533;q&#65533;p8g&#65533;k&#65533;&#65533;&#65533;&#65533;&#65533;&#65533;6&#1016;Bu&#65533;&#65533;&#65533;}&#65533;q'Y&#65533;,! (@&#65533;u&#65533;&#65533;P&#65533;VI&#65533;&#65533;f&#65533;&#65533;D &#65533;&#65533;kU&#65533;&#65533;&#65533;U&#65533;5L&#65533;&#65533;p&#65533;7_&#65533;&#65533;x-&#65533;g&#65533;n&#65533;&#65533;&#65533;i&#65533;&#65533;&#65533;&#65533;s&#65533;	&#65533;e&#65533;&#1920;H&#65533;&#65533;&#65533;@i&#65533;GG&#65533;&&#65533;&#65533;&"+&#65533;&#65533;]&#65533;&#65533;&#65533;#`&#65533;'&#65533;&#65533;&#65533;L&#65533;vZ&#65533;r&#65533;&#65533;?f&#65533;&#65533;p&#65533;&#65533;h&#65533;&#65533;&#65533;&#65533;&#249;&#65533;&#65533;&#65533;&#65533;&#65533;&#65533;A&#65533;&#65533;%&#65533;%!H&#65533;\&#65533;x&#65533;W&#65533;&#65533;uB&#65533;&#65533;&#682;&#2001;6&#2043;&#65533;]$8&#65533;yh&#65533;
&#65533;*&#65533;&#65533;7&#65533;F{&#65533;8&#65533;y&#65533;Ei	&#65533;&#65533;&#65533;&#65533;cw&#65533;&#65533;&#65533;&#1352;&#65533;&#65533;&#65533;&#65533;D&#65533;<&#65533;`&#65533; &#65533;&#65533;l&#740;&#65533;&#65533;&#65533;&#1621;&#65533;&#65533;&#65533;9&#65533;L.&#65533;&#65533;&#65533;&#65533;&#65533;^&#65533;~&#65533;&#65533;vj&#65533;'Sb&#65533;&#65533;6&#65533;/&#65533;&#65533;&#65533;&#65533;b}&#65533;&#65533;&#65533;&#65533;M&#65533;&#65533;5(&#65533;&#65533;-&#65533;&#65533;&#65533;&#65533;1&#65533;.&#65533;&#65533;&#65533;&#65533;f&#65533;Q&#65533;&#65533;y0&#65533; 
5&#65533;Q&#65533;&#65533;&#600;&#65533;&#65533;&#65533;~&#65533;&#65533;&#65533;b&#65533;&#65533;&#65533;&#65533;W&#65533;&#65533;v"&#65533;&#65533;i&#65533;&#65533; 8d&#65533;P		3&#65533;&#65533;C&#65533;&#65533;:uv&#65533;&#65533;&#65533;&#65533;*	@&#65533;&#65533;%&#645;&#65533;&#65533;&#65533;&#65533;&#1152;&#794; U&#65533;h&#65533;&#65533;	%J &#65533;I&#65533;&#65533;&#65533;&#65533;9&#65533;P&#65533;L&#65533;2!z&#65533;&#65533;d&#65533;D&#65533;0&#1980;&#65533;&#65533;&#65533;M&#65533;Ru&#65533;jU&#65533;&#65533;&#65533;Z&#65533;&#65533;zs&T&#65533;b&#65533;^&#65533;Z&#65533; &#65533;&#65533;j&#1522;m&#65533;&#65533;` U&#65533;<&#65533;&#65533;&#65533;A	`&#65533;:&#65533;X&#65533;E&#65533;&#65533;&#65533;&#65533; %&#65533;&!&#65533;_X&#65533;&#65533;&#65533;,b&#65533;&#65533;RG&#65533;&#1190;OgrE!A#r&#65533;x)&#132;&#65533;&#65533;9k&#65533;&#65533;c&#65533;&#65533;N&#65533;j-&#65533;s&#65533;@&#1846;&#65533;v&#65533;M&#65533;+g&#65533;cm&#65533;=&#65533;&#65533;&#65533;&#65533;&#65533;&#65533;&#65533;&#889;<&#65533;&#65533;|&#65533;@4&#65533;&#65533;`![hH&#65533;&#65533;@H&#65533;&#65533;0Q&#65533;&#20673;d &#65533;l&#65533;%S&#65533;&#65533;oJ&#65533;&#65533;&#65533;&#65533;	/-&#65533;p&#65533;&#65533;&#65533;k&#65533;e&#65533;&#65533;V&#65533;&#65533;V\Y&#65533;m%\M&#65533;'&#65533;g>7!&#65533;h8&#65533;@&#65533;&#65533;&#65533;S{5[DUP$&#65533;&#817;A
2&#65533;@&#65533;&#65533;wA
&#65533;&#65533;J`&#65533;&#65533;m &#65533;|1&#65533;$&#65533; bP&#65533;	:t&#65533;ek&#65533;&#34688;&#65533;&#65533;X`YU]&#65533; o8)X&#1222;&#65533;&#65533; Ne&#65533;W&#65533;a&#65533;&#65533;&#65533;`g39&#65533;&#65533;C~&#65533;Pb81D&#65533;&#65533;@&#65533;w(&#65533;&#65533;!&#65533;1&#65533;| &#65533;.@&#65533;&#65533;k&#65533;! |&#65533;u0D&#65533;&#65533;&#65533;&#65533;&#65533;&#65533;F&#5139;Ovi&#65533;TS&#65533;!Vj}&#65533;&#65533;
WjqjE &&#65533;p&#65533;j&#65533;&#65533;&#65533;r&#65533;aCZtQl&#65533;&#65533;p&#65533;2&#65533;&#65533;P&#1849;&#65533;!&#1649;&#65533;&#65533;&#65533;&#65533;&#65533;$&#65533;Q/&#65533;a(lZT&#65533;iH0QC&#65533;r&#65533;c&#65533;0&#65533;H&#65533;&#65533;IIeViZ&#65533;wi&#65533; M&#953;&#65533;*Z&#65533;&#65533;&#65533;%&#65533;&#65533;r8&#65533;^}U&#65533;+&#1557;8&#65533;&#65533;*v&#65533;#&#65533;&#65533;&#65533;b&#65533;a&#65533;J&#65533;&#65533;&#65533;b&#65533;@&#65533;A&#65533;&#65533;&#65533;H<!&#65533;&#65533;&#385;&#65533;J&#65533; &#65533;QQ)&#65533;&#65533;&#65533;e&#65533;&#65533;@j&#65533;&#65533;M&#65533;&#65533;&#65533;i\i1&#65533;/&#1031;&#65533;&#65533;&#65533;3I&#65533;S&#65533;>di&#65533;&#65533;&#65533;9Al&#65533;-&#65533;&#65533;&#65533;&#65533;Kh&#65533;&#65533;eH&#65533;f&#65533;&#65533;&#65533;%^&#65533;&#65533;^&#65533;&#65533;9Rzml&#65533;&#65533;T&#65533;&#65533;&#65533;V%&#65533;&#65533;&#65533;&#65533;v%&#65533;&#65533;=&#65533;&#65533;W&#65533;u&#1535;&#65533;&#65533;&#1345;D&#65533;&#65533;&#65533;B&#65533;&#65533;bwt&#65533;q,c/&#65533;&#65533;&#65533;/P&#65533;&#65533;`&#65533;a@&&#65533;&#65533;>&#1370;&#65533;L&#65533;&#537;&#763;M9%&#65533;{&#1772;7&#65533;yCi/&#65533;T&#65533;&#65533;	!&#65533;&#65533;&#65533;&#65533;`p&#65533;&#65533; &#65533;&#65533;b&#65533;&#65533;o&#65533;9&#65533;&#65533;T&#65533;i0&#65533;&#65533;&#65533;~2&#65533;&#65533;&#65533;&#65533;&#1382;&#65533;{]&#65533;&#65533;faT&#65533;>&#65533;r&#849;Y&#65533;&#65533;g6$&#65533;0&#1216;lQ&#65533;&#65533;49&#65533; f &#65533;87=&#65533;q&#65533;: ]lP&#65533;2&#65533;@C&#65533;T&#65533;:7&#65533;&#65533;-~f1&#65533;Yt&#65533;&#65533;P&#65533;<P&#65533;
V&#65533;&#65533;B&#65533;%m&#65533;&#65533;b&#559;2&#65533;%:&#65533;&#65533;D &#65533;]&#65533;j&#65533;KB +&#65533;&#65533;;&#65533;&#65533;&#65533;&#65533;&#65533;&#1025;&#16451;&#65533;`&#65533;&#65533;-e|&#65533;+_&#65533;&#65533;&#65533;&#65533;D&#65533;o&#65533;&#65533;&#65533;&#65533;&#65533;&#356;ChJ&#65533;D&#257;&#65533;@&#65533;D&#1806;6b&#65533;&#65533;	y&#65533;&#65533;&#65533;&#65533;&#65533;]&#65533;Y&#65533; &#65533;&#65533;&#65533;&#65533;&#65533;&#65533;>&#65533;E&#65533;&#1869;.&#65533;	#$c&#65533;E&#65533;&#780;+5T2&#65533;&#65533;&#65533;&#65533;jMk&#65533;&#65533;&#65533;0.H&#65533;&#65533;) np&#65533;;*1Y
&#65533;&#65533;&#65533;&#65533;&#65533;&#65533;&#65533;u&#65533;!&#65533;&#65533;h&#65533;uI%&#65533;&#65533;[$&#65533;I&#65533;&#65533;$'C&#65533;&#65533;S&#65533;&#65533;elM;((&#65533;H&#65533;&#65533;&#65533;yVH&#65533;&#65533;&#656;(&#65533;VPC&#65533;&#65533;C&#65533;,v0&#65533;/&#65533;&#65533; x	&#65533;&#65533;b<&#517;&#65533;&#65533;&#65533;&#65533;&#65533;&#65533;h&#65533;&#65533;a&#65533;n%5&#65533;&#65533;&#65533;"&#65533;PJ
,&#65533;&#65533;&#65533;#&#65533;&#65533;
rp&#65533;QV&#65533;C.&#65533;&#65533;&#65533;T&#65533;\&#1317;&#65533;&#65533;|&#65533;7q&#65533;;C:&#65533;OOx&#65533;&#65533;&#65533;Cn&#65533;?"o&#65533;&#65533;&#65533;@&#65533;@&#416;i&#65533;&#65533;&#65533;`&#65533;  &#65533;&#65533;,C&#65533;&#832;A&#65533;&#65533;&#65533;&#65533;&#65533;&#65533;)+&#65533;K&#65533;N&#65533;R&#65533;&#65533;&#65533;-&#65533;&#65533;y&#65533; &#65533;&#65533;&#65533;\&#65533;&#65533;M&#65533;&#46409;&#65533;&#65533;&#65533;!3]&#65533;h&#65533;kaC&#65533;P&#65533;8&#65533;&#65533;D&#65533;L]/;&#65533;&#65533;&#65533;&#65533;&#65533;a&#1234;F&#65533;&#65533;I&#65533;IKmU&#65533;&#1028; &#65533;\:4&#65533;2&#65533;&#65533;*&#65533;&#65533;	&#65533;&#65533;`9&#65533;&#65533;AF&#65533;&#65533;&#65533;+h&#340;;&#65533;mC&#65533;3#J&#65533;T&#65533;&#65533;&#65533;&#65533;"m&#65533;&#65533;&#65533;!&#65533;sd&#65533;&#65533;&#65533; &#65533;&#65533;!&#65533;U&#812;<&#65533;&#65533;F&#65533;,Ty@h&#65533;&#65533;/&#1788;KA5&#65533;&#65533;&#65533;H&#65533;&#65533;&#65533;&#65533;&#65533;&#65533;b+&#65533;&#65533;&#65533;&#65533;	S&#65533;&#65533;&#65533;&#65533;X&#65533;jt&#65533;:&#65533;&#65533;&#65533;&#65533;
&#53556;&#65533;&#65533;&#65533;U&#65533;L&#65533;V&#65533;&#65533;&#65533;|f&#65533;&#65533;&#65533;&#182;&#65533;E&#65533;
.&#65533;&#65533;&#65533;z^Q:'&#65533;&#65533;34&#65533;&#65533; &#65533;&#65533;&#65533;z#|&#65533;&#65533;&#65533;q&#65533;&#65533;&#65533;8&#65533;4u@&#65533;[&#65533;&#65533;Z&#65533;&#65533;&#65533;U!eC%&#65533;&#65533;\&#65533;r&#1502;q&#65533;*YH%b,&#65533;O&#65533;&#65533;)-&#65533; &#65533;&#65533;&#65533;du&#65533;&#1253;.&#65533;'d!&#65533;$n&#65533;&#65533;	&#65533;j&#65533;&#65533;&#332;Y&#65533;&#65533;+`&#65533;&#65533;&#65533;&#65533;V&#65533;FHC&#65533;$3&#65533;&#65533;&#1904;&#65533;,&#65533;1/3> K&#65533;&#65533;g&#65533;&#65533;g&#65533;&#65533;&#65533;+&#65533;|e+&#65533;&#65533;&#65533;&#65533;R=&#65533;&#65533;&#619;&#65533;&#65533;&#65533;&#65533;|&#65533;&#65533;2y&#65533;]J&#65533;&#65533;$&#65533;&#65533;&#65533;Js&#65533;q^&#65533;b&#65533;-&#65533;U&#65533;&#65533;&#65533;0&#65533;&#65533;&#65533;#'&#65533;7G=&#65533;&#65533;&#65533;&#65533;G&#65533;6fZ>5=&#65533;&#65533;._z&#1262;t&#65533;&#65533;&#65533;&#65533;&#65533;:&#1286;#5&#65533;&#65533;L&#65533;&#65533;&#65533;x^&#65533;&#65533;2&#65533;3&#65533;&#65533;V&#65533;d&#65533;&#628;&#65533;&#65533;>]&#65533;&#1621;*&#65533;&#65533;5&#65533;&#65533;e&#65533;&#65533;&#65533;Sx&#65533;6&#65533;&#65533;mld&#65533;k&#1460;N&#65533;&#65533;S&#65533;&#65533;hz&#1188;2-&#65533;&#788;&#65533;u&#65533;&#65533;h	&#65533;.&#65533;&#65533;s&#65533;&#65533;K&#65533;&#65533;5^&#65533;&#65533;&#65533;;&#65533;{,&#65533;4&#65533;&#65533;&#65533;sq&#65533;&#65533;&#65533;Q4/&#65533;r&#65533;q&#65533;&#65533;+&#65533;&#65533;J&#65533;&#65533;&#65533;nz&#65533;3&#12145;&#65533;&#65533;/&#65533;p&#65533;&#65533;&#65533;&#65533;Wrn&#65533;)&#65533;-&#65533;&#65533;v&#65533;&#65533;T6&#65533;o&#65533;&#65533;&#1746;&#65533;&#65533;p|&#65533;&#48144;O&#1610;L&#65533;&#65533;&#65533;&#65533;{S&#65533;&#65533;&#65533;&#65533;R&#65533;&#65533;&#65533;S}&#65533;&&#65533;&#65533;&#931;&#65533;&#65533;,&#65533;&#1443;>9&#65533;is&#65533;&#65533;_|&#330;&#65533;l&#65533;U>&#65533;^&#65533;&#65533;&#65533;&#65533;f&#65533;&#1137;K(&#65533;&&#65533;]+&#65533;&#65533;S&#65533;&#65533;&#65533;&#1563;-;&#65533;&#65533;=wYn&#65533;&#65533;&#65533;ns&#1633;<Jt&#65533;&#65533;&#65533;)&#65533;&#65533;I&#15924;m&#65533;&#65533;&#65533;&#65533;&#65533;3&#65533;-[&#507;&#65533;}n&#65533;[7&#65533;&#65533;C3t&#65533;&#65533;&#65533;u&#65533;&#65533;#~&#2015;&#65533;&#65533;m*&#65533;x&#65533;]~&#65533;v&#65533;5&#65533;&#65533;&#65533;&#65533;W&#65533;|ge&&#65533;&#65533;&#65533;&#65533;Kv&#65533;&#65533;&#65533;&#65533;ie&#65533;p&#65533;&#65533;&#65533;&#65533;&#65533;{&#65533;&#65533;&#65533;&#65533;R=&#65533;C?&#65533;&#65533;K:&#65533;T&#65533;{&#65533;&#65533;&#65533;&#65533;&#65533;;&#65533;&#65533;&#65533;K&#65533;&#65533;O&#65533;&#65533;8&#65533;&#65533;&#65533;V&#65533;&#65533;w&#65533;;&#65533;;&#65533;&#65533;&#65533;zN&#65533;&#65533;C0&#65533;&#65533;&#65533;&#65533;&#65533;O&#65533;&#65533;&#65533;&#65533;&#65533;&#65533; &#65533; <&#65533;/&#65533;|&#65533;-&#65533;&#65533;&#65533;r&#65533;@z	&#65533;&#65533; &#65533; &#65533;&#65533;A&#65533;&#65533;&#65533;A&#65533;&#65533;_&#65533;&#65533;fE[|&#65533;&#65533;T&#65533;Z|&#65533;&#65533;&#65533; &#65533;&#65533;&#65533;&#65533; &#65533;&#65533;&#65533;&#65533;&#65533;Ul &#65533;&#65533;J   &#65533;&#65533;&#65533;&#65533;A&#65533;&#65533;&#65533;A&#65533;@&#65533;]&#65533;&#352;&#65533;&#65533;&#65533;E &#65533;>B&#65533;&#65533; &#65533;@&#489;&#65533;&#65533;&#65533;!&#65533;
%\[4@r&#65533;_&#65533;&#65533;A [ &#65533;&#65533;&#65533; T&#65533;!&#65533;&#65533;&#65533;&#65533;&#65533;&#65533;+&#65533;&#65533;*&#65533;L&#65533;K@  !&#65533; &#65533; , T &#65533; &#65533;  &#65533; H&#65533;&#65533;&#65533;&#65533;*\&#560;&#65533;&#65533;  
&#65533;&#35874;&#331;3j&#65533;&#561;&#65533;&#449;&#65533;&#65533;`B(S&#65533;\&#626;&#65533;&#727;0c&#668;I&#65533;&#65533;&#859;8s&#65533;$ad&#65533;&#65533;{&#65533;&#65533;H&#65533;&#65533;&#1123;H&#65533;&#65533;T(P&#65533;&#65533;
-U"E&#65533;O&#65533;&#65533;&#693;&#65533;&#1519;`&#65533;^m*&#65533;&#65533;&#1651;g&#65533;^&#758;&#65533;&#1783;pW&#65533;E+&#65533;&#1915;e&#65533;&#65533;5&#65533;&#65533;&#2047;n&#65533;R&#65533;&#65533;.&#65533;&#200;&#65533;>&#65533;ZR+&#65533;&#464;#&#65533;!Gb&#65533;&#65533;{f&#65533;&#65533;&#65533;&#65533;&#65533;&#992;%[&#65533;`s=&#65533;>&#65533;y&#65533;i&#1509;W&#1485;&#65533;&#65533;&#65533;&#65533;&#1080;s&#65533;W&#65533;j&#1470;_&#65533;&#65533;M&#65533;xl&#65533;UsVLR&#65533;&#65533;&#65533;&#65533;-&#65533;&#65533;&#65533;&#1784;&#65533;J`&#1006;z&#65533;v&#65533;&#65533;[g&#65533;&#65533;&#65533;j&#65533;&#65533;&#65533;&#65533;SU&#65533;&#65533;&#65533;p&#65533;&#65533;&#65533;&#735;O&#65533;~|&#65533;&#65533;&#65533;&#65533;1a&#65533; &#65533;QO&#65533;&#65533;&#65533;}&#65533;IP&#65533;&#65533;6&#65533;&#65533;q&#65533;u&#65533;eVh&#65533;tf&#1504;3t&#65533;&#65533;&#65533;&#65533;:(_q&#65533;E@Z&#65533;&#65533;&#65533;n&#65533;i&#65533;&#65533;|&#65533;Xc&#65533;`&#65533;&#65533;&#65533;<&#65533;&#35022;"&#65533;d&#65533;&#65533;qg]&#65533;E&#65533;&#9376;&#65533;5^r&#65533;&#65533;w&#65533;`&#65533;&#65533;&#65533;0d&#65533;&#65533;\&#65533;Q%&#65533;2x&#1987;T&#65533;b^&#65533;	`J&#65533;r4&#65533;&#65533;&#65533;&#65533;t&#65533;i&#65533;u&#65533;H"}Qw&&#65533;j&#65533;&#65533;e&#65533;X&#65533;Uz&#65533;&#65533;Z4&#65533;&#35024;Bz&#65533;x&#65533;) ;V)"&#65533;|&#65533;&#65533;&#65533;&#65533;&5&#65533;T&#65533;r&#65533;!&#65533;u::i&#65533;F&#65533;&#65533;j&#65533;&#65533;&#65533;&#65533;&#65533;&#65533;?&#65533;(&v&#65533;T&#65533;&#837;&#65533;&#65533;Ft&#65533;&%&#65533;;^J&#65533;&#65533;&#65533;&&#65533;l&#65533;u4[Ga,kD&#65533;v&#65533;&#65533;&#65533;~&#65533;&#65533;Y&#65533;v;&#65533;Y&#65533;i7&#65533;0&#65533;&#65533;j&#65533;&#65533;[i&#65533;&#65533;j&#1134;&#65533;&#65533;&#65533;&#65533;c&#65533;&#65533;w&#65533;&#65533;&#65533;z&#65533;/CM&#65533;i`w&#65533;&#65533;&#65533;&#65533;&#65533;&#65533;N&#65533;(&#65533;|eJ&#65533;&#65533;&#233;w&#65533;&#65533;`\Zp&#65533;&#65533;&#65533;X&#65533;&#65533;&#65533;&#65533;&#65533;&#65533;&#65533;&#65533;&#65533;o);&#65533;&#65533;&#65533;&#65533;&#65533;
w&#65533;&#65533;&#65533;U&#65533;&#65533;&#65533;j&#1089;&#655;V+b&#65533;&#65533;&#65533;&#65533;&#65533;@&#65533;t&#65533;^&#65533;&#65533;&#2040;7k&#65533;	&#65533;!&#65533;&#65533;&#65533;&#65533;+&#65533;&#65533;6&#2044;&#65533;:&#65533;0_&#65533;f&#65533;&#65533;J&#65533;&#65533;&#22264;&#65533;jaDbT&#65533;v&#65533;Y&#65533;Z	:^Li&#65533;&#65533;&#65533;H/&#488;&#65533;Y&#65533; &#65533;&#65533;]h&#65533;Q
&#65533;&#65533;a&#65533;&#65533;F&#65533;&#65533;&#65533;"=&#65533;&#65533;5&#65533;&#65533;2&#65533;'&#65533;&#65533;&#65533;&#65533;&#65533;&#65533;q8p&#65533;uTAF
r&#65533;&#1089;&#9925;Z&#65533;`D&#65533;%&#65533;;&#65533;&#65533;i&#65533;_/&#65533;Q&#65533; nvB1&#65533;&#65533;&#65533;&#12198;6.&#65533;Nn&#65533;&#1464;&#65533;,U&#65533;&#65533;&#65533;6{g&#65533;9&#65533;&#65533;&#65533;=&#65533;`dq&#65533;&#1420;&#65533;&#65533;&#65533;&#65533;L+&#65533;&#65533;}&#65533;/&#65533;S&#65533;.:t&#65533;&#65533;3&#65533;m&#65533;k&#65533;&#65533;&#65533;&&#65533;0Dx&#1726;&#919;&#65533;&#65533;&#65533;No&#65533;&#65533;&#65533;&#65533;&#65533;/&#65533;&#65533;&#65533;A&@:0&#65533;jh &#65533;&#65533;&#65533;&#65533;0&#65533;&#65533;&#1558;6&#65533;>&#65533;&#65533;O21+&#65533;&#1582;&#65533;&#65533;&#65533;!2p .p8&#65533;  _&#65533;&#65533;&#65533;ic&#65533;&#65533;&#65533;U&#65533;&#65533;&#65533;&#65533;n&#65533;&#65533;&#65533;&#65533;&#65533;&#65533;&#65533;:X@&#65533;w&#65533;&#65533;y&#65533;o@T&#65533;&#1542;@%&#65533;01sSk&#277;&#65533;&#65533;U!k&#65533;p/&#65533;	j&#65533;&#65533;&#1430;:&#65533;n\&#65533;:`&#65533;&#65533;&#65533;&#65533;"&#65533;+`'&#65533;`&#65533;&#65533;0AKX&#65533;&#65533;&#65533;p&#65533;&#65533;&#65533;a&#65533;h7&#65533;&#65533;&#65533;y|sd4FPH&#65533;&#65533;$0&#65533;qXC&#65533;&#65533;&#65533;@&#65533;L&#65533;&#1026; &#65533;.f&#65533;|&#1323;&#65533;&#65533;&#65533;&#65533;P&#65533;!
:&#65533;&#580;&#65533;&#65533;	uX&#65533;$5&#65533;&#65533;/0 &#65533;$"&o&#65533;&#65533;&#65533;&#65533;s&#65533;k&#65533;&#65533;@, &#65533;&#65533;\&#65533;&#65533;@&#65533;j&#65533;|&#65533;&#65533;&#65533;T&#65533; R&#65533;r&#65533;&#65533;&#65533;&#65533;M6`9&#65533;ev &#65533;n&#65533;&#65533;&#65533;\&#65533;P&#65533;?V^&#65533;[&#65533;&#65533;
 &#65533;`*v&#65533;&#65533;5+4&#65533;kb&#467;&#65533;&#65533;&#65533;&#65533;L&#65533;FR&#65533;r	L&#65533;@ &#65533;L&#65533;!T hh&#65533;91E9&#65533;&#65533;s&#65533;U
e&#65533;B&#65533;&#65533;p[H&#65533;&#65533; &#65533;R"&#65533;G&#65533;8p&#899;&#65533;N&#65533;&#65533;\P&#65533;Y&#65533;S&#65533;h&#65533;&#65533;zf&#65533;&#65533;(&#65533;Tk&#65533;B
@&#65533;Dp&&#65533;(&#65533;&#65533;p&#65533; &#65533;&#65533;QYAD&#65533; 4&#65533;`n&#65533;&#65533;ZD6O&#65533;&#346;&#65533;&#65533;&#65533;^&#65533;&#65533;9&#65533;@V`c@&#65533;&#580;+&#65533;&#65533;&USJp&#65533;&#65533;&#65533;A&#65533;&#65533;&#65533;$&#1529;J&#65533;m&#65533;&#65533;[&#65533;&#65533;3B`B&#65533;Bn &#768;&#65533;`&#65533;5p&#65533;&#65533;&#65533;&#65533;&#65533;&#65533;40&#65533;vP&#65533;i&#65533;=&#65533;&#65533;B&#65533;H]Y&#65533;&#65533;1&#65533;&#65533;|&#65533;&#65533;Wp5
 h1SY$&#65533;&#65533;&#65533;A,`T&#65533;&#65533;&#65533;&#65533;}&#65533;o0w&#1641;&#65533;R&#65533;	&#65533;g&#65533;&#65533;Y.lAix&#65533;|&#65533;/&#65533;Q$&#65533;"Le&#65533;!	xx&#65533;&#65533;&#65533;&#65533;b&#65533;&#65533;&#65533;&#65533;&#65533;b&#65533;&#65533;{>EC,4&#65533;p&#65533;&#65533;&#65533;&#65533;(&#65533;0&#65533;&#65533;`A&#65533;k)
 h&#65533;M&#65533;2&#65533;&#65533; &#65533;ve&#65533;&#65533;&#65533;S&#65533;&#65533;&#65533;y&#65533;*n '&#65533;5L l&#65533;W&#65533;i&#65533;S&#65533;a&#65533;|.&#65533;z&#65533;&#65533;)<&#65533;	S&#65533;&#65533;8P&#65533;:8Sy&#65533;&#65533;K&#65533;J&#65533;&#65533;O&#386;;&#65533;&#65533;lc!&#65533;@&#65533;@Ar&#65533;&#65533;&#65533;%&#65533;&#65533;W&#65533;A|&#65533;&#65533;&#65533;&#65533;&#65533;JP@&#65533;80&#65533;&#65533;}&#65533;v&#65533;'&#65533;xm@&#65533;&#65533;&#65533;9)A:a1&#65533;&#65533;&#65533;&#65533;&#65533;.!
f ^&#65533;Y&#65533;&#65533;9.&#65533;hA&#65533; 9&#65533;&#65533;/&#558;&#65533;-;_&#65533;&#65533;&#65533;"#&#65533;&#65533;&#65533;&#65533;j&#65533;&#65533;aB8o`&#65533;&#65533;(&#65533;r;&#65533;&#65533;&#65533;J&#65533;[&#65533;b&#65533;	e&#65533;0'&#65533;&#65533;&#65533;y&#65533;&#65533;K)Ce&#65533;Y&#65533;&#65533;c&#65533;"&#65533;j&&#65533;&#65533;&#65533;Z&#65533;i`B&#65533;&#65533;&#65533;2(&#65533;&#65533;k>&#65533;s&#65533;d&#65533;&#65533;	e&#65533;@'&#65533; 4&#65533;]&#65533;-&#65533;&#65533;&#65533;&#65533;&#1701;I&#1065;:WO&#65533;&#65533;4`4&#65533;@&#65533;D^&#65533;&#65533;{&#65533;&#65533;, `&#65533;O&#65533;B&#65533;`&#65533;&#65533;:&#65533;
&#65533;sT&#65533;&#65533;L&#65533;1&#65533;&#1388;jjd%j&#65533;@&#65533;&#65533;x&#65533;&#65533;&#65533;U&#65533;F&#65533; q&#65533;&#65533;&#65533;I >&#65533;&#65533;&#65533;0l2|&#65533;&#1565;&#65533;&#65533;T&#65533;&#65533;i&#65533;&#65533;(&#27210;e&#65533;&#65533;&#65533;&#65533;&#65533;b&#65533;[&#138864;&#65533;0:
&#65533;&#65533;&#65533;&#65533;L&#65533;m(0Fu	&#41985;.&#65533;!&#65533;>&#65533;&#167;&#65533;=&#65533;&#65533;&#65533;H&#65533;{<:&#65533;&#65533;&#65533;p&#65533;&#65533;&#65533;'&#65533;T&#65533;&#65533;&#65533;&#65533;&#65533;,&#65533;&#65533;U:&#1398;&#65533;&#65533;IP&#65533;&DX&#65533;&#65533; &#1030;;&#65533;Z&#65533;&#65533;2&#65533;&#65533;&#65533;&#65533;&#65533;&#65533;&#65533;2&#65533;&#1652;S&#65533;&#65533;&#65533;&#65533;&#65533;d&#65533;  &#65533;&#65533;&#65533;&R/&#65533;&#65533;`&#65533;a&#65533;&#65533;8&#65533;ZO&#65533;&#65533;&#65533;L&#65533;C&&#65533;&#65533;T&#65533;`&#65533;&#65533;V&#65533;7&#65533;&#65533;~&#65533;<&#65533;|&#65533;j2}&#65533;&#65533;&#65533;8^&#65533;&#65533;&#65533;U&#65533;&#65533;a`&#65533;&#65533;wL&#65533;&#65533;&#65533;&#65533;&#65533;0&#65533;&#65533;&#65533;&#65533;-A&#65533;<&#405;&#65533;g&#65533;7_-&#65533;^&#58531;&#65533;,&#65533;&#65533;&#65533;7k4`fPZ&#65533;s&7&#65533;8
&#65533;#Z&#65533;>&#65533;%&p'3/&#65533;_e&#65533; ]\0?g|&#534;b&#65533;|&#65533;&#65533;&#65533;Qw&#65533;q&#.T&#65533;%g&#65533;,(&#65533;&#65533;&#65533;e	0k&#65533;&#65533;Qa.&#65533;V&#65533;tr;&#65533; t &#65533;g3&#65533;*&#65533;0&#65533;wv-@&#65533;&#65533;&#65533;&#65533;K&#65533;%&#65533;3;g&#65533;&#65533;&#65533;He&#65533;1k=@D&#65533;&#65533;&#65533;u&#65533;uLb&#65533;Ud &#65533;>p&#65533;B&#65533;sm&#65533;&#65533;U&#65533;o O&#1889; JX=0'@W[&#65533;u7T&#65533;y&#65533;0&#65533;&#65533;&#65533;F&#65533;+81&#65533;9^8\&#65533;p^\&#65533;S&#65533;gp&#65533;` p&#65533;]&#65533;-`&#65533;t@&&#65533;=!@ >.&#65533;&#65533;x& &#65533;s(
&#65533;~&#65533;miG|O&#65533;d&#65533;eW&#65533;&#65533;&#65533;&#65533;W&#65533;H&#65533;&#65533; CF%W.7&#65533;o&#65533;5s&#65533;a(pc&#65533;z&#65533;f6&#65533; L&#65533;Q&#65533;&#65533;p&#65533;7&#65533;&#65533;&#65533;hjrx8-
&#65533;#&#65533;sP<&#449;&#65533;&#65533;&#65533;]&#65533;W&#65533;s&#65533;tG}&#65533;Qt4E*"&#65533;Q&#133;&#65533;hFtz7F&#65533; @&#65533;&#65533;'NPPt&#65533;Q&#65533;&#65533;Y&#65533;&#65533;&#65533;&#65533;P&#65533;&#65533;t`W@ [0NpbF P gg0&#65533;k&#65533;O&#65533;&#65533;&#65533;&#65533;%&#65533;&#65533;&#65533;S&#65533;1&#65533;!&#65533;&#65533;&#65533;	.&#65533;R&#65533;&#65533;&#65533;1xcU&#65533;z&#65533;hf&#65533;dp&#65533;&#65533;9&#65533;&#65533;&#65533;&#65533;&#65533;&#65533;,&#65533; &#65533;&#65533;&#65533;C^1p&#65533; T2&#65533;~&#65533;&#1551;6	W&#65533;T&#65533;&#1288;&#65533;&#4864;&#65533;
9&#65533;	r#<28fs?U &#65533;Xe&#65533;(&#65533;&#65533;Si&#65533;&#65533;X&#65533;&#65533;&#65533;&#65533;&#65533;&#65533;7&#65533;$&#65533;=G`O&#65533;> P&#65533;&&&#65533;NQ&#65533;&#65533;>&#65533;[S&p&#65533;&#65533;&#65533;&#65533;!V&#65533;9&#65533;u@&#65533;J&#65533;wDp3&#65533;&#65533;&#65533;tZ&#65533;`&#65533;W&#65533;;&#65533;&#65533;&#65533;&#65533;hf&#65533;&#38428;7@	&#65533;V8BNXyU&#65533;d(&#65533;2&#65533;Ui!w&#65533;%
&#65533;+&#65533;R&#65533;I#&#65533;&#65533;&#65533;y&#65533;w&#65533;h^&#65533;fpP&#65533;U;&#65533; fP W >&#65533;\0.&#65533;k&#65533;d@1&#65533;&#65533;"P@&#65533;&#1624;j&#65533;Q&#65533;1&#65533;&#65533;&#65533;w&#65533;&#65533;+&#65533;&#65533;]&#65533;)&#65533;&#65533;&#65533;5&#65533;&#65533; 6&#65533;-rB.y:z&#65533;r&#65533;&#65533;&#65533;&#65533;&#65533;gp
@&#65533;&#65533;s&f&#65533;&#65533;&#65533;,&#65533;&#65533;?&#65533;5`&#65533;pf@WP L&#65533; 5&#65533;uX&#65533;w&#65533;&#65533;&#65533;&#65533;&#65533;6Qs&#65533;h!7&#65533;b"6&#65533;),H" &#65533;&#65533;&#65533;&#65533;&#65533;&#65533;b&#65533;&#65533;{	kK	&#65533;w&#65533;&#65533;Aq&#65533;iAj&#739;&#65533;&#65533;20F&#65533;W.&#65533; "@&#65533;&&#65533;-p0&#65533;&#65533;	&#65533;&#65533;f|g99&#65533;&#65533;{&#65533;&#65533;&&#65533;.*&#65533;"&#65533;&#65533;&\&#65533;$""^&#65533;&#65533;&#65533;y&#65533;8
&#65533;hsh&#65533;wR`f&#65533;L&#65533;!&#65533; Cup&#65533;&#65533;x)F&#65533;k W&#65533;] qI:&#65533;&#65533;gq&#65533;W-&#65533;<=#!&#65533;,Di*]&#65533;)&#65533;&#65533;%&#65533;J&#65533;v&#65533;&#65533;&#65533;'Ab &#65533;Julpt`Hb&#65533;&#65533;`&#65533;&#65533;8H&#65533;&#65533;*&#65533;fIJq&#65533;G&#65533;N/q&#327;:&#65533;"R&#65533;6&#65533;&#65533;tR2%&#65533;z&#65533;sR)&#65533;/ \h&#65533;&#65533;&#65533;`=&#65533; &#65533;&#65533;&#65533;&#65533;a&#65533;|&#65533;&#65533;!&#65533;1&#65533;t&#65533;8&#65533;f&#65533;4&#65533;&#65533;&#65533;&#65533;vDS&#65533;Z&#65533;&#618;.&#65533;2&#65533;&#65533;)7&#65533;=&#65533;&#65533;&#65533; ;&#65533;(K>&#65533;N&#65533;$&#65533;ZA&#65533;&#65533;9&#65533;I&#65533;f&#65533;,&#65533;)&#65533;-&#65533;&#65533;&#65533;&#65533;&#65533;&#65533;"z&#810;&#65533;9C),3&#65533;&#65533;&#65533;*+&#65533;,)&#65533;h&#65533;r(&#65533;t&#65533;8&#65533;VOO!.&#65533;2&#65533;@y@'&#65533;O69&#65533;x$&#65533;v&#65533;&#65533;b]&#7265;$&#65533;z,&#65533;z&#65533;(&#65533;&#65533;,&#1683;&#65533;&#65533;&#65533;Z&#1778;Jf&#65533;&#65533;o&#65533;O<&#65533;
+y&#65533;N9y9&#65533;l&#65533;&#65533;[q&#65533;:
'&#322;<&#65533;r3&#65533;&#65533;&#65533;+-wi0&#65533;"-~&#65533;&#65533;y&#65533;A@&#65533;&#65533;*&#65533;,{8u&#65533; &#65533;&#65533;O&#65533;M&#65533;,+37,D.&#65533;&#65533;&#65533;&#65533;&#65533;q&#65533;&#2002;! &#65533;9  /&#65533;&#65533;&#65533;&#65533;&#65533;;&#65533;&#65533;&#65533;&#65533;&#65533;&#1199;&#65533;&#65533;ix&#65533;6&#65533;&#65533;27&#65533;&#65533;&#65533;a.&#65533;ni&#1771;&#65533;&#65533;<&#65533;2&#65533;&#65533;&#65533;0&#65533;&#65533;mF*&#65533;;Z @<&#65533;o\x)Z6&#65533;&#1467;&#65533;&#65533;k&#65533;&#65533;&#65533;&#65533;&#65533;&#65533;&#65533;&#65533;&#65533;[gg&#65533;&#65533;&#24206;K&#65533;&#65533;&#65533;%&#1124;&#65533;&#65533;&#65533;&#65533;e&#65533;+S&#65533;&#706;o/  &#65533;#O(1&#65533;	3)7&#65533;&#1483;&#65533;&#65533;y&#65533; &#65533;,A&#65533;&#65533;28C&#65533;  c&#65533;L&#65533;&#65533;&#65533;&#65533;&#65533;`2&#65533;
&#65533;,&#65533;Fkw&#65533;7.&#65533;	&#65533;`[=&#65533;A,!&#65533;ea&#65533;&#65533; |&#65533;?t&#65533;&#65533;&#65533;J&#65533; &#65533;/`&#65533;S&#65533;U&#65533;C&#65533;&#65533;{-&#65533;&#65533;>&#65533;V*`@|&#820;g@[Zl&#65533;1fUXr&#65533;&#65533;&#65533;Tl&#65533;8yF&#65533;&#65533;!&#65533;B&#65533;&#65533;`&#65533;<q&#65533;E&b&#65533;&#65533;&#65533;$&#65533;&#65533;o&#65533;&#65533;&#65533;&#65533;&#65533;&#65533;&#65533;&#65533;0&#65533;&#65533;9`67&#65533;B4y&#65533;Xg &#65533;+\@&#1519;&#65533;h0X&#65533;R&#65533;&#65533;!Z&#65533; &#65533;&#65533;&#65533;&#65533;bv7&#65533;VR&#65533;&#65533;&#65533;G&#65533;u x&#65533;&#65533;:oP!%`^,&#675;/&#65533;&#65533;&#65533;_B/ Z&#555;&#65533;&#65533;E&#65533;&#65533;&#65533;&#65533;&#65533;:0&#65533;&#65533;&#65533;&#65533;a+	&#65533;&#65533;&#754;\ 3 F"?H&#65533;&#65533;+x&#65533;1&#65533;z#&#65533;&#65533;5&#65533;q/o&#65533;&#65533;s&#65533;&#674;'8&#65533;|&#65533;8&#65533;&#65533;U6&#65533;&#65533;1&#65533;d@Wo14`p &#65533;kq&#65533;l0&#65533;&#65533;'W&#65533;G\&#65533;-xh&#1821;)&#65533;B&#65533;*'&#65533;&#1839;3<@ &#65533;<&#65533;\ &#65533;&#65533;"g&#65533;U &#65533;J3&#65533;&#65533;K&#65533;&#65533;&#65533;%BR9&#65533;&#65533;r&#65533;&#65533;|&#65533;&#65533;#&#65533;uP &#65533;&#65533;&#65533;&#65533;s&#65533;r&#65533; %0&#65533;-&#65533;'}.M&#65533;?b%bLK&#65533;&#65533;X&#65533;&#65533;zG&#65533;tD[8=@`&#65533;&#65533;&#65533;jf&#65533;F&#65533;g$m0&#65533;m&#65533;&#65533;&#65533;1L=0>r&#65533;&#65533;&#65533;g&#65533;T6&#65533;&#450;&#65533;AUo&#65533;/%&#65533;&#65533;&#65533;&#65533;Tw^&#65533;6&#65533;AOQ&#65533;i&#65533;i&#65533;i&#65533;&#65533;~&#65533;,&#65533;k6*&#65533;&#1191;&#65533;&#790;&#65533;&#65533;&#65533;~^3Sr&#65533;&#65533;&#65533;~SY%&#65533;&#65533;hR`Xb@i&#65533;lW	&#1538;&#65533;&#65533;&#65533;&#65533;&#65533;M&#375;&#65533;C&#65533;&#65533;R[&#65533;&#65533;*n]-&#65533;l@&#65533;k&#65533;K&#65533;&#65533;&#65533;Y&#65533;&#65533;O~&#65533;7Z&#65533;&#65533;}& dd&#65533;lHu&#65533;g&#65533;&#65533;0\&#65533;&#65533;#%&#65533;05#&#65533;&#65533;&#65533;&#65533;&#65533;r3&#65533;&#65533;<C&#65533;&#65533;|&#65533;{&#65533;x&#65533;(&#65533;T&#65533;&#65533;Jo&#65533;B&#65533;l&#65533;	@&#65533;_&#65533;&*=&#65533;4&#637;\;&#65533;d&#65533;e&#65533;&#65533;#&#65533;&#65533;k&#65533;m&#65533;&#60054;&#65533;1Z&#65533;&#65533;&#65533;2&#65533;&#65533;&#65533;&#65533;&#65533;&#65533; U0&#65533;&#65533;&#65533;u&#65533;6&#65533;d&#65533;&#65533;&#65533; &#65533;&#65533;2N&#65533;)&#65533;s&#65533;&#65533;0	&#65533;2&#65533;M&#65533;&#65533;&#65533;@&#65533;&#65533;&#65533;&#65533;B&#65533;@&#65533;Aa&#65533;&#65533;9&#65533;N l@&#65533;u&#65533;hc&#65533;\l&#65533;"&#65533;0&#65533;&#65533;1&#65533;&#65533;SZQ.&#65533;&#538;&#65533;&#65533;<&#65533;0&#65533;G&#65533;&#65533;&#65533;&#65533;-&#65533;W}&#65533;s&#65533;~`&#65533;;O&#65533;r&#65533;  b&#65533;X&#65533;b&#65533;&#65533;&#65533;1&#65533;&#65533;0&#65533;K&#65533;mbD4&#65533;&#65533;&#65533;&#65533;-&#65533;j&&#65533;{&#1476;M{&#65533;;L&#65533;&#65533; &#65533;C&#65533;&#65533;*&#65533;Q&#65533;6&#65533;&#65533;f&#65533;&#65533;3&#65533;E&#65533;&#65533;<&#65533;&#65533;gP&#2042;&#481;&#65533; 62&#65533;&#65533;J&#65533;3=z&#65533;^&#65533;7&#65533;&#65533;&#65533;(&#65533; &#65533;uJ&#65533;F`V&#65533;&#65533;0&#65533;:@&#1480;&#65533;AM&#65533;C&#65533;&#65533;33 )&#1354;&#990;C5&#65533;&#65533;d`0DP&#65533;&#65533;&#65533;Q&#65533; &#65533;y(&#65533;J&#65533;&#65533;&#65533;:$&#65533; /&#65533;&#65533;&#65533;&#65533;`dp&#65533;&#65533;=_}&#65533;xa&#65533;e!&#65533;-&#65533;I&#65533;;08s&#65533;&#65533;JH&#65533;&#65533;&#65533;\&#65533;]@&#65533;b&#65533;&#65533;&#65533;&#65533;&#936;B+&#65533;&#65533;&#65533;.&#65533;.&#65533;&#65533;	&#65533;&#65533;-q;@&#543;&#65533;&#65533;H&#65533;]6[&#65533;&#65533;&#65533;&#65533;tk@&#65533;&#65533;&#65533;&#65533;&#65533; B&#65533;JZ&#177604;jYP`&#65533;&#65533;t(&#65533;&#1006;&#65533;cu &o&#65533;NI&#65533;&#65533;RCnWFFr~&#65533;&#65533;&#65533;4/*E-	 x&#65533;&#65533;L&#65533;&#65533;*s&#65533;&#65533;0R&#65533;&#65533;&#65533;&#65533;/@l &#65533;&#65533;&#65533;"&#65533;#_&#65533;&#65533;t/.0W&#65533;qT?&#65533;&#65533;!&#65533;=&#65533;&#65533;&#65533;|d&#65533;&#65533;9&#65533;&#65533;&#65533;y&#65533;}&#65533;&#65533;&#65533;&#65533;-&#65533;&#65533;o&#65533;9gP*&#65533;P&#65533;&#65533;&#1702;&#65533;q&#65533;f_?&#65533;&#65533;&#65533;&#65533;X&#65533;y&#65533;&#65533;&#65533;e{&#65533;&#65533;&#65533;'1$&#65533;&#65533;`g&#65533;~&#65533;D4vk&#65533;V@ZQ&#65533;&#65533;&#65533;&#65533;&#1062;&#65533;&#65533;VB&#65533;&#65533;&#65533;4FPe P&#65533;Jo&#65533;&#65533;&#65533;[&#65533;&#65533;R&#65533;&#65533;&#65533; &#65533;^#+&#65533;>-!h&#65533;&#65533;@&#65533;&#65533;i&#65533;&#65533;&#65533;&#65533;S&o&#65533;&#65533;&#65533;P &#65533;&#65533;&#65533; 6&#65533; .p]&#65533;&#65533;$&#65533;F&#65533; -F^0 &#65533;&#65533;&#65533;Lp&#65533;&#65533;Q&#65533;&#65533;!6&#65533;&B !E&#65533;9&#65533;&#65533;I&#65533;!KF &#65533;&#65533;&#65533;KB V"&#65533;Ap&#65533;	%&#65533;&#65533;&#65533;g&#719;A&#65533;F&#562;A		5a&#65533;HX&#65533;
&#65533;!k&#65533; &#65533;&#65533;&#65533;U&#65533;YS~<&#65533;&#65533;9!(&#65533;r&#65533;&#65533;&#65533;(pP &#65533;&#65533;d&#1416;&#65533;Q&#65533;&#65533; b&#400;Ib&#65533;&#65533;&e&#65533;<&#65533;&#65533;&#65533;&#65533;E&#65533;\&px&#65533;R&#65533;H&#463;M&#65533;<I9BM&#65533;7K&#65533;&#65533;&#65533;r&#65533;&#673;A&#65533;"&#65533;&#65533;fi&#65533;P&#628;C&#65533;&#65533;d&#1585;&#65533;r-1CK&#65533;&#65533;X
&#65533;&#65533;&#65533;c	&#65533;:.D&#65533;&#65533;&#65533;LX&#65533;(&#65533;&#65533;y&#65533;J&#65533;&#65533;&#65533;&#65533;&#65533;I&#65533;&#65533;K&#65533;X&#65533;cx&#65533;E!Z&#65533;&#65533;*&#65533;<&#658;0e&#65533;&#65533;&#65533;&#65533;&#65533;:tfI?t&#65533;&#65533;&#65533;&#65533;fj&#65533;i&#65533;	&#65533;X&#65533;&#65533;^;&#65533;&#65533;&#65533;D&#65533;&#65533;&&#65533;A&#65533;B8&#65533;tN0&&#65533;8b&#65533;&#65533;&#65533;&#65533;&#65533;&#65533;.(c&#65533;G&#65533;&#65533;&#65533;R&#65533;&#65533;&#296;&#65533;&#65533;&#65533;`3&#65533;2&#65533;&#65533;&#65533;&#65533;&#65533;{C3&#65533;\&#65533;o=&#65533;&#65533;&#65533;&#65533;j2&#65533;-&#65533;&#65533;&#65533;&#65533;&#65533;
0J&#65533;"(&#65533;&#65533;*H&#65533;$&#65533;z&#65533;"&#65533;&#65533;8aL&#65533;&#65533;
N&#65533;2&#65533;&#65533;B6-&#65533;bB&#65533;&#65533; &#65533;&#65533;B&#65533;9v&#65533;&#65533;&#65533; IR)&#65533;kt&#65533;&#65533;&#65533;&#65533;&#65533;&#65533;3&#65533;&#65533;&#65533;o &#65533;r&#65533;&#65533;G*'&#65533;&#65533;&#65533;&#65533;&#65533;:^&#65533;k&#65533;|&#65533;&#65533;&#65533;>&#65533;r&#1323;&#65533;A &#65533;&#65533;p&#65533;&#65533;&#65533;	&#65533;,&#65533;L3&#65533;,&#65533;&#65533;L<&#65533;
*R`&#65533;&#65533;!v&#65533;&#65533;&#65533;l&#65533;&#65533;&#65533;&#65533;D &#65533;\&#65533;,&#65533;&#1040;&#65533;l&#65533;&#65533;&#65533;&#65533;L&#65533;K&#65533;&#65533;&#65533;	R&#65533;&#65533;&#65533;u&#65533;Tr%&#65533;	&#65533;&#65533; +&#65533;&#65533;B&#65533;W&#65533;w^z&#65533;&#65533;&#65533;	5h&#65533;&#65533;&#65533;&#65533;&#65533;x&#65533;<C#3&#65533;&#65533;&#65533;&#65533;&#65533;l$&#65533;=SI&#1125;2kI&#65533;A&#65533;t&#65533;&#65533;*&#65533;&#65533;:P&#65533;&#65533;-&#65533;P&#65533;3w&#65533;r&#65533;&#65533;
&#65533;0H ^&#65533;&#65533;ey&#65533;&#65533;(l&#65533;&#65533;&#65533;&h&#65533;&#65533;&#65533;F&#65533;&#65533;%&#65533;>&#65533;&#65533;P@_S&#65533;^&#65533;8&#65533;&&#65533;t&#65533;&#65533;3&#65533;&#65533;&#65533;k&#65533;&#65533;&#65533;0r&#65533;dRE;&#65533;@&#65533;&#129;&#65533;|&#65533;f&#65533;&#65533;&#65533; &#65533;&#65533;u&#65533;5&#65533;xC\c&#65533;&#65533;&#65533;&#1018;M&#65533;i%&#65533;&#65533;D &#37159;&#65533;&#65533;&#65533;!)&#65533;&#65533;&#65533;&#65533;&#65533;&#1761;&#65533;!&#65533;H&#65533;&#65533;&#65533;&#65533;"Jb?c&#65533;k&#65533;e&#65533;1&#65533;P&#65533;"&#65533;0&#65533;	&#65533;Z&#65533;&#65533;l&#65533;c]B&#65533;2H&#65533;b&#65533;&#65533;2&#65533;&#65533;iJ &#65533;&#65533;1BI&#65533;&#65533;q^&#65533;&#65533;i&#65533;&#65533;{&#65533;4&#65533;&#65533;Ph&#65533;&#65533;&#65533;pw&#65533;[%&#65533;&#65533;&#65533;&#65533;&#65533;?s&#1020;T&#65533;gx&#65533;&#65533;H@"&#65533;`&#65533;&#65533;&#52272;&#65533;&#65533;&#65533;&#65533;,&&#65533;B&#65533;&#65533;i&#65533;zp&#65533;&#65533;&#65533;&#65533;&#65533;n&#65533;&#65533;]H&#65533;F4?&#65533;(o&#65533;&#65533;RK G&#65533;&#519;'C)&#65533;P&#65533;d&#65533;&#65533;0&#65533;?Kj&#65533;6&#65533;&#65533;4 A0&#65533;$ &#65533;&#65533;&#65533;M{&#65533;ca&#65533;`&#65533;&#65533;W&#65533;d &#65533;&#65533;;&#65533;aZT&#65533;&#65533;0At &#65533;(&#65533;/H!,&#65533;&#65533;&#65533;	.0P&#65533;&#65533;&#65533;&#65533;9&#65533;DF&8Lf &#65533;(n&#65533;$&#65533;;&#1525;0v&#65533;-nB&#65533;&#65533;&#65533;&#65533;*`|2&#65533;fs&#65533;&#692;&#65533;%&#65533;Z`}Q&#65533;
6L &#65533;&#65533;&#65533;&#65533;-&#65533;,&#65533;&#65533;&#65533;"&#65533;&#65533;(8 R0b )&#65533; D&#65533;&#65533;&#65533;&#65533;	&#65533;B&#65533;&#1865;*`@Za&#65533;&&#65533;=-^I:&#65533;O	&#65533;V&#65533;Z&#65533;9cS&#65533;&#517;&#65533;-&#65533;&#65533;&#65533;&#65533;&#65533;&#65533;&#65533;k&#65533;&#65533;&#65533; &#288;&#65533;#&#65533;&#65533;W[PQ
&#65533;PC&#65533;7&#65533;q&#65533; D3&#65533;@&#65533;&#65533;x&#65533;bg'g&#65533;&#65533;3&#65533;&#65533;g&#65533;&#65533;&#65533;&#65533;n&#65533;&#65533;h^Y&#65533;*F&#65533;Zp&#65533;@4&#65533;&#65533;&#765;&#65533;i&#65533;&#65533;R&#65533;R&#65533; &#65533;&#65533;[ &#65533;&#65533;&#65533;`r&#65533;&#220;l&#65533;&#65533;4&#65533;
 &#65533;wz&#65533;g>&#1222;8<J&#65533;4X&#65533;
&#65533;&#65533;&#65533;&#65533;"&#65533;PAf0KP&#65533;&#65533;&#65533;r#[`aiG+&#65533;F:Z=%&#65533;&#65533;&#65533;Rsd,cM&#65533;&#65533;=es&#65533;&#65533;&#65533;`&#65533;8&#65533;&#65533;&#65533;'jgz&#65533;&#65533;&#65533;&#65533;
hB&#65533;L@&#65533;!#&#65533;&#65533;a&#65533;eC&#65533;P
-&#65533;&#65533;IQ&#65533;"&#65533;&#65533;&#65533;L0&#1149;
&#65533;!&#65533;Qk8Ug&#65533;&#65533;J&#830;&#65533;K&#65533;&#65533;'!``&#65533;eJ$&#65533;&#65533;('u&#65533;J&#65533;&#65533;)K&#65533;&#65533;F&#1113;&#65533; !:&#65533;&#65533;G&#65533;%&#65533;&#65533;&#65533;*&#65533;&#65533;Ev!wk\&#65533;&#1546;&#65533;l&#65533;&#65533;wlk&#65533;&#65533;jd&#788;A.&#65533;&{&#65533;A[pB:)&#65533;q&#65533;&#65533;&#65533;&#65533;&#65533;QO&#65533;W&#65533;&#1877; (&#65533;{&#65533;C&#65533;&#65533;R&#65533;&#65533;&#65533;&#65533;$M&#65533;a\&#65533;&#800;`!n&#65533;L&#65533;yJ&#65533;&#1260;
X&#65533;&#65533;&#65533;&#65533;&#65533;
&#65533;&#65533;@&#65533;; &#65533;6\k&#65533;&#65533;ZX=H&#65533;&#65533;&#65533;&#65533;&#65533;E&#65533;}&#65533;L?&#65533;SP&#65533;M&#65533;&#65533;m&#65533;&#65533;&#65533;&#65533;&#65533;&#65533;&#65533;\(&#65533;&#65533;&#65533;&#65533;&#65533;%&#65533;A
&#65533;&#65533; (&#65533;r.&#65533;^&#65533;t&#509;C/&#65533;&#65533;&#65533;&#65533;`;&#65533;@[&#65533;B&#65533;;$'y&#65533;X&#65533; L GyNv&#65533;,&#65533;-&#65533;&#65533;#&#65533;&#65533;&#1688;&#65533;&#65533;&#1678;'$&#65533;&#65533;&#65533;&#65533;W&#65533;
&#65533;&#522; &#65533;&#65533;&#65533;&#1843;GB
&#65533;&#65533;&#65533;&#65533;? &#65533;&#65533;z &#65533;i&#65533;&#65533;&#65533;&#65533;fl&#65533;&#65533;s&#65533;`&#65533;	BZ&#65533;/,&#65533;w&#65533;&#65533;&#65533;&#65533;piLgZ&#65533;k&#65533;&#677;&#65533;&#65533;&#65533;&&#961;\&#65533;Bl&#65533;&#2012; 	&#65533;Qf `9&#65533;&#65533;&#65533;&#589;'MhJ&#65533;&#65533;2&#65533;&#65533;B&#65533;k&#65533;&#65533;&#65533;&#65533;&#65533;&#65533;&#65533;&#65533;&#65533;^&#65533;&#65533;fP z&#65533;&#65533;Z8&#65533;&#65533;&#65533;n	&#65533; &#65533;j&#65533;;P&#65533;&#65533;&#65533;1&#65533;[&#65533;&#65533;&#65533;&#65533;&#65533; '&#65533;[&#1886;&#65533;/&#65533;&#65533;&#65533;&#65533;&#65533;:W:&#65533;B9 S&#65533;*Z&#65533;f&#65533;vG&#65533;^&#65533;9&#65533;sq&#65533;&#65533;  &#65533;I&#65533;&#65533;IHx&#65533;&#65533;$)&#65533;&#65533;(&#65533;q&#65533;&#65533;&#65533;&#65533;&#65533;&#65533;\9&#65533;
>&#65533; 5,&#65533;&#65533; P&#65533; &#65533;\&#65533;*&#65533;&#65533;&#65533;S&#65533;r;&#65533;&#65533;M'&#65533;]U!&&#65533;y &#65533;l&#65533;&#65533;&#65533;%&#65533;lr% #&#65533;&#65533;&#65533;&#65533;V&#65533;&#65533;]&#65533;&#65533;&#65533;&#65533;,&#390;&#65533; h(&#65533;^&#344; &#65533;&#65533;&#65533; &#65533;&#65533;	H&#65533;&#65533;E1&#65533;4&#643;&#65533;&#65533;&#65533;&#1573;
q&#65533;K&#707;&#65533;&#65533;&#65533;&#65533;&#65533;LM&#65533;\{ss&#65533;)&#65533;
r&#65533;@<[f&#65533;6w&#65533;
&#65533;&#65533;&#65533;A&#65533;.&#65533;&#65533; 3K&#65533;&#65533;&#65533;&#1491;&#65533;&#65533;Szv
,&#65533;K"&#65533; &#65533;&#65533;8&#1025;&#65533;&#65533;+&#65533;z$&#65533;N# &#65533;d&#65533;&#465;&#65533;A
&#65533;`&#65533;K&#65533;&#65533;.U&#65533;&#65533;|&#65533;&#65533;{&#4032;&#65533;s&#1985;&#65533;&#65533;-&#65533;9`&#65533;V`&#65533;&#65533;b&#65533;_&#65533;&#65533;v&#65533;&&#65533;&#65533;&#65533;I&#65533;i
&#65533;&#65533;TT"o&#1884;;&#65533;&#65533;&#65533;&#65533;&#1244;&#65533;&#65533;&#65533;nL&#65533;d`&#65533;&#65533;4`&#65533;. n&#65533;&#65533;&#65533;&#65533;>&#65533;~'Ph\1-&#65533;P&#65533;2&#65533;n&#65533;&#65533;&#65533;&#65533;&#65533;6x&#65533;&#65533;=%Y@l@&#65533;&#16250;&#65533;&#65533;4.&#65533;*&#65533;8&#1169;&#65533;	&#65533; P&#65533;&#65533;=&#65533;&#65533;&#65533;I%[&#1781;&#65533;&#65533;(&#65533;&#65533;q&#65533;&#250;'&#65533;&#65533;&#65533;&#1063;~&#65533;&#65533;&#65533;&#65533;('&#65533;&#65533;(/`kR&#65533;&#65533;&#65533;X(a=&#65533;&#65533;;&#65533;/&#65533;I&#65533;&#65533;&#65533;&#65533;&#65533;&#65533;&#65533;8@&#65533;`@&#65533;&#65533;B-t@&#65533; &#65533;s&#65533;!&#65533;,&#65533;&#65533;(&#65533;y{q&#65533;+&#65533;&#65533;&#65533;6&#65533;&#65533;J&#65533;+a3&#65533;&#65533;S&#65533;!80
&#65533;&#65533;q&#65533;&#65533;)&#65533;&#65533;8*d&#65533;0t&#65533;+&#65533;&#65533;&#65533; &#65533;&#65533;%&#657;&#65533;d	&#65533; ;0 &&#65533;&#65533;"`&#65533;I&#65533;&#65533;1&#65533;&#65533;\&#65533;,&#65533;5-E&#65533;X&#65533;.<&#65533;5&#65533;&#65533;&#65533; * 40\Y5&#65533;&#65533;	&#1537;3&#65533;&#65533;1&#65533;5&#65533;&#65533;&#65533;&#65533;?;&#65533;	&#65533;&#65533;K&#65533;&#65533;&#65533;&#65533;&#169;&#65533;8*[j0* D&#65533;&#65533;&#65533;P 8&#65533; 1&#65533;&#65533;9B&#65533;Q	%8&#65533;&#65533;(5&#65533;<&#65533;&#65533;o&#65533; H&#65533;*&#65533;&#65533;	8w|Gw&#65533;Q&#788;&#65533;&#65533;&#65533;! &#65533;&#65533;$j&#65533;K&#65533;U&#65533; &#65533;r5 &#65533;9\l&#65533;&#65533;*&#65533;1BH-RH&#65533;0?&#65533;2
=&#146;&#65533;#&#65533;&#65533;&#65533;&#65533;&#65533;&#65533;&#65533;'&#65533;{&#65533;-h#wQ&#65533;(h8&#65533;&#65533;&#65533;s(&#65533;&#65533;&#65533;&#65533; &#65533;C&#65533;2&#65533;&#65533;/&#65533;&#65533;&#65533;&#65533;Bv|G;x&#65533;Q>&#65533;8&#65533;{T>&#65533;+x&#65533;&#65533;0&#65533;`C#h&#65533;tB&#65533;&#65533;$ &#65533;&#65533;&#679;|&#65533;v&#65533;3&#65533;"&#65533;&#65533;&#65533;&#65533;&#65533;&#65533;x&#65533;~&#65533;&#518;&#65533;1&#65533;Ag&#65533;8i&#65533;0&#65533;	&#65533;,&#65533;&#65533;&#1712;&#65533;2h;&#1045;&#65533;&#168; &#65533;&#65533;S&#65533;&#65533;&#65533;I&#65533;&#65533;&#65533;&#65533;E%&#65533;&#65533;&#65533;&#65533;&#65533;	&#65533;&#65533;p1:&#65533;&#65533; {&#65533;&#65533;8&#65533;E&#65533;&#65533;&#65533;&#65533;?~{J&#65533;|K&#65533;&#65533;&#65533;&#65533;t&#65533;&#65533;J&#65533;&#65533;	&#65533;&#65533;&#1080; &#65533;l	&#65533;p&#65533;%	&#65533;	&#65533;G&#65533;t&#65533;(&#65533;&#65533;&#65533;3&#1553;	&#65533;&#65533;&#65533;9TB,X $&#65533;&#65533;&#65533;&#65533;&#65533;&#65533;&#65533;*&#65533;&#190;&#65533;&#706; &#65533;&#65533;t%&#65533;/l&#65533;&#65533;&#65533;&#65533;&#65533;&#65533;T5&#65533;Q&#65533;&#65533;1<&#65533;&#1781;^&#65533;J&#65533;,9&#65533;C&#65533;D&#65533;g&#65533;&#65533;3&#394;l	t&#627;&#65533;&#65533;,&#65533;&#65533;ARS"&#1952;&#65533;.P&#65533;Y<&#65533;&#65533;&#65533;&#65533;&#65533;&#65533;brx/X&&#65533;r&#65533;6t&#65533;IvL:&#65533;&#65533;&#65533;&#65533;hP&#65533;&#65533;&#704;&#65533;zJ1L&#65533;&#65533;a)W&#65533;&#65533;z&#65533;&#65533;&#65533;&#65533;F>O&#65533;O&#732;&#65533;&#65533;&#65533;.V&#65533;J&#65533;P8
&#65533;?&#482;&#65533;&#65533;&#534;&#65533;3/&#65533;&#65533; "&#65533;&#65533;&#65533;X$&#65533;Ph&#65533;&#65533;&#65533;8D&#65533;&#65533;&#65533; x4&#65533;, ($&#65533;!H&#65533;6&#65533;;&#65533;L&#65533;&#65533;tP*&#65533;&#65533;&#65533;&#65533;&#65533;&#613;&#65533;&#65533;$J&#65533;;&#65533;&#65533;@&#65533;9=&#65533;&#65533;O:&#65533;Q&#65533;&#65533;&#65533;eA*-@&#65533;_s&#65533;&#65533;H&#65533;{&#65533;&#65533;b&#65533;7&#65533;Q&#65533;a&#65533;! 5@3&#65533;&#65533;&#65533;.&#65533; &#1716;F&#65533;&#65533;&#65533;|&#65533;&#65533;&#65533;2p&#65533;&#65533;&#65533;4&#65533;&#65533;&#318;&#65533;R0&#65533;L&#65533;&#65533;&#65533;&#65533;8&#65533;+E*d&#65533;;>6&#65533; `&#65533;;&#65533;U&#65533;&#65533;+&#65533; '&#65533;:HA&#65533;&#65533;TSZ+&#65533;&#65533;&#65533;&#65533;8k&#65533;Q8#&#65533;&#65533;R&#65533;J&#65533;
&#65533;&#65533;&#65533;&#65533;# 6
:%&#65533;&#65533;&#65533;X&#65533;0&#65533;GNs&#65533;KJE&#65533;_c&#65533;K&#65533;	n&#65533;&#65533;<&#65533;T&#65533;L&#65533;={&#65533;`M&#65533;-&#65533;OTs&#65533;{q H("l&#65533;4&#65533;L&#65533;&#65533;
x%&#65533;vLQ&#65533;&#65533;:&#65533;&#1220;&#65533;&#65533;&#65533;PF&#65533;	0L&#65533;$b&#65533;&#65533;s$&#65533;&#65533;5P(C=SD&#65533;7&#65533;Q8x&#65533;%&#65533;&#65533;&#65533;'P&#65533;3G&#65533;&#65533;B%Q&#1031;&#65533;V&#65533;&#65533;&#65533;&#65533;I&#65533;&#65533;&#65533;(.&#65533;8&#65533;&#65533;	&#65533;&#65533;&#65533;&#65533;&#65533;:!&#65533;&#65533;&#65533;&#65533;X&#65533;&#65533;#;&#65533;	GY&#65533;a4&#65533;f]&#65533;&#65533;H&#65533;^&#1750;r&#65533;&#561;	T&#321;&#65533;&#65533;&#65533;L!=8&#65533;%:|%&#65533;1&#65533;( &#65533;c;k&#1857;&#65533;F&#65533;&#65533;n&#1359;B
&#65533;Z#&#65533;&#65533;^&#65533;,r&#65533;32`y[&#65533;&#65533;&#65533;(&#65533; &#65533;&#65533;5&#65533;W&#65533;&#65533;&#65533;PAy&#421;{&#65533;&#65533;&#1709;|&#65533;&#65533;c8&#361;&#65533;S&#65533;&#1736;&#65533;&#65533;&#1968;&#65533;2`&#65533;&&#65533;Q&#65533;&#65533;&#1704;&#65533;&#65533;&#65533;+&#65533;H u&#65533;.&#65533;B&#65533;&#65533;T&#65533;&#65533;Z&#65533;&#65533;Vn&#65533;&#65533;&#65533;"A&#1755;8&#65533;NE&#65533;&#65533;+W3&#65533;0&#65533;&#65533;yI0&#65533;&#65533;&#65533;&#65533;&#65533;&#65533;2FX&#65533;H&#65533;xy&#65533;&#65533;8&#65533;&#65533;9KO&#261;,&#65533;&#65533;ZM0&#65533;&#65533;$: &#65533;ErY&#65533;Q&#65533;&#65533;W&#65533;&#65533;5&#65533;;&#65533;M!2&#65533;}RJ%&#65533;&#65533;&#65533;&#819;E&#65533;g&#65533;_&#65533;&#65533;V&#65533;&#65533;.&#65533;G&#65533;\0&#65533;sL{&#65533;&#65533; [D&#65533;y%&#65533;a.rle&#65533;|&#65533;@&#65533;f&#65533;
&#65533;3&#65533;&#65533;&#65533;&#65533;EE6(Xt&#65533;{&#65533;&#1259;&#65533;&#65533;5I&#65533;&#65533;P&#65533;)&#65533;&#65533;"&#65533;&#65533;&#65533;&#65533;8G(eGl&#65533;&#65533;&#65533;?"&#65533;&#65533;&#65533;&#65533;&#65533;_&#65533;&#65533;&#577;&#65533; 6&#65533;&#65533;&#65533;,_&#65533;d&#65533;&:=&#65533;&#65533;&#65533;&#65533;&#849;&#65533;O&#65533;;4\&#65533;l&#65533;<J&#65533;%Zy&#65533;&#65533;`%&#65533;&#65533;&#65533;(V&#65533;I8 &#65533;M3-A&#65533;x&#65533;&#65533; 0  &#65533;&#65533;2( &#65533;&#65533;sL&#65533;u&#65533;&#65533;l]]&#65533;=&#65533;J&#65533;c"y&#65533;&#65533;_&#65533;(Y-&#65533;&#65533;
&#65533;&#65533;4&#65533;&#65533;W&#65533;_:&#65533;Z<c&#65533;^&#65533;&#65533;Z5&#65533;&#65533;C&#23402;vX&#65533;Z6*&#65533;&#65533;&#65533;&#1271;e&#65533;U$F&#65533;&#65533;#&#65533;&#65533;&#65533;]&#65533;m&#65533;&#65533;&#65533;;&#65533; &#65533;&#65533;2k&#65533;c[8,O&#65533;."A&#65533;&#1208;@Af&#65533;!H&#65533;-&#65533;&#65533;42&#65533;`&#65533;&#65533;L&#65533;f&#65533;&#65533;&#65533;}Sm&#65533;3&&#65533;b{&#65533;&#1597;&#65533;@&#65533;d&#65533;-t&#65533;&#65533;Fb&#65533;)&#65533;&#65533;&#65533;#
&#65533;&#65533;2&#65533;&#65533;'&#65533;&#65533;,@4&#65533;m_&#65533;([)&#65533;e~*&#65533;&#65533;%&#65533;O&#65533;'r&#65533;42H&#65533;6b)&#65533;x&#65533;U[ &#65533;&#65533;'&#65533;h&#65533;f;5&#1934;uH&#65533;&#18434;A&#65533;M	u`&#65533;&#65533;
&#65533;&#65533;D&#65533;&#65533;\@e&#65533;&#65533;&#65533;Qh&#65533;5&#65533;&#65533;h&#65533;&#65533;2&#65533;&#65533;F-I&#65533;&#65533;&#65533;~N]&#65533;m]&#65533;h&#65533;&#65533;cn&#65533;a&#65533;$L&#65533;&#65533;&#65533;$&#65533;^R&#65533;(&#65533;&#65533;&#65533;&#65533;&#65533;&#65533;&#65533;&#65533;&#65533;&#65533;f&#65533;&#65533;3&#65533;&#65533;&#65533;6&#65533;$&#65533;&#65533;&#65533;'&#65533;&#65533;&#65533;&#65533;8E&#65533;&#65533;Y$3&#65533;&&#65533;  &#65533; &#65533; &#65533;S,P&#65533;% &#65533;. G&#65533; 7&#65533;&#65533;cKn&#1864;&#65533;&#1506;&#65533;k&#65533;W&#65533; &#65533;&#65533;Je&U&#65533;&#65533;/&#65533;&#65533;&#65533;R&#65533;&#65533;f&#65533;&#65533;&#65533;&#65533;f&#1341;c&#65533;{&#65533;&#65533;&#1235;i&#65533;W&#65533;5&#1638;&#1922;$*D&#65533;L&#65533;&#65533;&#65533;2p&#65533;&#65533;&#65533;&#65533;&#65533;P&#65533; h&#65533;h&#65533; &#65533;&#65533;`Rpk&#65533;&#65533;&#65533;3&#65533;&#65533;&#65533;<~&#65533;&#65533;4&#42158;&#65533;&#65533;E&#65533;S&#65533;6&#65533;LU&#65533;&#65533;&#65533;Om&#65533;&#65533;&#65533;&#65533;R;&#65533;&#65533;&#65533;&#65533;w"&#865;P\=6[&#65533;&#65533;&#65533;&#65533;9Y+&#65533;@ f)G&#65533;[&99XX&#65533;,&#65533;&#65533;&#65533;zv&#187;,]1xR&#65533;N&#65533;&#65533;hV8&#65533;F&#65533;%&#65533;mike~&#65533;&#65533;l&#65533;&#65533;&#65533;9G&#65533;&#65533;x&#65533;0&#1597;&#65533;&#65533;&#1516;&#65533;&#65533;]u&#301;t&#65533;>&#65533;&#65533;
&#65533;&#65533;&#65533;&#65533;&#65533;8S&#65533;&#65533;&#65533;\&#65533;O&#65533;-8&#65533; &#65533;&#65533;&#65533;J&#65533;&#65533;=H&#65533;x&#65533;&#65533;l_&#65533;nl&#65533;~&#65533;&#1281;8h&#65533;,>>C&#65533;uh&#65533;Y&#65533;&#65533;<&#65533;&#65533;{:&#65533;8&#65533;*8P]Vp&#65533;V&#65533;&#65533;&#65533;Zw&#65533;&#65533;&#65533;%&#65533;&#65533;Qf\&#65533;&#65533;0&#65533;F&#65533;&#65533;&#65533;&#65533;&#65533;&#65533;*0&#65533;p&#65533;&#65533;&#65533;&#65533;7&#65533;&#65533;90&#65533;#&#65533;&#65533;&#65533;hor&#65533;&#1929;&#65533;(h&#65533;C&#65533;hjU&#65533;&#65533;3T5E&#65533;n&#65533;&#65533;	&#65533;.MF&#65533;
4&#65533;&#65533; &#65533;K&#65533;&#65533;&#65533;&#65533;C-&#65533;&#65533;&#1474;&#65533;pP&#65533;,T,K&#65533;&#65533;&#65533;&#65533;&#65533;&#65533;&#65533;&#65533;&#65533;	&#65533;#(&#65533;&#65533;  <&#65533;&#65533;#&#65533;I'u&#65533;D&#65533;&#65533;&#65533;&#65533;k&#65533;H_2.U&#65533;MW&#65533;f%&#65533;&#1644;&#65533;&#65533;&#65533; -`&#65533;1&#65533;&#65533;	&#65533;&#65533;#&#65533;gA&#65533;9&#65533;`&#65533;d&#65533;p^q6iV&#65533;,d v &#629;s&#65533;MX%&#65533;&#65533;&#65533;<H&#65533;&#65533;"v&#65533;UlKf&#65533;96	V&#65533;.&#65533;7&#65533;Q&#65533;
C&#565;&#65533;/m&#65533;4e&#65533;&#65533;&#65533;/&#65533;&#65533;&#65533;&#65533;&#65533;&#65533;&#65533;5HGqg%&#65533;&#65533;x&#65533;&#898;&#65533;a!d&#65533;&#65533;r0&#65533;&#907;&#65533;&#65533;N&#65533;&#65533;&#65533;^(&#65533;;&#65533;&#65533;( &(&#65533;"&#65533;g&#65533;&#65533;=:&#65533;f&#65533;&#65533;.v&#65533;Hzjk&#65533;&#65533;&#65533;&#65533;&#1372;&#65533;&#65533;&#65533;&#65533;L&#65533;{&#65533;&#65533;<a&#65533;	J&#65533;k&#65533;'x&#65533;&#65533;&#65533;&#65533;M,&#65533;l1	o&#65533; &#65533;&#65533;&#65533;&#65533;!is<&#65533;&#65533;	&#65533;@&#65533;&#65533;&#65533;&#65533;k&#65533;&#65533;&#65533;&#65533;l&#65533;^&#65533;:&#65533;&#65533;&#65533;&#65533;&#65533;9&#65533;6v&#65533;!&#65533;&#65533;MN&#65533;&#65533;m9_&#65533;hX&#65533;f&#65533;&#65533;&#420;?&#65533;&#65533;&#1026;h%&#65533;&#65533;&#65533;&#65533;&#65533;&#65533;4&#65533;AA &#65533;&#1630;F&#65533;>&#65533;&#65533;K&#65533;&#1191;8&#65533;W&#65533;&#65533;R&#65533;\G&#65533;&#65533;20&#65533;4 9/&#65533;&#65533;8&&#65533;r&#65533;XJV&#65533;&#65533;&#65533;*&#65533;*j;&#65533;&#65533;_&#65533;clY&#65533;&#65533;&#65533;&#65533;a&#1344;&#65533;&#65533;9hW&#65533;&#65533;&#65533;8&#65533;&#65533;$&#65533;&#65533;&#65533;$.&#65533;&#65533;'\&#65533;-&#65533;&#65533;)&#847;(
&#65533;At&#65533;&#65533;N&#65533;lY&#65533;H&#65533;TU&#65533;t,YR&#65533;L:&#65533;&#65533;i0g1&#65533;&#65533;1bDo6&#920;!&#65533;&#65533;G"G&#65533;&#65533;`&#65533;$&#660;&D&#65533;2I%fJ&#65533;&#65533; -Z&#65533;&#65533;y&#65533;#&#65533;5s&#65533;&#65533;&#65533;&#65533;A&#65533;HN A&#65533;&#65533;
:"&&#65533;8&#65533;f&#65533;0o&#65533;&#1321;&#65533;HO3tB&#65533;"&H&#65533;3j&#65533;83&&#65533;&#65533;r&#65533;&#802;2&#65533;,s# &#65533;&#65533;/&#65533;&#65533;&#65533;&#65533;&#65533;&#65533;)sf	&#65533;73&#65533;j&#65533;&#65533;&#65533;'k&p&#65533;ACJ3Q.p&#65533;E,&|&#65533;X&#65533;&#65533;u*&#65533;&#65533;&#65533;L&#463;!&#65533;4i&#65533;.&#65533;#a&#65533;,qX&#65533;gv&#1449;&#65533;3&#65533;&#65533;-2R)&#65533;d)&#1255;
LlYSE 00&#65533;&#65533;@&#65533;abel&#65533;d&#65533;&#65533;5&#158;&#65533;d&#65533;&#65533;&#65533;Ef&#65533;o&#65533;&#65533;&#65533;&#65533;|&#65533;&#65533;<&#65533;eK&#65533;&#65533;c&#65533;&#65533;Dd&#65533;UF&#65533;Vh&#65533;&#1057;&#65533;&#65533;&#65533;&#65533;Y&#35958;G&#65533;GJ&#65533;&#65533;m&#65533;&#65533;D :&#65533;TbLF&#65533;T&#65533;@&#65533;f^@&#468;gf&#65533; *2@y&#65533;q&#65533;x6&#65533;GFD&#65533;P&#65533;zq$&#65533;l&#65533;&#65533;&#1431;m'&#65533;E^f&#65533;&#65533;]&#65533;5b&#65533;&#65533;&#65533;6&#65533;`GZ&#65533;!@&#65533;*&#1457;m5&#65533;)&#65533; (D&#65533;&#65533;t&#65533;&#65533;r\(&#65533;K&#65533;&#65533;d{PF&#65533;m+&#65533;&#65533;&#65533;\,	xbVg2f&#1114;@&#65533;1De4&#65533;ag&#989;&#65533;&#65533;@L&#65533;/T DS&#65533;&#65533;&#65533;&#65533;&#65533;&#65533;kd(hke&#65533;&#65533;o$-&#65533;&#65533;&#65533;,	&!&#65533;	&#65533;t&#65533;FR&#65533;&#65533;)&#65533;N&#65533;&#1637;Qf7@&#65533;	V&#65533;&#65533;&#223;hQ&#65533;&#65533;p&#65533;&#65533;&#1735;&#65533;&&#65533;(&#65533;&#65533;&#65533;T&#65533;&#65533;l5&#65533;X&#65533;%&#65533;&#65533;
&#65533;a&#65533;',&#65533;C,&#65533; G&#65533;M&#65533;Z&#65533;gP&#65533;A^i&#65533;&#65533;z&#65533;k&#65533;&#65533;[&#65533;/9:&#65533;`^1a&#65533;&#388;&#65533;Yi&#23425;,&#65533;9Y\B,&#65533;B&#65533;&#65533;&#65533;&#65533;lu%b%f&#65533;.&#65533;%&#65533;[&&#65533;<&#65533;&#65533;&#65533;%S&#65533;&#65533;Q<&#65533;Tte&#65533;&#65533;2&#65533;Y&#65533;X&#65533;&#65533;&#65533;&#65533;&#65533;Z&#65533;4&#65533;*eJT&#65533;W}.Q&#65533;&#65533;\&#65533;&#65533;&#65533;%&#65533;&#65533;ph&#65533;&#65533;3dAI&#65533;D&#65533; &#65533;H&#65533;&#65533;&#65533;E&#65533;v&#65533;a&#65533;%&#65533;&#65533;s&#65533;&#65533;H&#65533;.&#65533;&#65533;&#535;&#416;\&#65533;&#65533;&#65533;S&#65533;&#65533;&#65533;Be&#65533;
6&#65533; CT&#65533;8&#65533;
&#65533;a#&#41431;&#65533;&#65533;&#65533;&#65533;&#65533;^c&#65533;ea&#65533;&#65533;&#65533;&#65533;3l&#65533;&#65533;N&#65533;&#65533;&#65533;PB&#65533;@C
&#65533;&#65533;&#65533;&#65533;Lr&#65533;w&#838;&#65533;I8&#65533;&#65533;t&#11411;&#65533;P&#65533;&#65533;s&#65533;&#65533;D&#65533;#aGj&#65533;H&#65533;&#65533;&#65533;&#65533;&#65533;&#65533;gx@E&#65533;&#65533;&#65533;k&#65533;w&#65533;^,&#65533;4&#65533;~&#65533;N&#65533;{as\S&#65533;3)&#65533;q A&#65533;&#65533;&#65533;$&#65533;&#65533;&#65533;9if&#65533;
I&#65533;%&#65533;&#65533;&#65533;Q&#65533;&#65533;Tp&/a1&#65533;&#65533;&#65533;V&#65533;%<&#65533; x&#65533;&#65533; l%`&#65533;&#65533;&#65533;&#65533;D(&#65533;&#65533;/&&#65533;&#1247;`&#65533;3;&#1561;M.f&#65533;&#65533;&#65533;&#65533;&#65533;&#65533;clI&#65533;&#65533;&#65533;s&#65533;&#65533;&#65533;h	C&#65533;&#65533;&#65533;0&#65533;.6&#65533;}tEA&#169;kg&#65533;;&#65533;&#65533;v&#65533;'L =&#65533;&#65533;&#65533;&#65533;&#65533;2,&#65533;j8&#65533;>c&#65533;&#1056;\&#34182;.&#65533;&#65533;q&#65533;DS&#65533;&#65533;s&#65533;&#65533;&#65533;X&#65533;&#65533;&#1175;&#65533;&#65533;E2&#65533;&#65533;H&#65533;Iq&#65533;#(=&#65533;&#65533;t&#65533;&#65533;&#65533;&#65533;&#65533;-&#65533;K6&#65533;&#65533;YOZ&#16672;m!,&#65533;L&#65533;&#65533;( O6&#65533;\&#36019;()&#65533;&#65533;&#65533;&#65533;M&#65533;xC@Z&#65533;D&#65533;&#65533;X~&#65533;&#65533;:&#65533;&#65533;fbL&#65533;&#65533;v&#65533;&#65533;YD=X&#65533;h&#65533;&#65533;mr&#65533;&#65533;`&#460;&#65533;&#65533;&#65533;h2B&#65533;&#65533;&#65533;&#65533;'&#65533;&#65533;6&#65533;&#65533;d&#65533;&#65533;&#288;[Y%&#65533;&#65533;&#65533;N%eK&#65533;\&#65533;?&#65533;%r&#65533;@&#65533;&#65533;r&#65533;;.S&#65533;&#65533;&#65533;].w#6 Q&#65533;&#65533;&#65533;$&#65533;";&#65533;&#65533;nsM&#1884;&#65533;ed&#65533;&#65533;&#65533; R&#65533;z&#65533;%&#65533;t&#65533;&#65533;&#65533;{0&#65533;G&#65533;&#65533;6&#65533;&#65533;&#65533;H&#65533;&#65533;&#199;&#1957;u&#65533;&#65533; &#65533;&#65533;&#65533;J&#65533;P&#65533;&#228;&#65533;4y&#65533;&#65533;&#65533;&#65533;&#65533;&#65533; (&#65533;M3&#65533;&#65533;
!&#65533;&#65533;&#65533;9&#65533;8Q&#65533;Q&#65533;&#65533;L7.&#65533;N%^&#65533;&#65533;K&#65533;&#65533;C~&#1377;9h@s7&#1089;&#65533;5;l&#65533;&#65533;"&#65533;&#370;&#1384;&#65533;lW&#65533;&#65533;&&#65533;&#65533;x.&#65533;JZZ&#65533;&#65533;h(&#1754;&#65533;&#968;v`&#65533;&#65533;"&#65533;0&#65533;|&#863;&#65533;&#65533;_]&#65533;z8&#65533;&#65533;O&#65533;&#65533;&#65533;X&#65533;TG&#65533;N&#65533;t%j&#65533;	)ehE"Y&#65533; &#65533;&#65533;!5&&#65533;&#65533;xz&#1044;&#65533;0&#65533;&#65533;)&#65533;.&#65533;&#65533;&#1839;&#65533;&#65533;&#65533;&#65533;&#65533;i(+Pk6&#65533;o&#65533;Z&#65533;&#65533;e6%j&#65533;&#65533;Z&#65533;&#65533;&#65533;0!mx&#65533;&#65533;&#65533;&#65533;TD&#65533;&#65533;}k\u&#65533;R&#65533;&#65533;&#65533;}p&#65533;5"&#65533;n6&#65533;&#65533;3&#65533;l&#1939;&#65533;,rm&#65533;SJdu'&#65533;&#65533;+&#65533;&#62487;<x&#65533;&#65533;ZX&#65533;
&#65533;&#65533;&#65533;M&#65533;Q>&#65533;/&#65533;+&#65533;&#65533;&#65533;&#65533;&#65533;&#65533;&#65533;&#65533;&#65533;,&#65533;&#65533;3&#65533;&#65533;-.&#65533;&#65533;&#65533;&#65533;&#65533;F8&#840;E(&#65533;&#65533;X&#65533;&#65533;T p&&#65533;D&#65533;W&#65533;I&#623;2|Z&#65533;&#1393;+&#65533;i&#65533;&#36593;&#1944;&#65533;&#65533;&#65533;d&#65533;Q[&#65533;&#65533;y&#1624;D&#1658;&#65533;s&#65533;+x&#65533;P&#65533;1/&#65533;0&#65533; &#65533;&#65533;'&#65533;&#65533;&#65533;&#65533;&#65533;&#65533;P#&#65533;&#65533;&#65533;77&#65533;q}GL_&#65533;FyQ&#65533;&#65533;f&#65533;E&#309;&#65533;&#65533;]5&#65533;0&#65533;&#65533;,f4&#65533;&#65533;&#65533;&#65533;&#65533;&#65533;&#65533;
&#65533; T&#1862;&#65533;v&#65533;&#65533;&#65533;k&#65533;?&#65533;&#65533;&#65533;&#65533;VP&#614;&#65533;mP&#65533;&#65533;Q&#65533;:&#1085;`&#65533;&#65533;"/&#65533;D&#65533;;s&#65533;&#65533;h <`&#65533;PD&#65533;&#65533;?&#65533;&#65533;f&#65533;g|&#65533;+&#65533;&#65533;&#65533; &#65533;t~o&#65533;K}&#65533;i&#65533;&#65533;&#65533;T&#65533;&#65533;YY&#65533;E&#65533;f%&#65533;&#65533;&#65533;&#65533; f&#65533;`&#65533;h&#65533;W&#65533;`'&#65533;&#65533;&#65533;x&#65533;!Xa&#65533;&#65533;&#65533;&#148;s&#65533;&#65533;&#65533;&#65533;&#65533;&#65533;&#65533;&#65533;&#186;gUwM&#346;>[\.&#65533;&#65533;J4+&#65533;
&#65533;&#65533;&#65533;`q+sE8(G9&#65533;_%&#19787;&#65533;oN&#65533;&#65533;GT&#65533;	&#65533;U&#65533;^&#65533;&#65533;&#65533;V&#65533;&#65533;&#65533;5&#65533;h'&#65533;&#65533;&#65533;&#65533; h&#65533;=V&#65533;&#65533;&#65533;6&#1474;&#65533;J&#65533;YKn&#65533;E{&#65533;&#65533;&#65533;&#65533;PE&#65533;&#65533;&#65533;(f&#65533;W&#65533;l]3xpT0&#65533;&#65533;?` f&#65533;V0D&#65533;A&#65533;&#65533;U?&#65533;&#65533;&#65533;tl&#65533;;&#65533;i&#65533;&#65533;u&#65533;u>&#65533;&#65533;&#65533;&#65533;Yc"#T &#65533;.p&#65533;&#65533;[&#65533;P&#65533;&#65533;&#65533;@&?&#65533;&#65533;&#65533;f&#65533;&#65533;-&#65533;&#65533;&#65533;f&#65533;&#65533;1Or&#65533;A&#65533;&#65533;T&#65533;&#65533;&#65533;E$&#65533;U&#65533;i&#65533;&#800;<0&#65533; &#65533;?&#65533;&#65533;&#65533;&#65533;&#65533;e&#65533;&#65533;^W&#65533;&#65533;o&#65533;S&#65533;&#1380;&#65533;&#1607;&#65533;7x&#65533;?O&#65533;&#65533;&#65533;&#65533;&#65533;&#65533;&#65533;&#65533;&#65533; >   &#65533;Fp&#65533;&#1935;3v&#65533;&#65533;&#65533;&#65533;&#65533;e&#65533;|&#65533;&#1151;&#65533;&#65533;&#65533;/&#65533;&#65533;G&#65533;l&#65533;6&#65533;&#65533;&#65533;`DP&#65533;P&#65533;&#65533;&#65533;&#65533;(&#65533;)&#65533;3&#770;P&#65533;&#65533;8&#65533;&#65533;I&#65533;&#65533;&#65533;i&#1865;)&#65533;&#65533;&#65533;&#65533;E_"Ih&#65533;&#65533;#&#1793;2(&#65533;-&#65533;B34)@C-<&#65533;!&#65533;_&#65533;q&#65533;&#65533;]&#65533;]&#65533;&#65533;&#65533;&#65533;VS&#65533;&#65533;&#65533;q&#65533;&#65533;^ &#65533;&#65533;x&#65533;&#65533;&#65533;&#65533;"J&#65533;&#65533;!&#65533;&#65533;&#1201;&#65533;Z&#65533;&#65533; bZ&#65533;EZm&#65533;&#65533;&#65533;&#65533;&#65533;?->&#65533;&#65533;&#65533;D!&#65533;&#65533;e&#65533;&#65533;&#65533;&#65533;&#65533;&#65533;J&#65533;&#65533;%&#65533;!J&#65533;&&#65533;/U&#65533;]!&#65533;]Y&#65533;&#65533;!&#65533;5!R_&#65533;a&#65533;&#65533;&#65533;&#65533;q)&#65533;&#65533;&#65533;&#65533;&#1236;x&#65533;|#&#65533;a&#65533;]!n&#65533;&#65533;Y&&#65533;&#65533;KMb&#65533;&#65533;y&#65533;(R&#65533;&#65533;&#65533;&#352;&#65533;=&#65533;V]!&#1429;&#65533;G0}&#65533;(&#65533;&#65533;%&#65533;&#1983;A&#65533;&#65533;@&#1442;$&#65533;!/&#65533;&#65533;&#866;&#65533;	U_&#65533;&#65533;&#65533;&#65533;)`&#65533;&#65533;!
&#65533;&#65533;&#2011;&#65533;&#65533;Ic&#65533;M&#65533;&#65533;\&#65533;&#65533;&#65533;&#65533;13b&#65533;&#65533;"&#65533;&#65533;9*&#65533;6&#162;&#65533;&#65533;8&#65533;&#65533;&#65533;&#65533;b;>&#65533;&#409;&#65533;&#65533;&#65533;&#65533;&#65533;#>.>&#65533;c:&#65533;&#65533;&#65533;&#65533;c&#2031;&#65533;;j#?&#65533;&#65533;L&#65533;_&#65533; &#65533;#AN&#65533;&#65533;=d&#65533;d&#65533;/J&#65533;&#65533;&#65533;&#65533;BJ&#65533;4&#65533;cZ&#65533;&#65533;&#65533;&#65533;&#65533;&#65533;&#1768;}&#65533;dL8j&#65533;'
&#65533;&#65533;M$!&#65533;&#65533;&#65533;&#65533;&#65533;2<&#65533;$J$3&#65533;&#65533;-2Tt&#65533;&#65533; &#65533;\&#65533;_&#65533;1&#65533;&#1773;dM*&#65533;@B&#65533;&#1556;&#65533;&#65533;&#65533;"LK&#65533;!Q
#N&#65533;&#65533;&#65533;&#65533;!&#65533;?&#65533;cC&#65533;D4e&#65533;(#&#65533;&#608;W&#65533;T&#65533;&#1309;9&#65533;}&#775;&#65533;&#65533;&#65533;<&#65533;#P&#65533;aY&#65533;dQ&#65533;b>&#65533;E&#65533;&#65533;&#65533;e%K(b&#817;%&#65533;SV:&#65533;&#65533;&#65533;WT"&#65533;\*&#65533;&#65533;A`&#65533;)&#65533;^X&#65533;X&#65533;&#65533;%&#65533;Q&#65533;G>&^&#65533;]&#65533;\&#65533;&#65533;%_&#65533;`X&#65533;&#65533;A&#65533;&#65533;&#65533;&#65533;&#65533;S&#65533;&#65533;D&#65533;L&#65533;&#65533;OZ^F&#65533;c&#65533;&#65533;e&&#65533;e>&#65533;t&#65533;&#65533;&#65533;]&#65533;AL0&#65533;$&#65533;&#65533;|&#65533;&#1281;&#65533;mX&qB`&#65533;&#65533;&#65533;LE&#65533;V&#65533;9R&#65533;>&#65533;&#65533;&#65533;f&#65533;j&#65533;cq&&#31125;&#65533;&#1817;`&#65533;&#65533;m&#65533;&#65533;&#65533;T&#65533;>&#65533;e&#65533;&#65533;&#65533;;&#1949;rZ&#65533;u&#65533;&#65533;f&#65533;B&#65533;&#65533;&#65533;@&#65533;!`vv&#65533;{6a&#65533;&#65533;&#65533;&#1365;gJHJ`&#65533;w&#65533;&#65533;X&#65533;d/&#65533; }&#65533;&#65533; &#65533;&#65533;&#65533;&#65533;m&#65533;{&#1172;)r&#65533;&#65533;&#65533;N}&#65533;&#65533;&#65533;{&#65533;bwgL&#65533;&#13652;_&#65533;1a$\F $2&#65533;R&#65533;&#4554;&#65533;c
&#65533;&#65533;&#65533;%&#65533;&#65533;h6&#65533;&#396;&#65533;`(^&#65533;&#65533; &#65533;T&#65533;&d&#65533;BiQtrh&#65533;W&#65533;n&#65533;&&#65533;&#65533;ba&#65533;[&#65533;&#65533;T# &#65533;9&#65533;`&#65533;&#65533;L&#65533;&#65533;&#65533;T&#65533;&#65533;&#65533;"&#1945;oZ&#65533;&#65533;&#65533;&#65533;*&#65533;B\&#65533;&#65533;p&#65533;N&#65533;&#65533;&&#65533;&#65533;&#65533;#y&#65533;&#65533;&#65533;8f&#39519;f&#65533;&#65533;&#415;&#65533;_@  !&#65533; ~ , O &#65533; &#65533;  &#65533; H&#65533;&#65533;&#65533;&#65533;*\&#560;&#65533;&#199;#J&#65533;H&#65533;&#65533;&#331;3j&#65533;&#65533;0&#463; C&#65533;1&#65533;A&#65533;!Q&#65533;\&#626;&#65533;K&#65533;*_&#668;I&#65533;&&#408;q&#65533;4%O&#65533;6&#65533;
&#65533;&#65533;gO =&#65533;=&#65533;)&#1127;P&#65533;6d&#65533;&#65533;&#65533;U&#65533;Nc&#65533;)&#65533;&#65533;&#1484;&#65533;&#65533;&#65533;&#65533;h&#943;h&#1266;4Zv&#65533;[&#65533;e&#65533;Z4&#65533;&#65533;nT&#65533;I&#1790;&#65533;{U&#65533;&#365;v&#65533;&#282;&#65533;&#65533;UJ&#65533;&#65533;D&#65533;8)&#65533;U5L&#65533;&#65533;&#508;&#65533;&#65533;"`&#65533;%&#65533;&#65533;&#65533;;&#65533;9&#65533;O&#65533;&#65533;+&#65533;&#65533;&#65533;$A&#65533;W&#65533;&#65533;L&#65533;&#65533;m&#1613;&#65533;em&#65533;&#65533;&#65533;&#65533;sY&#65533;]&#65533;&#65533;&#525;+G~{6c&#1211;&#65533;N&#65533;mk&#65533;X&#65533;&#65533;&#1881;v&#65533;&#65533;&#65533;&#65533;&#65533;g^&#1779;n&#65533;&#65533;&#1263;$&#65533;&#65533;&#65533;&#65533;&#65533;&#735;/!<y&#65533;&#65533;&#65533;[V&#65533;&#65533;&#65533;&#65533;&#65533; lbe&#65533;&#65533;&#65533;f&#65533;&#864;&#65533;`&#65533;&#65533;&#65533;&#65533;&#65533;w&#1796;&#65533;A&#65533;W&#65533;tb&#65533;y&#65533;\|&#65533;!&#65533;$&#65533;&#65533;&#65533;&#65533;'m&#65533;&#65533;&#65533;&#65533;u&#408;&#65533;U&#1869;W&#65533;&#65533;&#206;<&#65533;H&#65533;">&#65533;&#65533;w&#65533;)&#65533;bd0&#65533;8R&#65533;&#65533;d&#65533;b&&#480;&#65533;0&#65533;&#65533;Zh&#65533;=v	&#65533;&#65533;&#65533;&#65533;&#65533;=&#65533;&#65533;J&#65533;&#65533;&#65533;U&#65533;&#65533;8&#200;U&#65533;a&#65533;udi&#65533;Y&#65533;qF&#65533;|&#65533;($&#65533;&#281;&#65533;&#65533;i&#65533;[&#65533;%&#65533;&#547;F&#65533; ZX&#65533;A&#65533;&#65533;VJ)Z&#65533;&#65533;&#65533;+&#65533;&#65533;&#65533;fQWhu(	Hc&#65533;8&#65533;&#65533;&#65533;Q&#65533;1@&#65533;&#65533;&#65533;&#65533;$n&#65533;%&#65533;xZ&#65533;&#65533;?:(&y&#65533;&#65533;&#65533;av&#65533;&#65533;&#65533;&#65533;iD/&#65533;!G1&#65533;&#65533;q&#65533;%&#65533;&#65533;wv&#65533;m&#65533;&#65533;&#65533;&#65533;+&#65533;&#65533;&#65533;&#65533;&#65533;&#65533;&#65533;&#65533;b&#65533;&#65533;U1!&#65533;&#65533;&#65533;)&#65533;f&#65533;!&#65533;&#65533;&#65533;r&#65533;+&#65533;
v&#65533;&#65533;&#65533;&#1169;[&#65533;il&#65533;J%&#65533;s&#65533;;Dj&#65533;&#65533;up&#65533;&#65533;c&#65533;&#65533;h&#30551;v$|cR&#65533;\t&#65533;D&#65533;BO&#65533;&#65533;&#65533;&#65533;&#65533;&#65533;&#65533;&#65533;=&#65533;pXL&#65533;&#65533;%&#65533;jh&#65533;by'&#65533;W&#65533;;"&#65533;&#65533;v&&#65533;v%&#65533;t&#65533;kr%e&#65533;&#65533;&#65533;&#65533;.1&#65533;`&#65533;f&#65533;&#65533;dO%&#65533;&#65533;E&#65533;&#65533;^&#65533;)&#65533;&#65533;&#65533;&#65533;Y_K'&#65533;&#65533;&#65533;&#405;p&#65533;&#65533;&#65533;&#65533;&#65533;s::&#65533;j8&#65533;&#65533;!&#65533;&#65533;&#65533;A&#65533;&#65533;m&#292;&#65533;
}&#65533;,&#65533;&#65533;vBmKfnR&#65533;h&#65533;;&#65533;&#65533;&#65533;!&#65533;&#65533;e&#65533;&#65533;&#65533;F&#65533;P&#65533;D=&#65533;&#65533;+&#65533;&#65533;&#6148;&#65533;I>&#65533;Toy&#65533;&#65533;0&#705;1&#65533;Q ,a&#65533;"&#65533;&#65533;&#180;&#65533;&#65533;&#65533;&#65533;&#65533;A&#65533;( &#65533;D&#65533;&#65533;&#65533;&#65533;&#65533;&#65533;bv'&#65533;&#65533;&#65533;=$`&#65533;:,&#65533;X&#65533;ps	Y&#1812;1&#65533;&#65533;k&#65533;`&#65533;&#65533;&#65533;&#65533;b&#65533;o&#65533;$w&#65533;&#557;C&#65533;U&#65533; &#1384;`&&#65533;o	K`&#65533;&#65533;&#65533;5	TN:&#65533;&#65533;&#65533;&#65533;&#65533;&#1464;&#65533;&#65533;~l{&#65533;&#65533;*&#65533;&#65533;&#65533;hFw&#65533;&#65533;&#65533;&#65533; &#65533;8&#65533;x^@&#65533;&#65533;P&#65533;&#65533;A&#65533;&#65533;hf&#65533;0&#65533;&#65533;&#65533;cc&#65533;U&#65533;&#65533;&#65533;&#65533;&#65533;&#25068;&#65533;X&#65533;&#65533;&#65533;&#65533;qN{S&#65533;&#65533;&#679;&#65533;2&#65533; &#65533;@2&#65533;	2nO0&#65533;&#65533;&#65533;t&#65533;&#65533;2mt&#65533;&#65533;&#65533;0&#65533;|&#65533;J&#65533;z&#65533; 0&#65533;&#65533;@&#65533;C&#65533;&#65533;&#65533; 2&#65533;g<	$&#65533;&#65533;]e&#65533;cC&#65533;&#65533;&#1172;&#65533;0f&#65533;&#65533;&#65533;N>x&#65533;&#65533;e&#65533;&#65533;&#65533;0>&#65533;p	
A&#65533;&#65533;5&#65533;I&l&#65533;&#65533;&#65533;.&#65533;&#65533;.fO&#65533;H&#65533;JV	&#65533;&#65533;&#65533;&aRz$&#65533;&#65533;&#65533;l&#65533;&#65533;&#65533;[T&#516;&#65533;a0&#65533;&#1682;0+&#65533;-hh&#65533;&#65533;&#65533;v&#65533;G&#65533;h&#65533;4]Te&#65533;R&#65533;&#65533;,&#65533;&#65533;nZ&#65533;&#65533;&#65533;0&#65533;&#512;0&#65533;&#65533;&#65533;&#65533;&#65533;&#65533;&#65533;C&#65533;&#65533;&#65533;y6-&#65533;TI&#65533;&#65533;LC&#65533;&#65533;&#65533;&#65533;nwkY&#65533;0&#65533;&#65533;&#65533; <&#65533;&#65533;A&#65533;&#65533;L&#65533;&#65533;r&#65533;-&#65533;&#65533;B}&#65533;&#65533;<&#65533;&#65533;&#65533;e{J&#65533;&#65533;&#65533;%&#65533;0tn&#65533;&#65533;@/&#65533;K/\&#65533;&#65533;k&#65533;c&#65533;s8Lu&#65533;[i+&#65533;&#65533;&#65533;&#1097;&#1716;&#65533;&#65533;M&#65533;&#65533;)&#65533; @`B&#65533;&#65533;(&#65533;2d&#65533;f&#65533;L(&#65533;&#65533;,MJ~&#65533;&#65533; &#65533;S&#65533;&#65533;&#65533;9&#65533;&#65533;&#65533;=&#65533;&#65533;lFrB&#65533;N(G&#65533;1ArW7u&#65533;M&#65533;&#65533;&#65533;&#65533;Tg&#65533;&#65533;&#65533;%X&#65533;	&#65533;&#65533;l*&#65533;X>&#65533;{>&#65533;-&#65533;&#65533;&#65533;z!
-C&#937;?u&&#65533;\&#65533;&#65533;&#65533;&#65533;C&#65533;`h&#65533;y&#876;s>&#65533;U&#65533;|
&#65533;h&#65533;&#65533;6H&#65533;T&#65533;lp&#65533;&#65533;&#65533;&#65533;d%0f&#65533;&#65533;P&#65533;&#65533;2&#65533;&#65533;&#65533;&#65533;&#65533;&#546;&#65533;Y&#65533;j&#65533;F&#65533;&#1692;W&#709;&#65533;&#65533;	e&#65533;&#65533;.pA&#65533;Juh&#65533;&#65533;&#65533;n&#65533;!&#65533;Y&#65533;&#65533;e&#65533;t.&#65533;&#65533;>&#65533;&#65533;-&#65533;Y-&#65533;4&#65533;XC7&#65533;j&#65533;2&#65533;|
H&#65533;&#65533;^+b&#65533;&#65533;&#65533;&#65533;&#65533;))&#65533;&#65533;&#65533;T&#65533;;&#65533;&#65533;&#65533;X&#65533;&#65533;&#65533;r&#65533;&#65533;&#65533;&#65533;&#352;&#65533;&#65533;@
&#65533;}&#65533;&#65533;&#1542;&#65533;&#65533;&#65533;d&#65533;&#65533;&#65533;X=&#65533;FT5k&#65533;I&#65533;&#49378;&#199;&#65533;!+&#65533;x3*&#65533;&#65533;&#65533;JG&#65533;&#65533;&#65533;&#65533;&#65533;+&#65533;&#65533; &#65533;r<_20&#65533;zE"&#65533;&#65533;&#65533;&#65533;&#418;&#65533;&#65533;b&#65533;&#65533;.&#65533; N5&#65533;&#65533;&#65533;s(^&#65533;&#65533;T&#65533;ET&#65533;R!lA
t0&#65533;.y&#65533;Z&#65533;Yl(A&#1426;;&#65533;&#65533;&#65533;&#65533;&#65533;7&#65533;&#65533;&#65533;m&#65533;y&#65533;&#65533;&#65533;z&#65533;&#65533;K0&#65533;*&#65533;&#65533;)&#65533;`y&#65533;K&#65533;&#645;-&#65533;&#65533;
p&#65533;
&#65533;8&#65533;6&#65533;"A&#65533;&#65533;&#65533;j;&#1396;]&#65533;C&#65533;&#65533;7&#65533;X &#65533;&#1940;C&#65533;Xe&#65533;f&#65533;D0&#65533;O'&#65533;X&#65533;&#65533;&#65533;&#1345;&#65533;&#65533;N>&#382;&#65533;&#65533;&#65533;~&#65533;k&#65533;&#65533;T&#65533;@&#65533;1/&#65533;&#65533;&#65533;H&#65533;5w&#65533;&#65533;&#65533;4?&#65533;T&#63321;&#65533;Q&#65533;P&#65533;25&#65533;&#65533;&#65533;Cu&#65533;.&#65533;&#65533;&#65533;&#65533;&#65533;Q&#65533;&#65533;p,&#65533;z&#21872;,&#65533;#E&#19082;&#4440;0&#65533;&#65533;p&#65533;E,#&#65533;CZfX&#65533;&#65533;&#65533;5&#65533;<&#65533;&#697;&#65533;&#1732;&#65533;&#65533;&#65533;&#65533;&#1362;&#65533;&#65533;!D&#65533;&#65533;B^ &#65533;&#65533;&#65533;&#65533;.&#65533;&#65533;&#65533;&#65533;&#65533;Dp&#65533;SO<&#65533;&#65533;&#65533;9
:&#65533;`&#65533;&#65533;&#65533;(&#65533;&#65533;&#65533;um&#65533;&#65533;&#635;&#65533;(&#65533;>&#65533;&#65533;VP-L&#65533;&#65533;%&#65533;;7&#1835;&#65533;CsV&#65533;K&#65533;&#65533;&#65533;&#65533;&#65533;&&#65533;{/&#65533;<&#65533;&#65533;&#65533;&#65533;&#65533;&#65533;&#65533;}&#65533;&#65533;9-&#924;&#65533;&#65533;,wO&#65533;&#65533;&#65533;&#65533;&#65533;&#65533;O&#65533;&#65533;&#65533;&#65533;&#65533;&#65533;&#65533;&#65533;&#65533;4@&#65533;&#65533;&#1065;@&#65533;&#65533;P&#65533;	`3&#65533;&#65533;&#65533;&#65533;&#65533;&#65533;a1&#65533;&#65533;*r&#65533;&#65533;&#65533;0&#65533;&#65533;$c&#65533;k\&#65533;L"a&#65533;:&#65533;F&#65533;&#65533;8&#65533;9V&#65533;A&#65533;p&#65533;&#65533;r&#986;V&#65533;ue&#65533;&#65533;&#65533;/&#65533;&#65533;E">&#65533;J&#65533;A&#65533;K0&#65533;&#65533;&#65533;.W&#65533;b&#65533;d&#65533;m&#65533;&#65533;]&#65533;R&#65533;?[M"5&#65533;(@&#65533;&#65533;&#65533;&#65533;&#65533;^3&#65533;&#65533;&#65533;xjc&#65533;/&#65533;tE&#65533;&#65533;&#341;&#65533;q0}&#65533;&#65533;&#65533;k&#65533;tW&#632;Nz@)8`&#65533;]a&#65533;&#65533;&#65533;&#65533;&#65533;&#65533;^&#65533;1]}&#1411;&#255;&#65533;5hQsb&#65533;6A&#65533;3;x{&#65533;7&#65533;&#65533;O&#65533;&#65533;GXe&#65533;B-@ C&#65533;<9Ss6&#65533;zrUx&#65533;wNc#&#65533;&#65533;#&#65533;}g&#65533;s&#65533;ve&#65533;8&#65533;#y&#65533;&#65533;{&#65533;+&#65533;&#65533;HO&#65533;O
0&#65533;v_dp3>&#65533;%0"3w[&#65533;&#65533;4:&#65533;(&#65533;V12t&#65533;Sap&#65533;&#65533;&#65533;+|&#65533;1t&#65533;9&#65533;uw"&#65533;h9&#65533;@B&#65533;V&#65533;&#65533;f_&#65533;F &#65533;5Wb&#65533;;&#65533;&#65533;.&#65533;&#65533;m((&#65533;5&#65533;TSX&#65533;V&#65533;F4&#65533;^%&#65533;&#65533;U<&#65533;|.&#65533;'"2&#65533;&#65533;$=&#65533;+P*P&#65533;&#65533;&#65533;&#65533;&#65533;&#65533;f@h8&#65533;&#65533;!~&#65533;UP`&#65533;c&#65533;8+&#65533;8j&#65533;l&#65533;Rv&#65533;&#65533;&#65533;&#65533;E|&#65533;G>&#65533;&#65533;&Uf/&#65533;U&#65533;k&&#65533;QZ&#65533; . )"2$r&#65533;b&#65533;&#65533;>#cu@{&#65533;DC&#65533;X6&#65533;b)?&#65533;iz&#65533;O U\&#65533;@,NeuRW&#65533;1&#65533;k ;P'&#65533;&#65533;&#65533;e9e&#65533; &#65533;d&#65533;@Ap&#65533;A2&&#65533;&#65533;l&#1415;+;&#65533;Z0&#65533;&#65533;r&#65533;iu&#65533;3&#65533;X)x&#65533;{R1&#65533;`&#65533;%urtL&#65533; ]&#65533; J&#1038;&#65533;g&#65533;&#65533;g/&#65533;o&#65533;c&#65533;X -mP{2d&#65533;&#65533;fkH;&#65533;k&#1843;Z&r&#65533;o [&#65533;&#65533;&#65533;&#65533;f&#65533;:&#65533;-w&#65533;z&#65533;YH`h&#65533;FR)g>e@RL&#65533;-`@ &#65533;m&#65533;&#65533;z&#65533;?QFP &#65533;&#65533;f&#65533;f&#65533;Hs<&#65533;&#65533;&#65533;AEt&#65533;&#65533;&#65533;8&#65533;C]8&#65533;&#65533;	&#65533;j4B@&#65533;&#65533; uCe&#65533;&#1782;\v@R(`6&#65533;&#65533;1&#65533;=&#65533;&#65533;&#65533;w&#65533;(&#65533;&#65533;0 S&#65533;x0 UP'j6&#65533;X&#65533;B&#65533;Yg&#65533;<"&#65533;2>&#466;&#65533;! eG'&#65533;&#65533;&#65533;i&#65533;26Bb&#65533;^C&#1031;(z*&#65533;r$&#65533;I&#65533;Xs&#65533;>@&#65533;Y&#65533;&#65533;7-&#65533;&#65533;&#65533;&#65533;0?&#65533;3&#601;&#65533;:&#65533;&#65533;5q9&#65533;uM&#65533;66=&#65533;&#65533;w&#65533;&#11674;&#65533;&#65533;&#65533;&#65533;&#65533;&#65533;.@&#65533;&#1780;C^FR&#65533;$&#1360;&#65533;&#1627;&#65533;y&#65533;&#65533;&#65533; & [`3&#65533;&#65533;)Y%]&#65533;&#65533;*&#65533;MpL&#65533;&#65533;&#65533;Ap y64&#65533;&#65533;&#65533;W&#1222;y-&#65533;&#65533;&#65533;:C&#65533;&#65533;&#65533; &#65533;}"&#65533;}2v&#65533;m0&#65533;&#65533;i&#65533;&#65533;f&#65533;ER&#65533;
&#65533;
`(0:&#65533;y&#65533;Pp& 1&#65533;g&#65533;&#65533;&#65533;ik&#65533;8pP:p k&#65533;;@'&#65533;&#65533;v"O&#65533;&#65533;n&#65533;*"&#65533;M&#65533;8&#65533;#6&#65533;2&#65533;&#65533;y&#65533;.b&#65533;&#65533;&#65533;)=&#65533;&#65533;&#65533; Li&&#65533;jP &&#65533;t&#65533; (&#65533;&#65533;(&#65533;&#65533;&#65533;&#65533;i r &&#600;&#65533;"&#65533;&#65533;c p&#65533;K&#65533;&#65533;M@ r0&#65533;X]&#65533;C_Gba&#65533;&#65533;2tw&#65533;a&#65533;r,[&#2003;&#65533;&#65533;j&#65533;4x&#65533;&#65533;&#65533;9\0&#65533;&#65533; 6P   &#65533;&#65533;&#65533;&#65533;"0&#65533;&#65533; }&#65533;&#65533;P tp&#65533;;&#65533;&#65533;X&#65533;t&#65533;d8&#65533;e&#65533; - &#65533;(&#65533;&#65533;
&#65533;&#65533;&#65533;&#65533;&#65533;&#65533;&#65533;;&#65533;&#436;,j&#65533;&#65533;&#65533;&#65533;&#65533;&#65533;&#65533;&#65533;g&#65533;&#65533;&#65533;9&#65533;&#65533;~40g Z |&#65533;,!`7 |&#65533;&#65533;V &#65533;c &#65533;&#1717;`&#65533;.&#65533; &#65533;e&#65533;8=0&#65533;&#65533;&#65533;&#65533;2=&#65533;&#65533;GB&#65533;&#65533;g7&#65533;,=&#65533;N&#65533;s&#65533;Xn&#65533;o42{&#65533;&#65533;	&#65533;C&#65533;&#65533;j\ \@i&#65533;g Y&#65533;&#65533;dQ&#65533;j `&#65533;
&#65533;7`!&#65533;&#65533;MF-U!F&#65533;?0G&#65533;	&#65533;j&#65533;*&#65533;&#65533;[v&#65533;R&#1773;&#65533;Y&#65533;&c=)c&#65533;'&#65533;&#65533;I&#65533;?I&#65533;&#65533;&#682; 51&#65533;&#65533;&#65533;) &#65533;Re&#65533;6KA&#65533;&#65533;6@&#65533;( ,`2b`&#65533;&#65533;% ;&#65533;pe`ep&#65533;&#65533;10N &#65533;&#65533;&#65533;&#65533;&#1675;&#65533;E&#65533;^&#65533;&#65533;&#65533;&&&#65533;/&#65533;DK`&#65533;'&#65533;&#65533;T&#65533;&#65533;&#65533;&#65533;&#65533;^k R_+&#65533;&#65533;r&#65533;?&#65533;&#65533;&#65533;k&#65533;&#65533;z&#65533;&#65533;&#65533;&#65533;a&#65533;&#65533;&#65533;&#65533;&#65533;&#65533;&#65533;&#65533;&#65533;X&#65533;1&#1083;&#65533;&#65533;&#65533;'\&#65533;&#65533;&#65533;&#65533;&#65533;&#65533;&#65533;&#65533;&#65533;*B[&#65533;NP\C0&#65533;&#65533;{&#65533;  UP&#65533;x&#65533;&#65533;C0&#65533;&#65533;&#65533;&#65533;&#65533;&#65533;#0Pb0 "P `&#555;&#65533;.&#19661;&#65533;w@&#65533;O&#65533;]K&#65533;+&#65533;&#65533;&#65533;5&#65533;jh&#65533;p&#65533;S&#65533;&#65533;&#65533;$&#65533;[&#65533;&#65533;#&#65533;<&#65533;&#65533;&#28347;(\&#65533;&#65533;&#65533;&#65533;&#65533;=o&#65533;x.&#65533;}s4L&#65533;&#65533;A0? &#65533;[L&#65533;W&#65533;&#65533;&#65533;&#65533;&#65533;tR&#65533;&#65533;hg&#65533;&#65533;&&#65533;j&#65533;b&#65533;&#65533;`sq&#65533;Z Li&#65533; F&#65533;`(&#65533;&#65533; 5&#65533;&#65533;&#65533;&#65533;&#65533;G&#65533;V&#65533;,@&#65533;7&#65533;&#65533;&#65533;E&#65533;&#65533;&#65533;	-P&#65533;= s0&#271;&#1201;tR&#65533;(I!&#1330;&#65533;&#65533;&#65533;&#65533;o&#65533;A&#65533;<W&#785;&#65533;&#65533;Vu&#65533;&#65533;7;&#65533;&#65533;&#65533;U0&#65533;)x#o&#65533;&#65533;pi&#65533;&#65533;  X&#65533;
0&#65533;O`!&#65533;&#65533;&#65533;C&#65533;&#65533;{&#65533;Qj&#65533;&#65533;&#65533;&#65533;O&#65533;&#65533;&#65533;D&#65533;&#65533;2c&#65533;V\/&#65533;a3&#65533;&#65533;Y&#65533;p&#65533;z;82t`&#65533;b&#65533; WpP&#65533;W&#65533;&#65533;eP:5@ [ &#65533;&#65533;&#65533;a;&#65533;&#65533;[&#65533;RZY&#65533;[&#65533;V&#65533; &#65533;&#65533;&#65533;@)&#65533;5@&#65533;&#65533;&#65533;! b &#784;&#65533;<U&#1061;r6&#65533;,j &#65533;W@&#65533;z[&#488;&#65533;y<q&#65533;E&#1273;&#65533;&#65533;' &#65533;.&#65533;6&#65533;S&#65533;TV&#65533;&#65533;a0-&#65533;&#65533;&#65533;Os&#65533;&#65533;&#707816;&#65533;T&#65533;t&#65533;&#65533;!p6p&#65533;&#65533;_&#65533;&#65533;EL&#65533;B&#65533;&#65533;v
M0&#65533;&#65533;&#295;l!&#65533;;&#65533;	&#65533;`G8&#65533;&#65533;&#65533;&#65533;)&#65533;\&#65533;&#65533;qKE&#65533;&#65533;kp&#65533;f&#65533;8 &#1404;&#65533;1M&#65533;k&#1056;&#65533;l&#65533;&#65533;&#665;:g&#65533;&#1769;Y&#65533;o&#65533;6X0 w&#65533;X_Q/&#65533;j&#65533;)B&#65533;`&#65533;&#242;T&#65533;&#65533;u&#65533;
q`&#65533;&#65533;&#1660;&#65533;&#65533;&#65533;&#65533;&#1439;IO9&#65533;&#65533;5&#65533;&#65533;Wj&#65533;&#65533;&#65533;&#65533;wN&#65533;-]&#65533;u&#65533;j&#65533;4&#65533;&#65533;b&#983;1&#65533;ul&#65533;&#65533;,&#65533;bk&#65533;9&#65533;&#65533;z&#65533;u&#65533;&#65533;&#65533;Y&#65533;4&#65533;G&#65533;9B&#65533;&#65533;&#65533;&#65533;&#65533;&#65533;3v&#65533; &#65533;2P&#65533;/d&#1687;&#65533;&#65533;@&#1488;l&#65533;&#65533;&#65533;&#65533;&#65533;&#65533;1&#65533;tb&#65533;F2$&#65533;$p&#65533;&#65533;2&#65533;9'MT&#65533;&#65533; ;&#65533;g&#65533;&#65533;&#65533;&#413;&#65533;l&#65533;&#65533;&#65533;`&#65533;ml&#65533;&#65533;`&#65533;&#65533;<&#275;:&#65533;&#1543;&#1593;&#65533;&#1915;&#65533;&#65533;WS&#65533;&#65533;S3&#1940;&#65533;D&#65533;&#65533;&#65533;&#205;&#365;&#65533;[@BE&PP&#65533;<&#65533;S&#1341;&#2034;&#65533;p&#65533;83&#65533;&#65533;?1}l&#65533;&#65533;&#65533;jl&#65533; t`&#65533;"`PE&#65533;&#65533;d$&#65533;=&#65533;4&#65533;&#65533;f@"&#65533;Ro &#65533;!&#65533;&#65533;&#65533;&#65533;&#65533;&#65533;c&#65533;&#65533;&#65533;&#65533;
&#65533;msKl&#65533;s7 &#65533;y&#65533;&#65533;f&#65533; p&#65533;R&&#65533;!Pc7~5(&#65533;5p&#65533;=&#1970;Z&#65533;&#65533;D>q{\&#1269;&#65533;bh&#65533;&#65533;'n&#65533;&#65533;#B&#65533;7	@&#65533;6&#65533;|^&#65533;&#65533;5& &#65533;&#65533;Q`C]x4&#65533; @&#65533;&#65533;&#65533;<d&#65533;&#65533;&#65533;I&#65533;&#65533;&#65533;={5&#65533;&#65533;|&#65533;X&#65533;1&#65533;k&#1406;2!&#65533;Aff@&#65533;
&#65533;5L>`P'j&#65533;9&#65533;NR&#65533;_&#65533;y&#1768;&#65533;$!lk)&#65533;36_&#65533;`&#65533;&#65533;&#65533; &#65533;&#65533;
&#65533; a&#65533;0T&#65533;&#65533; &#65533;%&#65533;&#65533;&#65533;%2;&#65533;&#65533;&#65533;N&#65533;C&#65533;d&#65533;&#65533;[&#65533;&#65533;&#65533;&#65533;$&#65533;&#65533;8&#65533;&#65533;&#65533;&#329;;Z@&#65533;&#65533;&#65533;I&#65533;P&#65533;h,&#65533; @&#65533;&#65533;&#65533;&#65533;&#1582;&#65533;&#65533;>&#65533;lX7&#65533;o3T&#65533;&#65533;I )&#65533;&#65533;-&#65533;&#65533;&#65533;;2`&#65533;.&#65533;&#65533;&#65533;5&#65533;&#65533;&#65533;&#689;~&#65533;F&#65533;u&#65533;Hh-&#65533;&#65533;&#65533;Fy
p@U |&#65533;&#65533;4@X&#65533;&#65533;&#65533;gP&#65533;#&#65533;.&#65533;c&#65533;&#65533;&#65533;&#65533;&#65533;We&#65533;&#65533;8UP,h&#65533;&#65533;Qp&#65533;?0/&#65533;&#65533;m&#65533;@a&#65533; FIu"@&#65533;Y&#65533;&#65533;X&#65533;F^&#65533;&#65533;^J&#65533;&#65533;Nr7a*8&#65533;&#65533;&#65533;&#65533;2f&#65533;`V&#65533;L`J&#65533;X&#65533;&#65533;'1C&#65533;W 6&#65533;p&#65533;&#65533;E&#65533;3&#986;&#65533;1m.&#65533;oDg&#65533;3hI&#65533;&#65533;&B&#65533;i&#65533;&#65533;&#65533;
&#65533;7f` <~&#65533;)&#65533;T&#65533;&#65533;&#65533;-&#65533;R&#65533;&#65533;&#65533;U&#65533;h&#300;y&#65533;&#65533;v&#65533;oJZq&#65533;d&#65533;&#65533;&#65533;&#65533;&#65533;dR&#65533;&#65533;5:&#65533;#L&#65533;M&#65533;q&#65533;\P &#65533;&#65533;&#65533;&#65533;&#65533;*e&#1296;&#65533;3&#65533;/4&#65533;v&#1232;>&#65533;(S&#65533;&#65533;&#65533;&#65533;Nr&#1924;h&#65533;&#65533;80&#65533;&#666;&#65533;&#65533;=&#65533;3&#65533;@&#65533;"pQ&#65533;&#65533;.:k10/nZ9&#65533;&#65533;=&#65533;G&#65533;E&#65533;V?&#746;&#46041;0(&#65533;&#65533;&#65533;&#65533;&#65533;[X&#65533;] >&#65533;&#65533;y#A 	.d&#65533;&#65533;&#65533;C&#65533;#D@PF9j&#65533;D&#65533;&#65533;&#65533;&#65533;.q\T&#65533;&#65533;&#65533;&#264;)!&#65533;y$&#526;U^&#65533;1bD&#65533;0&#65533;&#65533;3C&#65533;&#65533;AE&#65533;e&#65533;Q&#65533;&#65533;&#65533;D&#65533;&#65533;iS&#65533;&#65533;&Lz&#65533;&#65533;P	3&#65533;&#65533;&#65533;&#65533;&#65533;H&#65533;m&#65533;LB&#65533;F&#65533;
>&#65533;&#65533;1&#65533;&#680;q&#65533;J&#65533;8&#65533;6&#65533;p&#65533;&#65533;DM&#65533;5U&#952;=87*-a_&#65533;x1&#65533;&#65533;M&#65533;:w&#65533;&#65533;YB&#65533;P&#65533;U5Ou&#65533;9&#65533;&#32347;)&#65533;&#65533;&#65533;&#65533;:U&#65533;&#65533;B&#65533;,&#65533;2L
`rL&#65533;&#65533;&#65533;&#65533;uKeh&#65533;K256v&#1313;&#12418;&#65533;&#65533;K&#65533;&#65533;&#1761;&#65533;b&#65533;,&#65533;&#65533;&#65533;fNxR&#65533;9&#65533;h&#65533;&#65533;&#359;|
`&#65533;y&#65533;JE&#65533;F&#65533;ukW-&#65533;W&#65533;B&#65533;&#65533;&#65533;&#65533;&#65533;&#65533;`&#65533;&#59608;&#65533;&#65533;&#65533;(*a&#65533;&#65533;&#544;&.Xb	/tX@&#65533;+X&#65533;n+&#825;&#65533;:&#65533;@1\&#65533;&#65533;&#65533;*&#65533;&#65533;&#65533;x&#43643;&#65533;N&#65533;&#65533;&#65533;&#1059;j!e&#65533;&#65533;&#65533;&#65533;&#65533;#M&#65533;&#65533;n2B5&#65533;&#65533;B
:P&#65533;&#65533;	v&#65533;&#65533;&#65533;&#65533;8t&#65533;&#65533;&#65533;&#1960;&#201;&#65533;&#65533;&#65533;&#65533;%&#65533;3&#65533;&#65533;x&#65533;6 k&#65533;+0v&#65533;&#65533;&#65533;&#65533;&#65533;f&#65533;	2&#65533;vzcEq&#65533;&#65533;&#65533;&#65533;ptJ"&#65533;^&#65533;&#690;N&#65533;%&#1416;a&#65533;0&#65533;&#65533;#&>&#65533;#&#65533;&#65533; |rR&#65533;(&#200;5&#65533;&#65533;&#65533;&#65533;@&#65533;/X`K_&#1058;&#65533;&#65533;8,&#65533;&#65533;B&#65533;@3&#65533;5&#65533;4&#1096;n:#'9&#65533;&#65533;&#65533;&#65533;&#65533;s&#65533;&#65533;&#65533;&#65533;1F&#65533;4&#65533;&#65533;@s&#65533;&#65533;5&#65533;&#1536;+&#65533;&#65533;&#65533;&#65533;&#65533;X&#65533;EJw{&#65533;&#65533;3v &#65533; )&#65533;&#65533;&#65533;J$N8T&#65533;P&#65533; \&#65533;|&#65533;U&#775;JC&#65533;5&#65533;&#65533;&#65533;W&#1100;&#65533;&#65533;Yo&#65533;,&#1502;|2&#571;;E3&#65533;^`&#1227;&#65533;&#970; &#23211;&#65533;&#65533;l&#65533;5"X@&#65533;Au?&#65533;&#65533;$&#950;&#65533;&#65533;&#65533;&#180;&#65533;@HE&#65533;t(&#65533;&#65533;&#65533;&#65533; &#65533;&#65533;&#65533;&#65533;&#65533;3&#65533;5&#65533;&#204;&#65533;w&#65533;!&#65533;&#65533;&#65533;	&#65533;0&#65533;&#65533;#&#65533;L&#65533;&#642;&#65533;&#65533;&#65533;y&#65533;&#65533;0b&#65533;&#65533;&#65533;&#65533;{&#65533;x5&#65533;R &#65533;&#65533;&#65533;&#65533;K&#65533;$YO&#65533;&B&#65533;&#65533;
x0 &#65533; &#65533;Z.&#65533;&#65533;s&#65533;&#65533;-3&#65533; &#65533;/&#2024;&#65533;E&#65533;B`V&#65533;&#65533;`&#65533;&#65533;&#65533;&#855;.&#65533;(I&#65533;3:&#65533;&#65533;&&#65533;&#65533;&#65533;&#65533;.C&#65533;;&#65533;&#65533;~xO&#65533;&#65533;&&#65533;&#65533;&#65533;`&#65533;&#65533;&#65533;%2&#65533;<R ^&#65533;&#65533;(&#65533;&#65533;&#65533;&#65533;J&#65533;[&#65533;h&#65533;&#65533;d&#65533;(:&#65533;&#65533;&#1816;4&#65533;&#65533;#pP&#65533;v&#65533;I&#65533;&#65533;&m&#65533;c2b`h&#65533;&#65533;&#65533;&#65533;c&#65533;"&#65533;5&#65533;j&#65533;Ns&#65533;vZ&#65533;&#65533;7&#1277;<&#65533;&#65533;Z&#65533;&#65533;&#65533;:&#65533;(&#65533;	*5(&#65533;z&#65533;(&#65533;&#65533;&#65533; &#65533;&#65533;[&#65533;t&#65533;Q&#65533;;pA&#65533;p3&#65533;4&#65533;&#65533;&#65533;&#65533;&#65533;&#65533;&#65533;&#65533;&#65533;S&#65533;&#65533;&#65533;&#65533;&#65533;&#65533;;&#65533;&#65533;&#65533;&#65533;s#X&#65533;&#65533;&#65533;&#65533;w&#65533;!=p&#65533;&#65533;"X&#65533;Mpz&#65533;vvE?&#1029;&#65533;d&#65533;&#65533; -&#65533;&#65533;&#65533;&#65533;&#65533;&#65533;&#65533;\&#65533;|&#65533;>&#65533;&#65533;&#65533;&#65533;J-&#65533;p&#65533;k&#65533;&#65533;&#65533;&#65533;u&#65533; )&#65533;&#65533;G&#65533;&#65533;-!&#65533;&#65533;&#65533;&#65533;D&#65533;<L&#65533;dp*P&#65533; T&#65533;L*&#65533;&#65533;v&#65533;!&#65533;@&#65533;1&#65533;&#65533;"&#65533;&#65533;8&#65533;&#65533;
&#801;&#65533;&#65533;(W&#65533;0&#1316;V&#65533;&#149;&#65533;(#?$&#65533;pTV7&#65533;'d&#65533;AY&#65533;Y&#65533;&#65533; &#65533;&#65533;y&#65533;&#65533;&#65533;&#65533;*&#65533;&#65533;@uaU&#65533;p&#65533;&#65533;&#65533;&&#65533;&#65533;&#65533;&#65533;*&#65533;&#65533;x&#65533;&#1283;&#65533;&#65533;"d&#65533;8exB,&#1028;)&#65533;L&#65533; &#1732;&#65533;5&#65533; B&#65533;&#65533;")&#65533;&#65533;d&#65533;&#65533;&#65533;&#65533;6&#65533;&#65533;V(&#65533;d&#65533;&#65533;&#65533;D&#65533;-Q.&#65533;&#65533;&#65533;h*&#65533;&#65533;&#65533;&#65533;&#65533;h&#65533;&#65533;&#65533;&#65533;2d&#65533;J&#65533;&#65533;x&#65533;O&#65533;&#65533;NA ,&#65533;&#65533;2&#65533;F&#65533;&#65533;&#65533;z&#65533;6$S&hA&#65533;&#65533;g&#172;&#65533;Y&#65533;&#65533;&#65533;&#65533;&#65533;O|&#65533;	3U&#65533;,  R;&#65533;B&#65533; &#65533;&#65533;1h&#65533;&#65533;'1&#65533;&#65533;r_&#65533;&#65533;&#1174;V0PV$&#65533;&#65533;&#2008;p&#65533;&#65533;&#65533;U&#65533;;
&#65533; &#65533;@&#65533;!&#288;&#65533;1C/&#65533;&#65533;U!PgB&#65533;&#65533;a.&#65533;&#65533;0&#65533;;&#65533;&#65533;&#65533;:&#65533;&#65533;GS&#65533;L+03&#65533;&#924;#&#65533;Ti&#65533;8&#65533; |&#65533;Q!&#65533;&#65533;&#65533;&#65533;=&#65533;&#65533;:o&#65533;&#65533;&#65533;'J^"=%&#65533;&#65533;e&#65533;(S}&#65533;)&#65533;B&#65533;&#65533;&#65533;<-
&#65533; |Tf&#65533;A&#65533;2&#65533;T&#65533;`&#65533;&#65533;&#65533;l&#65533;&#65533;'&#65533;"z	&#65533;A&#65533; B&#65533;&#1602;&#65533; &#65533;&#65533;&#65533;ad?J&#65533;&#65533;H&#65533;&#65533;caUZ&#65533;F&#65533;Xxl&#65533;&#65533;S!PV&#65533;.&#65533;&#65533; &#65533;uZ&#1386;&#65533;&#65533;&#65533;d&#65533;&#65533;I&#65533;8-a&#65533;%&#65533;R&#50943;&#65533;@&#65533;t&#65533;&#65533;j&#65533;2. &#65533;&#65533;&#65533;&#65533;&#164;6w&#65533;&#65533;&#65533;0 =&#65533;av&#65533;5q&#65533;&#65533;-l&#65533;&#65533;&#65533;C&#65533;}^dv0ZC&#65533;uC8&#65533;&#65533;&#65533;&#65533; &#1858;ww
&#65533;8&#65533;&#65533;B&#65533;&#351;&#65533;&#65533;e&#65533;3&#810;&#65533;&#65533;$&#65533;=&#65533;G_7lF&#65533;5]&#65533; z&#65533;H1A&#65533;"&#65533;XM`&#65533;&#1589;&#65533;#&#65533;C&#65533;#]&#65533;&#65533;*&#65533;&#65533;&#65533;&#1028;2&#65533;	vX r&#65533;&#1027;&#65533;&#1936;|&#65533;;&#65533;_&#65533;L&#65533;&#65533;&#65533;&#65533;&#65533;&#65533;q&#1333;&#65533;5&#1275;=x&#65533;&#65533;@1a&#65533;&#303;&#65533;P2&#65533;&#65533;&#65533;&#65533;&#65533;-&#65533;&#65533;8&#65533;&#65533;&#1847;<_&#65533;&#65533;Q&#65533;&#65533;D&#65533;L&#65533;r/`&#65533;+&#65533;`&#65533;&#65533;&#65533;&#65533;8&#65533;&#65533;d[&#164;&#65533;&#65533;	&#65533;c&#65533;&#65533;tP&#65533;
Aq&#65533;9m&#65533;8&#493;hs&#65533;S 5&#65533;&#65533;/M&#65533;I&#65533;<&#65533;&#65533;$W&#65533;&#1432;6&#65533;A&#247;^C&#65533;`&#65533;C&#65533;/&#1788;&#65533;/&#65533; &#65533;&#65533;:5W&#65533;&#655;&#65533;*d&#65533;&#65533;&#65533;ET&#65533;(&#65533;L &#65533;28hBE&#65533;&#65533;4&#65533;I&#65533;&#65533;&#65533;&#65533;&#65533;)&#65533;&#65533;&#65533;&#65533;.&#65533;&#65533;kp&#65533;&#65533;&#65533;8&#65533;5&#65533;M &#65533; &#65533;a&#65533;&#65533;/5&#65533;&#65533;&#65533;&#65533;b.L&#65533;	m&#65533;&#65533;&#65533;S&#65533;&#65533;!7&#65533;&#65533;&#65533;Ed&#36473;{&#65533;<7
&#65533;&#65533;&#65533;_c&#65533;&#65533;&#65533;=&#65533;W8$&#65533;&#1152;&#65533;&#65533;&#65533;:2|&#65533;&#65533;omO(
&#65533;{&#65533;&#65533;-&#65533;&#65533;&#65533;&#65533;@m&#65533;7D&#65533;Z5&#65533;FFv5^&#65533;&#65533;&#65533;&#65533;&#65533;PX&#65533;&#65533;@&#65533;4&#65533;@
2&#65533;>&#65533;h!^a&#65533;9oj<5&#65533;Q |&#65533;&#65533;s&#65533;&#65533;&#65533;&#65533;I&#6092;&#1828;&b&#65533;4&#65533;&#65533;-&#65533;d;$+4h&#65533;e&#65533;C&#65533;0&#65533;o~&#65533;va&#65533;AD`&#65533;Ox	&#65533;V&#65533;&#65533;&#65533;H&#65533;1&#65533;Umh\r&#65533;6&#65533;+_&#65533;&#65533;&#65533;d&#65533;&#65533;N7&#65533;  &#65533;&#65533;&#65533;/&#65533;S`&#65533;&#65533;B&#65533;&#65533;p&#65533;&#65533;R&#65533;<U&#65533;&#65533;znl&#65533;&#65533;*E&#65533;J&#65533;f&#65533;&#65533;&#65533;>p[&#65533;&#65533;*W&#65533;&#65533;&#65533;&#65533;>&#65533;c=&#65533;GD&#65533;)$	&#65533;&#65533;&#65533;&#65533;&#65533;&#65533;P&#65533;1d&#65533;G(&#65533;b] &#65533;J&#65533;&#65533;	~	&#65533;&#65533;&#65533;H@&#65533;h&#65533;3&#1661;	&#65533;0&#65533;B&#65533;&#65533;
&#65533;
&#65533;&#65533;&#65533;&#65533;.&#65533; +{&#65533;l&#65533;&#65533;&#65533;;&#65533;<&#65533;Q%Z&#65533;'N&#65533;&#65533;O&#65533;&#65533;R&#65533;&#32977;/Z-T:&#65533;U&#65533;&#65533;V&#65533;-&#65533;&#65533;&#32365;&#65533; &#65533;p&#65533;&#34046;&#65533;&#65533; 4&#65533;&#65533;)X&#65533;&#1323;0&#1656;&#65533;3&#65533;	49&#65533;$+$&#65533;&#65533;=&#65533;=&#65533;&#65533;&#65533;&#65533;B&*C1\&#65533;6&#65533;+&#65533;&#65533;P&#65533;}#&#2042;&#65533;&#65533;&#65533;&#65533;&#65533;94&#65533;&#65533;&#65533;8&#65533;&#65533;&#65533;&#65533;&#65533;&#65533;1&#65533;&#65533;&#65533;&#65533;S&#65533;&#65533;&#65533;<#&#65533;&#65533;&#65533;&#65533;&#65533;&#65533;&#65533;&#65533;(&#65533;&#65533;&#65533;&#65533; 2&#65533;&#65533;SY&#65533;&#65533;&#65533;	&#65533;&#65533;&#65533;&#65533;&#65533;&#65533;&#65533;&#65533;X&#65533;.&#65533;&#65533;&#250;)D@&#65533;&#65533;&#65533;&#65533;8&#65533;&#65533;&#65533;X&#65533;-&#65533;j&#65533;&#65533;@cb	0&#65533;2lCK&#65533;a)&#65533;n;&#65533;7]q&#65533;&#65533;
\&#65533;!&#65533;&#65533;(&#65533;&#65533;9wC\&#65533;*&#65533;) &#65533;b&#65533;NT&#65533;Y+&#65533;?&#65533;&#65533; &#65533;<&#65533;0&#65533;&#65533;2k&#65533;Z&#65533;=&#1619;6&#65533;&#65533;yG&#65533;!&#65533;P&#65533;&#65533;{&#65533;5&#65533;&#65533;&#1947;,&#65533;&#65533;&#65533;&#65533;&#65533;3&#65533;8&#65533;B&#65533;6&#65533;2&#65533;&#65533;8&#65533;9&#65533;&#1393;&#65533;&#65533;c^&#65533;&#65533;&#65533;&#65533;b!&#514;D&#65533;'&#65533;&#65533;&#65533;&#65533;&#65533;*&#65533;y3(&#65533;A&#65533;j&#65533;y)o4H&#65533;&`;&#65533;&#65533;"(8 T&#65533;j4&#65533;&#65533;Ay&#65533;IS&#65533;B&#65533;&#65533;G&#65533;&#48989;z&#65533;h&#65533;A:&#65533;&#65533;	&#65533;&#65533;q&#65533;&#65533;s&#65533;&#65533;&#65533;&#65533;t&#65533;9&#65533;&#65533; A&#65533;$&#65533;&#65533;&#65533;b&#65533;CC&#65533;m&#65533;D&#65533;b&#65533;&#65533;x&#65533;X2i&#65533;&#65533;&#65533;&#65533;&#65533;+I&#65533;#&#65533;&#65533;&#65533;&#65533;&#65533;9#&#65533; &#65533;&#65533;'&#65533;&#65533;&#65533;d&#65533;x,\G57&#65533;'&#243;&#65533;&#171;&#65533;w&#65533;&#65533; &#65533;&#135;&#65533;&#65533;&#1664;&#65533;&#65533;&#65533;.&#65533;&#65533;&#65533;&#65533;5`' &#65533;&#1083;/=&#65533;*eTH&#65533;"&#65533;x/&#65533;&#65533;&#65533;&#65533;&#65533;c<@&#65533;*'&#65533;&#65533;&#65533;)j&#65533;y{&#65533;&#65533;&#65533;+&#65533;&#65533;&#65533;;&#65533;&#65533;3&#65533; &#65533;&#65533;&#65533;&#1283;&#65533;28&#65533;&#65533;&#65533;&#65533;&#65533;&#65533;&#65533;&#65533;`&#65533;&#65533;H&#65533;&#65533;N&#65533;"9E&#65533;h&#65533;3y&#65533;&#65533;H&#65533;h&#65533;(&#65533;&#65533;PA&#65533;G9&#65533;C&#65533;&#65533;C7&#65533;&#65533;J&#1132;&#65533;7 &#1252;&#65533;&#65533;&#65533;&#65533;&#65533;]rMT&#65533;<&#65533;\&#65533;&#65533;&#65533;&#65533;~&#65533;<&#65533;Q ,H&#65533;S1&#65533;&#2017;+&#65533;&#65533;s&#65533;'&#65533; O&#65533;&#65533;L&#65533;&#65533;&#65533;q!M&#65533;&#65533;,&#65533;}&#65533;BD&#65533;r&#594;u&#65533;h &#65533;&#65533;T&#65533;&#65533;E&#65533;&#65533;<@D&#65533;&#65533;>&#65533;c&#65533;&#1234;A&#65533;T9&#65533;&#65533;fl&#65533;@&#65533;B&#65533;&#65533;`
H,&#65533;A/&#65533;&#65533;&#65533;&#65533;Z&#65533;k&#65533;Op&#65533;'&#65533;!W&#65533;&#65533;&#65533;t&#65533;E&#65533;P.&#334;&#65533;T&#65533;&#65533;N&#65533;&#65533;&#65533;&#65533;<&#65533;A&&#65533;.&#65533;&#65533;&#65533;&#65533;3%nK&#65533;6L99%&#171;&#65533;&#685;&#65533;&#1300;H&#65533;&#65533;d&#65533;7&#1217;&#65533;&#65533;&#65533;&#65533;&#65533; &#65533;&#65533;&#65533;&#65533;jD&#65533;&#65533;&#65533;L&#65533;&#65533;S=&#65533;s&#65533;&#65533;&#65533;BW&#65533;-%&#65533;"&#661;\&#65533;P&#1230;L&#65533;&#65533;&#65533;5&#65533;&#65533;T@(9[&#65533;p&#65533;8h&#641;D9&#65533;D&#65533;u&#65533;u&#65533;&#65533;&#65533;pF&#65533;&#65533;&#65533;2&#65533;&#65533;&#810;&#65533;YF&#65533;&#650;&#65533;&#65533;&#65533;B&#65533; &#65533;zC&#65533;&#65533;&#65533;&#65533;s9&#65533;p&#65533;O)&#65533;&#65533;)&#65533;&#65533;&#65533;&#65533;1-pHL&#65533;&#65533;m&#65533;R&#914;&#65533;&#65533;&#65533;=1p&#65533;&#65533;3&#65533;Z)&#65533;&#65533;&#852;&#65533;w*&#65533;&#65533;2&#65533;`&#65533;&#65533;
&#65533;&#65533;S&#65533;&#65533;&#65533;&#65533;]&#65533;O &#65533;&#65533;:&#731;&#65533;&#65533;&#65533;&#65533;5&#65533;&#65533;&#65533;;(&#65533;&#65533;	5&#65533;V&#65533;&#65533;R&#65533;p&#65533;&#65533;&#65533;&#65533;&#65533;&#65533; -Lu!&#65533;
&#65533;{l2&#65533;r9&#65533;&#65533;!&#65533;&#65533;&#65533;/n&#65533;W}&#65533;8&#65533;&#65533;Yu&#65533;{K|&#65533;&#65533;&#65533;3&#65533;?&#65533;&#65533;"&#65533;&#65533;&#65533;`&#65533;b5&#65533;,a:&#1032;&#65533;{&#386;&#65533;'d&#65533;t&#931;&#65533;&#1191;&#65533;$&#65533;&#65533;Zn}&#65533;M5&#65533;p&#65533;&#65533;&#65533;&#65533;j\ &#65533;B`&#65533;&#65533;&#65533;>&#65533;/X&#65533;E&#65533;;&#411;&#65533;&#65533;&#65533;!&#65533;=&#65533;&#65533;J&#65533;QX&#65533;&#65533;I&#65533;&#65533;&#65533;x&#65533;W&#65533;&#439;<&#65533;4h&#65533;&#65533;&#65533;0&#65533;&#65533;T+u&#65533;&#65533;x&#65533;kM&#65533;zb&#65533;&#65533;&#65533;&#65533;O&#65533;Z`YO}8&#65533;z%X&#65533;+1&#65533;(( .2&#65533;\2&#65533;e&#65533;\&#65533;&#65533;|U&#65533;&#1929;/&#65533;<?&#65533;&#65533;Y&#65533;&#65533;&#65533;A&#65533;%s&#65533;U&#318;&#65533;N&#65533;&#65533;;&#65533;R&#65533;&#65533;I&#65533;=&#432;XK&#65533;&#65533;&#65533;&#65533;&#65533;`^_&#65533;&#65533;&#65533;S&#65533;1&#65533;T\i&#1313;&#65533;!&#65533;&#65533; &#65533;&#65533;! &#65533;&#65533;\O&#65533;T&#65533;&#65533;&#65533;C"L&#1900;j&#65533;17&#1557;U&#65533;t&#65533;&#224;&#65533;4&#65533;&#65533;&#65533;&#65533;&p&#65533;a&#65533;&#65533;'h&#65533;O&#65533;&#65533;T&#65533;&#65533;	&#65533;&#65533;&#65533;&#65533;&#65533;&#1277;M<&#65533;&#65533;&#1225;&#65533;C&#65533;&#65533;H&#65533;&#65533;&#65533;!e&#65533;&#65533;&#65533;h&#65533;&#65533;&#65533;U&#65533;|&#65533;;&#65533;&#65533;&#65533;&#65533;?&#65533;&#65533;&#65533;&#65533;&#65533;&#65533;]%j&#860;&#65533;Yd&#65533;=&#65533;P&&#65533;&#65533;&#2039;S&#65533;&#65533;&#65533;H$&#65533;X&#65533;5&#65533;&#65533;&#65533;&#862;&#65533;)&#65533;&#65533;&#65533;W&#65533;&#65533;&#65533;}&#65533;&#65533;&#65533;&#65533;-&#65533;&#65533;O&#65533;0&#65533;&#65533;&#65533;&#65533;L&#65533;&#65533;&#65533;&#65533;U&#65533;&#65533;&#65533;b&#65533;&#65533;&#65533;&#65533;
&#65533;&#65533;Y&#65533;\aa&#1135;&#65533;f&#820;&#65533;&#65533;4&#65533;; `(&#65533;&#65533;&#65533;.&#65533;&#65533;&#65533;&#65533;&#65533;&#65533;R&#65533;&#65533;&#65533;J&#65533;5&#65533;9&#65533;#&#65533;&#65533;9Z&#1328;&#65533;q]?&#65533;0&#65533;&#65533;![&#65533;&#65533;HB&#65533;&#65533;O.c&#65533;-a&#65533;
&#65533;&#65533;Q&#65533;_&#65533;&#65533;&#65533;&#65533;HA&#65533;/&#65533;&#65533;.&#65533;5+H5P&#65533;0&#65533;?&#65533;4&#65533;	&#65533;&#65533;&#65533;&#65533;iA"&#65533;&#65533;^&#65533;&#65533;fl7&#65533;&#65533;&#65533;&#65533;&#65533;&#65533;&#65533;3(r9&#65533;&#65533;&#65533;&#65533;*S&#65533;&#65533;&#65533;&#65533;&#65533;&#65533;&#65533;UQU&#65533;;&#65533;&#65533;Uac&#65533;&#65533;=_&#65533;X&#65533;$ C&#65533;&#65533;<&#65533;&#65533;T"&#65533;T[V&#65533;P&#65533;&#65533;5~&#65533;_U&#65533;DNK&#65533;&#65533;N"&#65533;&#65533;)&#65533;H6=5&#65533;&#65533;&#65533;&#65533;7&#65533;&#65533;&#65533;[x&#65533;$&#65533;4&#65533;&#65533;]&#1738;,&#65533;&#65533;&#65533;ghJCi&#65533;&#65533; &#65533;5H&#65533;XE&#65533;|*&#65533;j&#65533;pg&#65533;&dd&#65533;&#1139;|&#65533;S&#65533;`&#52077;)&#65533;&#65533;&#65533;&#65533;H0&#65533;&#65533;&#65533;1&#65533;&#65533;U]&#65533;d&#65533;&#65533;&#65533;&#65533;&#65533;&#65533;&#65533;m&#65533;&#65533;x&#65533;T&#65533;&#65533;(&#65533;&#65533;v|N&#65533;T{"&#65533;"i&#65533;>&#65533; &#65533;a&#65533;&#65533;&#65533;y&#764;&#65533;{&#65533;&#65533;b&#65533;&#65533;F?%h&#65533;&#65533;&#65533;3&#65533;i&#65533;6&#65533;&#65533;*&#65533;Al&#65533; M&#65533;&#65533;
&#65533;&#65533;9#&#65533;9&#65533;d&#65533;&#65533;&#65533;&#65533;8&#65533;&#65533;&#65533;k5&#65533;&#65533;&#65533;&#65533;#&#65533;&#65533;.l;&#65533;&#65533;$&&#65533;n&#65533;{&#65533;&#882;*1&#65533;C&#65533;`&#65533;&#65533;&#65533;&#65533;4&#65533;&#65533;i&#65533;&#65533;&#251;&#65533;&#65533;N&#65533;&#65533;l&#65533;&#924;]~}&#65533;n&#65533;&#65533;&#705;&#65533;7&#65533;&#65533;?b&#65533;-l&#65533;^&#65533;Fd&#65533;KK c&#65533;a&#65533;&#65533;( &#65533; &#65533;&#65533;\M&#65533;&#65533;&#65533;&#65533;n&#65533;&#65533;!M&#65533;&#65533;iQm&#65533;&#65533;9&#65533;&#65533;&#65533;&#65533;&#65533;MlZ&#65533;V[.&#65533;P&#1209;&#65533;(&#65533;&#65533;&#65533;B&#65533;O&#65533;&#65533;&#65533;&#65533;T&&#65533;p&#65533;&#65533;&#1089;&#65533;&#65533;&#65533;S&#65533;.&#65533;i&#65533;Q&#7562;@&#65533;	&#65533;&#65533;[U&#65533;d$&#65533;&#65533;&#65533;Y&#65533;&#65533;&#65533;.&#65533;&#1550;&#65533;v&#65533;&#65533;&#65533;&#65533;&#65533;&#65533;&#65533;&#65533;U&#65533;Q&#65533;%TX&#65533;&#65533;&#65533;&#65533;&#65533;m&#65533;%&#65533;&#65533;&#65533;&#65533;&#65533;l&#65533;^ &#65533;&#65533;c&#65533;7&#65533;&#65533;#kQ&&#65533;vCpJ&#65533;&#65533;&#65533;&#65533;&#65533;&#65533;&#166;&#65533;&#65533;&#65533;i&#65533;x^D&#65533;^p&#65533;&#65533;H&#65533;&#65533;g-&#65533;I&#65533;&#65533;n&#65533;pf&#65533;&#65533;p&#65533;(0(&#65533;&#65533;xm#&#65533;4&#65533;k&#65533;&#65533;#&#65533;	&#65533;V#j&#65533;&#65533;%l&#65533;&#65533;k&#65533;z&#65533;7&#65533;&#65533;6&#65533;&#65533;&#65533;&#65533;&#65533;DI&#65533;&&#65533;jc&#65533;&#65533;&#65533;%&#65533;&#65533;)&#65533;&?%&#65533;&#1116;&#65533;&#65533;&#65533;Of&#65533;7mo&#65533;&#65533;r&#65533;Db&#65533;&#65533;[vg&#65533;N&#60524;Kw&#65533;&#65533;&#65533;&#65533;&#65533;&#65533;&#65533;&#65533;~b&#65533;&#65533;|^&#65533;B[&#65533;&#65533;&#65533;&#65533;&#65533;&#65533;9&#65533;&#65533;&#65533;&#65533;	&#65533;FnCm&#65533;yY&#65533;&#65533;&#65533;&#65533;Mu&#65533;U&#65533;&#65533;&t&#65533;>&#65533;DW&#65533;&#65533;&#65533;FVD&#65533;&#65533;>x&#50405;t&#65533;&#65533; '&#65533;&#65533;M&#65533;tos&#65533;&#65533;&#65533;P'n~[&#65533;('K#f&#65533;	&#65533;k&#65533;p0&#65533;&#65533;m&#65533;&#65533;&#65533;j&#65533;&#65533;}&#65533;1+&#65533;&#65533;&#65533;&#65533;n&#65533;o&#65533;&#65533;t<d&#65533;&#65533;&#65533;pR&#65533;>&#65533;k&#1418;&#65533;]fu&#65533;N&#65533;9&#65533;qj&#65533;&#65533;I&#65533;B&#65533;!jd&Xi&#65533;m&#65533; 
?vqW&#65533;N&#65533;&#460;&#65533;&#65533;tl&#65533;S&#65533;T&#65533;&#65533;.&#65533;&#65533;S&#65533;&#65533;7&#65533;qw&#65533;5&#65533;9A&#65533;j&#65533;3&#65533;p&#65533;`/0&#65533;*&#65533;b5&#285;&#65533;u&#65533;C]&#65533;&#65533;&#65533;&#65533;&#65533;!Sa&#65533;&#65533;yO&#65533;&#62845;ec&#65533;&#65533;&#65533;4(I'y
&#65533;&#65533;&#65533;&#65533;&#65533;&#65533;
&#65533;Cc&#65533;w!W&#65533;&#65533;]O&#65533;<&#65533;&#65533;&#65533;/&#65533;y&#65533;&#65533;W&#65533;&#65533;e&#65533;ur6&#65533;&#65533;h&#65533;&#1212;&#619;&#65533;-*&#65533;&#65533;&#65533;&#65533;]&#65533;:&#65533;J&#65533;&#65533;&#65533;R&#65533;&#65533;&#65533;eO&#65533;?&#65533;&#65533;x&#65533;&#65533;K&#65533;oX&#65533;&#65533;&#65533;w&#65533;&#65533;&#65533;&#2018;&#65533;4&#65533;f&#65533;&#65533;&#65533;&#65533;&#65533;&#65533;p&#65533;w&#65533;Oz&#65533;X&#65533;F&#65533;&#65533;&#65533;rzOa=&#65533;t&#65533;yX&#65533;&#65533;&#65533;&#65533;&#65533;&#65533;z&#1254;_y&#65533;r&#65533;\"&#65533;mn7o&#65533;&#65533;.&#65533;&#65533;&#65533;&#1514;J&#65533;&#65533;&#65533;&#65533;Y&#65533;w&#65533;K&#65533;&#65533;\JQ&#65533;vo"&#65533;'&#65533;&#65533;&#65533;&#65533;v@e&#65533;&#65533;&#65533;20s"&#65533;&#65533;&#65533;&#65533;&#65533;&#386;9&#65533;`&#463;}&#65533;&#65533;&#65533;&#65533;[_|z&#65533;&#65533;&#65533;{a&#65533;x&#65533;&#65533;&#65533;W&#65533;{&#65533;&#65533;t&#65533;?&#65533;?&#39823;&#65533;&#65533;4'{&#65533;E!(ze&#65533;~&#65533;&#65533;&#65533;&#65533;&#65533;&#65533;A}!&#65533;&#65533;y&#65533;,Y"d`&#65533;`&#65533;&#65533;	&#65533;&#65533;B&#65533;&R&#65533;h&#65533;"&#396;n&#65533;X&#65533; G&#65533;(!&#65533;&#65533;`&#65533;&#65533;&#65533;&#65533;&#65533;H&#65533;&#300;&#65533; d&#65533;&#65533;4
.,Ar&#65533;&#274;
&#65533;&#65533;hsf&#65533;J&#65533;V,1&#13078;&#65533;-a&#65533;&#65533;d&#65533;&#65533;#5J&#65533;&#65533;`&#65533;D&#65533;#6&#65533;&#65533;p&#65533;D&#65533;)ve&#65533;v#D&#65533;&#65533;zMZA&#594;$&#65533;x&#65533;F&#65533;K&#65533;/v&#65533;q2$
V&#65533;&#65533;&#65533;&#65533;&#65533;z@&#65533; &#65533;.&#65533;&#65533;IA&#65533;pUU&#65533;&#65533;&#65533;&#65533;5dF&#65533;a&#65533;j=&#65533; &#65533;&#199;&#65533;&#1506;E;3]&#65533;m&#65533;v&#65533;&#65533;d^&#65533;+YF&#65533;I&#65533;p&#65533;4&#65533;&#65533;&#65533;&#65533;&#65533;Ql&#65533;YS&#65533;M	&#65533;of&#65533;UjK&#65533;&#65533;O&#65533;F&#65533;&#65533;&#65533;&#1473;&#65533;EjM[v&#65533;n&#1770;v&#65533;&#65533;&#65533;&#65533;}&#65533;&#65533;&#65533;&#65533;&#65533;&#65533;^*&#65533;&#65533;&#65533;Ku&#65533;	&#65533;&#65533;Q4&#65533;&#65533;tf&#65533;0Ad&#65533;&#65533;E&#65533;&#65533;Dg0t`h&#8017;Ri&#65533;iX[}&#65533;&#65533;{Z&#65533;hV}r&#65533;e&#65533;n)b&#65533;ZEi&#1144;&#65533;F&&#65533;&#65533;p&#65533;T	&#65533;!R&#65533;&#65533;c&#65533;-`Fd&#65533; &#65533;'2e%a	&#65533;|bxV&#65533;P&#65533;&#65533;o&#65533;Ww &#65533;7&#65533;k5&#65533;F&#65533;&#65533;(&#65533;6&#65533;&#65533;5&#65533;\m&#65533;FgFv&#65533;\J+	&#65533;L5&#1876;@Q8&#65533;B]!DG]&#65533;&#65533;&#65533;&#65533;n&#542;Sg|9&#65533;h#bE&#65533;V<&#65533;&#65533;P&#65533;&#65533;&#65533;&#1370;&#65533;&#65533;'Cl&#65533;G_lr&#65533;&#65533;Q|w&#1162;co&#65533;:R&#65533;}X&#65533;`4M&#65533;&#65533;&#65533;&#65533;&#65533;&#65533;s&#65533;*P&#65533;bh&#65533;&#65533;Kqg*Aj&#65533;&#65533;&#65533; &#65533;I&#65533;xy&#65533;x&#65533;j&#1462;&#65533;^&#65533;&#65533;8&#65533;&#65533;1&#65533;&#65533;V&#65533;&#65533;'&#65533;r&#1944;!&#65533;&#65533;D&#65533;wX&#65533;&#65533;&#65533;&#65533;&#65533;&#65533;uk&#420;JM+Pwi&#65533;
&#65533;h&#65533;%&#65533;~UU&#65533;&#65533;r&#65533;n&#65533;&#65533;&#65533;&#65533;~&#65533;&#65533;8c&#65533;&#65533;&#65533;w&#65533;&#65533;&#65533;&#65533;&#65533;*&#65533;&#65533;mV&#65533;&#65533;^)XD&HF4&#65533;&#65533;&#65533;?L&#65533;&#65533;Ui&#65533;&#65533;k&&#65533;&#1966;F&#65533;&#65533;&#65533;Ft U&#65533;	&#65533;&#418;&#65533;&#1826;&#65533;&#65533;&#1130;|*&#65533;&#65533;2&#65533;&#65533;.&#65533;&#65533;&#65533;9&#65533;GXw&#65533;JAh&#65533;G&&#65533;&#65533;=uAP&#65533;&#65533;&#65533;&#65533;V&#669;@&#65533;&#65533;%I&#65533;&#65533; N5&#65533;&#65533;W&#65533;&#65533;&#65533;Y&#65533;'&#65533;&#65533;4&#65533;|&#65533;&#65533;]&#65533;*2&#1648;&#65533;;2&#65533;j&#65533;to&#65533;&#65533;&#65533;6m!Q&#1537;&#65533;O&#65533;]`&#419;;&#65533;&#65533;&#65533;fy&#65533;&#65533;[!&#869;&#65533;&#65533;&#65533;&#65533;&#350;:n&#65533;yn&#65533;F&#65533;&#65533;&#25676;&#65533;&#65533;&#65533;rd&#65533;&#65533;&#1163;&#65533;&#65533;&#65533;{b&#65533;&#65533;&#65533;&#65533;&#65533;&#279;&#323;Vrl&#65533;@e&#65533;&#17650;DEz&#65533;&#1115;&#65533;&#65533;b&#65533;&#1278;\x`&#65533;kK&#65533;&#65533;&#356;Q&#65533;8&#65533;&#65533;&#501;&#57963;$&#65533;ADb&#65533;@&#65533;&#65533;jz)&#222;&#65533;pAzeM/@b	&#65533;&#407;&#65533;&#65533;&#65533;
L&#65533;&#65533;|v&&#65533;8&#1541;&#65533;e&#65533;&#65533;lIic	L&#65533;7<&#65533;%%&#65533;i&#65533;<W&#65533;&#65533; &#65533;/Z&#65533;&#65533;
&#65533;&#65533;ds9&#65533;&#65533;&#65533;x0tJi&#65533;&#65533;,( &#65533;&#65533;&#65533;4&#65533;!&#65533;&#65533;&#65533;]&#65533;x!y&#65533;&#65533;Jr&#65533;&#65533;&#1377;2d\&#65533;H4&#65533;2mlOI&#65533; &#65533;&#65533;~&#65533;&#65533;9&#65533;5V&#65533;&#65533;s&#65533;bb;&#65533;D
V&#65533;$V&#65533;`q&#1222;&#65533;-fP&#65533;s&#65533;&#65533;E&#65533;&#65533;
&#1042;^&#532;&#65533;&#65533;D M+&#65533;&#65533;&#65533;&#65533;&#65533;&#65533;[x&#65533;&#65533;&#65533;h#&#3157;&#65533;&#65533;&#65533;i&#65533;&#65533;T&#65533;q&#65533;)I$F$&#65533;&#65533;)&#65533;l&#65533;I
&#65533;&#65533; H&#65533;&#65533;&#65533;&#65533;]8p&#65533;5z+8?&#65533;j&#65533;&#65533;i&#65533;R[&#65533;Y&#65533;
&#65533;&#65533;&#65533;&#267;o&#65533;&#65533;DJ&#65533;&#65533;q&#65533;&#298124;&#65533;&#25880;9&#65533;&#65533;&#65533;T&#1787;&#65533;&#65533;r&#614;&#65533;&#65533;LPD&#65533;&#65533;&#65533;::,&#65533;QBQ&#65533;&#65533;p&#65533;&#65533;&#65533;Wm&#65533; $f&#65533;&#65533;Ax&#65533;&#65533;&#65533;&#65533;2
OxM&#65533;&#65533;&#65533;m&#65533;&#65533;[&#65533;&#65533;	"&#65533;&#65533;A&#65533;&#65533;E,&#65533;&#65533;&#65533;s&#65533;jV&#65533;&#65533;%.C&#65533;&#65533;z&#940;&#417;	&#65533;&#65533;&#452;&#65533;&#65533;.(C	&#65533; &#65533;&#65533;F%q+&#65533;&T0&#256;k&#65533;@":&#65533;P&#65533;&#65533;&#65533;&#65533;^&#65533;M&#65533;Ix&#65533;)C&#65533;7?1,&#65533;B&#65533;&#65533;&#65533;?&#65533;@o&#65533;zkU&#536;&#65533;&#65533;1&#65533;UK&#65533;&#65533;HC&#65533;`1&#65533;&#65533;iZp9@ &#65533;&#65533;@&#65533;&#65533;  &#65533;<@E&#65533;&#65533;4 Cp&#65533;:Q&#65533;&#1386;X,&#65533;&#65533;  &#65533;&#65533;/&#65533;&#65533;&#1571;&#65533;t6&#65533;" &#65533;F&#65533;&#65533;qM&#65533;&#1443;+&#65533;`*O&#65533;
&#65533;W6&#65533;BalBs}H&#65533;&#65533;PB&#65533;&#65533;(a&#65533;#x&#65533;s&#65533;0>4(@&#65533;&#65533;&#65533;&#65533;A&#65533;&#65533;9&#65533;&#65533;&#65533;|V*&#65533;&#65533;&#65533;;&#65533;&#65533;&#65533;&#65533;&#65533;J:&#65533;&#475;&#65533;&#65533;
l&#65533;&#65533;&#65533;\q&#48281;&#65533;KfB
&#65533;b&#65533;&#65533;&#1824;n:&#65533;B&#65533;P 5&#65533;&#65533;	~&#65533;&#65533;&#65533;&#65533;`&#65533;&#65533; H@
b&#65533;'!&#65533;U&#65533;&#65533;5&#65533;&#402;D`&#65533;&#65533;0B&#65533;V&#65533;&#65533;&#65533;&#65533;&#65533;U&#1738;c&#65533;<&#65533;H&#65533;&#65533;Z&#65533;&#65533;\`&#65533;-PCZ&#65533;&#65533;&#65533;	&#65533;&#65533;@a&#65533;&#65533;
!H&#65533;&#65533;
U`&#65533;&#65533;C&#65533;H4&#65533;{&#65533;&#65533;&#65533;&#65533;	&#65533;&#65533;S&#65533;&#65533;$I&#65533;Q&#65533;&#65533;o=&#65533;&#65533;| &#65533;&#65533;C&#65533;&#65533;=S&#65533;VP&#65533;lY'&#65533;!&#65533;&#65533;&#65533;&#65533;F&#65533;&#65533;&#51545;&#65533;&#588;n!7&#65533;&#741;&#65533;K4s]y &#65533;&#65533;d4&#65533;L`&#65533;.&#65533;&#65533;
X@&#656;d
&#65533;&#65533;tPCd&#65533;&#65533;-aOC<\M&#337;R&#65533;&#65533;&#65533;7!&#65533;&#65533;!&#65533;&#823;&#65533;4&#65533;&#1084;6&#65533;!&#65533;&#817;&#65533;p5&#65533;&#65533;60&#65533;&#65533;m&#65533; !4&#65533;&#65533;&#65533;`k'&#65533;&#65533;&#1964;&#65533;h&#65533;h&#65533;i&#65533;?&#1871;&#65533;&#65533;@s^&#65533;&#534;&#65533;k&#65533;tW&#65533;V&#65533;&#65533;kB
d&#65533;\A
&#65533;B&#65533;i@&#65533;Y&#65533;@1&#65533;&#65533;n]&#65533;&#65533;N5&#65533;FX&#65533;&#65533;&#65533;&#65533;Fcm/&#65533;&#65533;&#65533;&#65533;m1&#65533;&#65533;&#65533;&#65533;&#65533;aFS&#65533;&#65533;&#65533;f&#65533;1&#65533;z &#65533;A\&#65533;&#65533; &#65533;&#65533;[w&#65533;&#65533;&#65533;0&#65533;;{&#65533;&#65533;&#65533;$&#65533;Ce&#65533;&#65533;&#65533;&#65533;&#65533;&#65533;&#65533;'$*U&#65533;&#65533; &#422;/&#65533;&#65533;&#65533;0&#65533;&#65533;s}&#65533;&#65533;&#65533;&#1096;=&#65533;&#65533;d&#65533;VGS&#65533;&#65533;d&#65533;&#65533;&#65533;\&#65533;&#65533;h&#65533;t&#65533;~&#65533;~4&#65533;%^&#65533;"&#132;]&#65533;&#65533;&#65533;&#65533;^&#65533;K&#65533;&#65533;&#65533;&#65533;
.&#65533;,&#65533;&#65533;&#65533;`&#65533;&#65533;{&#65533;NL&#65533;o&#1428;&#65533;&#1651;@5&#65533;7C*&#65533;&#65533;W&#65533;&#65533;A&#65533;TF&#814455;&#65533;&#65533;7&#65533;&#65533;:[&#65533;&#65533;&#65533;&#65533;&#65533;&#65533;&#65533;]&#65533;&#65533;&#65533;&#65533;&#65533;a e&#65533;/|P]&#65533;&#65533;&#65533;&#65533;&#65533;&#65533;~&#65533;G&#65533;&#65533;&#65533;&#65533;&#65533;&#65533;&#65533;7o&#65533;&#65533;&#65533;D&#65533;N&#65533;K&#65533;&#65533;s&#65533;&#65533;&#65533;&#65533;T&#65533;F&#65533;&#65533;&#65533;h&#65533;&#65533;vJ&#65533;&#499;&#1833;&#65533;&#1319;{&#65533;&#65533;5&#65533;&#65533;&#65533;&#65533;&#2047;&#65533;(&#65533;'-7&#65533;&#65533;^|7&#65533;I&#65533;;&#65533;&#65533;m&#65533;&#65533;&#1532;&#65533;&#65533;&#65533;&#65533;l&#65533;&#65533;&#65533;&#65533;= &#65533;&#65533;&#65533;&#65533;&#65533;]&#65533;&#65533;R&#65533;&#65533;&#65533;&#65533;S&#65533;! &#65533;&#65533;&#65533;6&#65533;	&#65533; 	&#65533;_A}&#65533;&#65533;u&#65533;&#65533;i&#65533;&#628;&#65533;&#1773;&#65533;B]1`&#65533;&#65533;	&#65533;&#65533;&#65533;&#65533;&#65533;&#65533;}&#65533;&#65533;]J&#65533;&#65533;&#65533;&#65533;&#65533;E&#65533; &#926;m&#65533; &#65533;&#65533;&#65533;|&#65533;'&#65533;F!&#65533;)&#65533;)[&#65533; &#65533;@V&#65533;f&#1695;dR:&#65533;&#65533;Z
&#65533;&#65533;3Y&#65533;&#65533;%&#65533;\&#65533;&#65533;&#65533;ua&#65533;P!&#65533;HA&#65533;6j&#65533;&#65533;X&#65533;]&#65533;L&#65533;&#65533;&#65533;\&#65533;!&#65533;&#65533;&#65533;&#65533;P&#65533;3U`&#65533;&#65533; &#65533;I&#65533;&#65533;V&#65533;4&#65533;&#65533;b_"^b&#65533;I&#65533;&#65533;0"&#65533;`&#65533;&#65533; &#1500;&#65533;&#1301;$rO%.&#65533;&#65533;&#65533;U%6&#65533;&#65533;&#65533;&#704;N&#65533;&#65533;e&#65533;&#65533;U&#65533;*&#65533;b&#65533;p&#65533;'F$N&#65533;&#65533;&#65533;&#65533;&#65533;-&#65533;"1&#65533;&#444;&#65533;&#65533;{AV&#65533;&#392;9&#65533;&#65533;&#65533;0r&#65533;&#396;c&#65533;]&#65533;k&#65533;&#65533;Ghc&#760;&#65533;YZ,N&#65533;,Vc&#65533;a&#65533;&#65533; !]h&#65533;&#65533;&#65533;&#65533;~l 9&#65533;&#65533;o&#65533;&#65533;]&#65533;&#65533;a%&#65533;&#65533;f&#65533;&#65533;&#65533;&#65533;&#65533;&#65533;&#65533;0b&#65533;.&#65533;_&#65533;u&#65533;ju#:zc7&#65533;&#65533;&#65533;\&#65533;E&#65533;<N&#65533;&#65533;&#65533;&&#65533;&#65533;>&#65533;Gl&#65533;_<&#608;&#65533;<]&#65533;G`	C&#65533;UY_&#65533;\&#65533;X<&#65533;y&#65533;&#65533;Ka&#65533;&#65533;J&#65533;d+^&#65533;&#65533;&#65533;&#65533;&#65533;cI&#65533;&#65533;&#65533;dC&#65533;&#65533;&#65533;]&#65533;
&#65533;&#65533;T&#65533;d&#65533;&#65533; *&#65533;&#64009;O&#65533;M&#65533;&#65533;_5&#65533;&#65533;j&#65533;&#65533;&#65533;&#65533;a&#597;&#65533;VZeV&#65533;G&#65533;Y&#65533;T&#1693;Y&#65533;&#65533;&#220;U:~&#65533;|&#65533;m&#65533;@*&#65533;6&#1928;&#65533;&#65533;K&#65533;x#@&#65533;&#65533;S&#65533;j&#65533;&#65533;De\&#65533;&#65533;(c&#65533;|&#65533;&#65533;&#65533;cP&#65533;IT&#65533;&#65533;@&#65533;d&#65533;W&#65533;GC2"Wj%^&#65533;H\&#161;&#65533;&#65533;&#65533;&#65533;7&#65533;$.&#65533;&#65533;<&#65533;&#65533;&#65533;P&#65533;&#65533;v&#65533;&#65533;&#65533; 4&#65533; &#65533;&#65533;H&#65533;&#65533;h&#65533;&#65533;&#65533;N&#65533;&#65533;]&#65533;&#65533;H&#65533;&#65533;&#65533;&#65533;N?&#65533;%&#65533;]cHfn&#65533;	Y-EH&#65533;Y&#65533;fG&#65533;&#65533;`&#65533; &#65533;&#65533;&#294;&#65533; &#65533;&#65533;H$&T&#65533;&#65533;&#65533;H?&#65533;Of&#65533;&#65533;@T&#65533;!&#768;>&#65533;&#65533;&N&#65533;&#65533;}#.AdG&#65533;&#65533;0 &#65533; &#65533;&#65533;b&#65533;|&#65533;&#65533;&#65533;Zi&#65533;
h&#65533;c&#65533;_aSV&#65533;\\&#65533;(&c&#65533;(f&#65533;\&#65533;&#65533;'Z&#65533;g&#65533;&#65533;h&#65533;b	&#65533;&#65533;&#65533;&#65533;&#65533;UU kN&#65533;&#65533;&#65533;&#65533;
&#65533;D &#65533;Q&#65533; c&#65533; &#65533;T&#65533;&#65533;DHb&#65533;&#65533;%&#65533;&#65533;G]H&#65533;
 <&#65533;hA 0 &#65533;&#65533;U1@ 0&#65533;&#65533;0LBve~UD@  !&#65533; z , R &#65533; &#65533;  &#65533; H&#65533;&#65533;&#65533;&#65533;*\&#560;&#65533;&#199;#J&#65533;H&#65533;&#65533;&#331;3"&#65533;&#65533;&#65533;&#65533;&#399; C&#65533;IR&#65533;&#466;(S&#65533;\&#594;&#65533;&#585;/[&#668;I&#65533;&#65533;&#859;8s&#65533;|!&#65533;&#927;@s&#65533;&#65533;&#65533;&#65533;&#467;=&#65533;9t&#65533;S&#65533;&#65533;&#65533;95&#65533;@&#65533;T&#65533;^l&#65533;5h&#1316;X&#65533;&#65533;&#858;&#65533;&#65533;&#1290;9&#65533;z-5&#65533;&#1591;U&#65533;z&#65533;va&#1658;5&#65533;V}&#759;oX&#65533;N&#65533;&#65533;&#1199;a&#65533;{&#65533;*&#65533;v&#65533;`&#65533;&#65533;&#65533;&#65533;&#65533;<6nQ&#65533;1?*&#65533;0d&#65533;&#65533;yt&#65533;w&#65533;;&#65533;1Y&#65533;&#65533;i~&#65533;;:4&#65533;&#1784;?G8&#65533;&#65533;&#65533;j&#65533;&#65533;&#65533;&#65533;&#65533;)8&#65533;&#65533;&#65533;cO&#65533;&#65533;]&#65533;yn&#1212;{&#65533;&#65533;&#758;,&#65533;&#6733;&#65533;D&#65533;w&#65533;&#65533;&#65533;%&#139;&#65533;&#65533;&#65533;&#65533;s&#65533;`&#1006;L&#65533;&#65533;p&#65533;"&#65533;&#65533;-Mz&#65533;&#65533;&#65533;&#65533;sK_&#65533;}d&#65533;&#65533;ut_Y&#65533;V~H0&#194;	*8&#65533;}&#65533;&#65533;&#65533;pq&#65533;&#65533;p&#65533;m&#773;&#65533;&#65533;&#65533; &#65533; o&#65533;<&#65533;&#65533;y&#65533;E&#65533;^&#65533;&#65533;&#65533;&#65533;v&#65533;&#65533;&#65533;^gRD&#65533;[&#65533;&#65533;7^&#65533;`&#65533;Pb&#65533;0tPGF&#65533;`&#65533;&#65533;Aw&#4502;&#65533;&#65533;&#65533;n&#65533;-G_&#65533;&#65533;&#65533;\9V&#1303;&#65533;&#65533;&#65533;&#65533;&#65533;C&#65533;(&#65533;F&#65533;PG&#65533;'&#65533;L"`^m\&#65533;||M&#65533;&#65533;&#65533;&#65533;&#1887;&#65533;&#65533;VZ]&#65533;4&#65533;&#65533;)Hf&#65533;&jaDjv&#65533;F	!&#65533;`&#65533;p&#65533;w&#65533;{&#65533;&#65533;eYzW^n,B&#65533;&#65533;&#65533;uz'&#65533;&#65533;zHb&#65533;'&#65533;&#65533;&#65533;(&#65533;uh&#65533;hH&#65533; &#65533;L&#65533;&#65533;&#65533;T&#65533;U&#65533;&#65533;&#65533;&#65533;)'~+Bhp&#65533;&&#65533;'X&#65533;&#65533;&#38920;C&#65533;*&#65533;aTQ&#65533;&#65533;ei&#65533;#2&#65533;)ip&#65533;&#65533;u&#65533;rh&#65533;}KJ&#65533;&#52792;&#65533;&#65533;&#65533;&#65533;v&#65533;&#65533;&#65533;Z&#65533;g@&#65533;CgP&#65533;l	C&#65533;8n&#65533;}8&#65533;&#65533;&#65533;%&#65533;i&#65533;X&#180;!&#65533;&#65533;x&#65533;!&#65533;d&#65533;
?&#65533;xB&#65533;z&#65533;$?Z&#65533;F&#65533; &#65533;]3 C&#65533;*&#65533;&#65533;&#65533;{&#65533;&#65533;gr|&#65533;2&#65533;<cz1&#65533;Y&&#65533;Y&#65533;e&#65533;x&#65533;&#65533;/&#590;&#65533;&#65533;&#65533;gH&#65533;P&#65533;s&#65533;&#65533;q&#65533;&#65533;&#1909;&#65533;&#65533;D&#65533;*&#65533;&#65533;.&#65533;&#65533;F&#65533;p&#65533;k&#65533;&#65533;bm&#65533;1&#65533;c}<1&#65533;J&#65533;\r;&#65533;{+DH&#65533;&#65533;A^&#65533;[&#65533;=&#65533;%e&#65533;&#65533;zxi&#1906;2&#65533;&#65533;&#65533;%~&#65533;+&#65533;&#65533;&#65533;&#65533;&#43081;&#65533;&#65533;&#65533;:&#65533;A`-o&#65533;&#65533;2&#65533;&#65533;&#65533;&#65533;&#65533;&#65533;&#1030;&#65533;`&#65533;&#65533;l&#65533;&#65533;&#65533;q&#65533;g&#65533;(&#65533;&#1618;cL&#65533;&#433;&#65533;&#65533; S&#65533;&#65533;$w&#65533;y&#65533;&#65533;&#65533;c	&#65533;&#65533;&#65533;&#65533;&#65533;&#65533;&#65533;&#65533;&#65533;&#65533;Z(&#65533;/h&#65533;&#65533;k&#65533;&#65533;&#65533;&#65533;G&#65533;`&#65533;&#420509;_&#65533;&&#65533;4&#1267;Y&#65533;Ut :[`&#65533;.}&#65533;&#52446;&#65533;77"&#65533;nV&#65533;&#65533;&#65533;&#65533; &#65533;9l@&#65533;&#65533;&#65533;L&#65533;&#65533;&#65533;nY&#65533;&#65533;&#65533;O&#65533;b4&#65533;U&#65533;D&#1835;&#65533;&#65533;&#65533;&#65533;&#65533;&#65533;mz&#65533;B&#65533;`&&#65533;&#65533;&#65533;&#65533;Xr[&#65533;&#65533;&#65533;&#65533;q &#65533;Ah 9&#65533;&#65533;eP&#65533;&#65533;&#65533;&#65533;&&#65533;N]&#65533;&#65533;&#65533;&#65533;+&#65533;&#65533;Q&#65533;&#65533;&#65533;&#65533;H@&#65533;A@&#65533;&#65533;&#65533;&#65533;&#65533;a&#65533;?&#65533;@&#65533;&#65533;&#65533;k C&#65533;p&#65533;@;&#65533;T&#65533;&#65533;g&#65533;a&#65533;I&#65533;{&#65533;f&#65533;&#65533;&#65533;&#65533;n"&#65533;&#65533;&#65533;`&#65533;&#65533;&#65533;RG&#65533;&#65533;DKN&#65533;{&#65533;&#65533;&#65533;5&#65533; H&#65533;&#65533; &#65533;9TaR#&#65533;&#65533;&#65533;;/&#65533;&#65533;ru&#65533;&#1841;&#65533;&#65533;~&#65533;
7&#65533;&#65533;&#65533; &#65533;&#65533;H&#65533;{*t&#65533;~F&#65533;<&#65533;&#65533;X&#65533;&#65533;&#65533;&#65533;8&#1030;58&#65533;&#65533;60&#65533;P&#65533;8t&#65533;
&#65533;&#65533;&#65533;&#65533;E&#65533;&#65533;_&#65533;Li&&#65533;&#65533;&#65533;e&#1867;&#65533;&#65533;7&#65533;8b1!&#65533;&#65533;&#65533;&#65533;	&#65533;&#65533;t(&#65533;&#65533;&#65533;&#65533;(&#65533;&#65533; `B&#65533;&#65533;&#65533;&#65533;4 Z&#65533;@&#65533;&#65533;&#65533;K&#65533;&#65533;m&#65533;r_&#65533;&#1299;0QKwh:R&#65533;@KN@g8&#65533;Bfp#&#65533;p&#65533;w<X&#65533;&#65533;&#65533;&#65533;}&#65533;&#65533;&#65533;&#65533;l&#65533;O&#1569;
&#65533;v&#65533;$\U&#65533;o&#65533;Sd&#65533;x&#65533;B&#65533;d&#65533;2&#1305;$&#65533;&#65533;MqB&#65533;&#65533;&#65533;p&#337;hQ&#65533;&#65533;^&#65533;2f4&#313;j~Z&#65533;&#65533;&#65533;&#65533;&#65533;	X&#65533;X/&#1026;8&#65533;&#65533;&#65533;Z&#65533;$&#65533;&#65533;&#65533;w&#65533;&#65533;&#65533;eVC#Q&#65533;IH&#65533;&#65533;&#65533;&#65533;&#824;&#65533;zn@&#65533;)F&#65533;&#65533;&#21384;&#65533;&#65533;&#65533;&#65533;H6&#65533;QS&#65533;&#65533;&#65533;&#65533;&#65533;(\&#65533;c]&#65533;?&#336;2&#65533;&#65533;&#65533;o&#65533; &#65533;H9&#65533;*&#65533;n)&#187;^&#65533;&#65533;'&#65533;&#65533;9&#65533;N&#65533;&#65533;D&#65533;&#65533;5&#65533;4O&#65533;&#65533;&#65533;(&#65533;K&#65533;]&#65533;&#65533;&#65533;&#65533;&#65533;Zk&#65533;68a&#65533;&#65533;	Z*&#65533;%&#65533;@5&#65533;)&#65533;&#65533;&#65533;&#1841;J&#65533;&#669;p0&#65533;&#65533;&#65533;&#65533;"+[&#65533;&#65533;q&#65533;I9&#65533;&#65533;&#65533;jc&#65533;s&#65533;	6p*&#65533;i[&#65533;B`&#65533;&#65533;@&#65533;-C&#65533;&#65533;n9&#65533;o&#65533;&#65533;T/&#65533;*$&#65533;&#65533;q;+[&#65533;&#65533;&#65533;P&#65533;!P&#65533;\&#65533;Y&#65533;v&#65533;K0&#65533;>&#65533;&#65533;B&#1201;&#65533;2&#65533;&#65533;0.&#65533; ks&#65533;&#65533;5&#65533;&#65533;&#65533;K&#65533;R&#829;&#65533;-&#65533;w&#65533;&#65533;g&#65533;&#65533;&#65533;*o~&#1963;&#65533;&#65533;&#65533;-$&#65533;
5&#65533;#(5&#65533;&#65533;"I&#65533;#f&#65533;y&#65533;wMX&#65533;&#65533;#&#65533;z@+( &#65533;HX&#65533;&#65533;&#65533;`&#65533;&#65533;&#65533;&#1864;&#65533;&#65533;S&#65533;
K=&#65533;&#65533;&#65533;o&#65533;&#65533;"&#65533;&#65533;&#65533;&&#65533;^&#65533;&#65533;&&#65533;&#65533;
&#65533;m&#666;Ce&#65533;&#65533;@ &#65533;&#65533;*&#65533;x&#1697;&#65533;&#65533;&#65533;xc`&#65533;'K&#65533;( X&#65533;H(C&#65533;Y3D&#65533;&#65533;&#65533;) ed&#65533;&#1077;&#65533;vM&#65533;]	K1&#65533;&#65533;
t&#65533;&#65533;&#65533;S&#65533;D`t&#65533;4&#65533;&#65533;&#226;D9&#65533;n&#65533;D&#65533;Uj&#65533;2|z	4&#65533;1p&#65533;&#45904;.&#1575;&#65533;&#65533;&#65533;&#65533;&#65533;&#65533;>&#65533;&#65533;&#65533;&#439;&#65533;	&#65533;,h&&#65533; F&#65533;&#65533;&#65533;&#65533;
u&#65533;&#332;<H&#65533;4q`&#65533;!pa2H&#65533;&#65533;&#65533;"&#65533;&#65533;&#65533;v&#65533;C,&#65533;&#65533;:&#233;z&#65533;&#27898; &#65533;&#65533;p&#65533;&#1016;&#65533;\;8C&#65533;[&#65533;&#65533;&#65533;)&#65533;&#65533;&#65533;+&#65533;~&#65533;${I&#65533;Z-&#65533;8&#65533;&#65533;_&#65533;f-&#65533;&#65533;&#65533;&#65533;&#65533;Vl?&#65533;&#65533;6%&#65533;J&#65533;&#65533;p&#65533;f&#65533;&#65533;&#65533;&#65533;&#65533;Il&#65533;5&#65533;&#65533;C&#65533;,oR&#1721;]
&#65533;'&#65533;t&&#65533;f@&#65533;X&#65533;P&#65533;&#65533;&#65533;&#65533;]&#65533;&#65533;&#65533;E&#65533;0&#65533;&	&#65533;0'&&#65533;&#65533;d64>o`c&#65533;&#65533;&#65533;&#65533;(&#65533;ZV&#65533;<&#65533;U&#65533;b&#65533;&&#65533;"&#65533;&#36867;&#65533;i^&#65533;&#65533; &#65533;7&#65533;|j&#65533;&#65533;&#65533;
&#65533;&#65533;H&#65533;&#65533;&#65533;p&#65533;&#363;I&#65533;f&#65533;c&#65533;fp&#65533;L&#65533;&#65533;k&#65533;&#65533;&#65533;&#65533;&#65533;&#65533;&#65533;&#65533;&#65533;X&#65533;S&#65533;J_vlp&#65533;g/a]&#65533;-&#65533; _&#65533;7(&#65533;&#65533;&#65533;S&#65533;g2&#65533;&#65533;x'QB&#1935;&#65533;{&#65533;Af&#65533;A"8&#22164;`&#65533;	&#65533;&#65533;&#65533;&#65533;&#65533;AL_&#65533;&#65533;l&#65533;&#65533;&#65533;&#65533;7&#65533;&#65533;*&#65533;bh&#65533;[&#65533;	&#65533;=&#65533;5&#65533;4&#65533;&#65533;&#65533;&#1415;&#65533; &#65533;wn&#65533;#&#65533; Va o&#65533;&#65533;3&#65533;b{&#65533;Ski4sR&#65533;i&#65533;&#65533;\v@y&#65533;E]&#65533;`m&#65533;2A2.&#65533;&#65533;kp&#65533;Z}&#65533;4&#1159;_,VO	&#65533;z&#65533;tKu7ae&#65533;&#65533;>&#65533;&#65533;&#65533;Fh^G&#65533;V&#65533;V&#65533;&#65533;a&#65533;v[l&#65533;&#65533;H*rJ&#65533;Ar^&#65533;4Q&#65533;dI&#65533;gP`f&#65533;hm&#65533;-&#65533;&#65533;|sv$&#65533;&#65533;H&#65533;/&#65533;&#65533;(;&#65533;x\&#65533; &#65533;&#65533;\:&#65533;Oj&#65533;CH|qm"&#65533;H@&#65533;y&#65533;&#65533;}E&#65533;tbp\_&#65533;&#65533;}&#65533;V%&#65533;,QrF&#65533;$u(&#65533;&#65533;&#65533;B?&#65533;&#65533;@&#65533;VO2@L&#65533;Yb&#1350;G &#65533;M&#65533;&#65533;H&#65533;&#65533;E!&#65533;yC'w%&#65533;:&#65533;qlF&#65533;lk&#65533;oOf(&#65533; ` .P0:oUu&#65533;h{&#65533;&#65533;&#65533;&#65533;b&#65533;v&#65533;&#65533;k&#65533; 6 |9&#65533;m;&#65533;[&#1380;>&#65533;&#65533;:q&#65533;&#65533;|H\t\B@D&#65533;

&#65533;&#65533;&#65533;n&#65533;(`E&#65533;&#65533;8&#65533;&#65533;9{&#65533;CC03'&#65533;pfbe&#65533;:PcBpv&#65533;&#65533;&#65533;&#65533;s&#1622;)&#65533;2&#65533;[Ad&#65533;z&#65533;&#65533;&#65533;uhP&#65533;&#65533;&#65533;&#65533;(0o&#65533;~&#65533;s&#65533;K&#65533;d&#65533;&#65533;&#65533;&#65533; - .@S[x&#65533;&#65533;B6&#65533;cJ&#65533;[ &#65533;g&#65533;Z&#65533;&#65533;&#65533;&#65533;&#1864;&#65533;f@&#65533;hE]&#1285;U&#65533;&#65533;&#65533;9&#65533;t&#65533;&#65533;&#65533;c^&#65533;\K&#65533;Oq&#65533;&#65533;&#65533;z&#65533;&#65533;}&#65533;&#65533;; W&#65533;&#65533;&#65533;tU&&#65533;/&#65533;F4`&#65533;&#65533; L&#65533;&#65533;M&#65533;8&#65533;Cz&#65533;B;_EE9E&#65533;E pt0pL	SW&#65533;CQcS A:&#65533;h5&#65533;&#65533;Bt&#65533;&#65533;&#65533;F&#65533;G3&#1720;qt&#65533;epL&#65533;&#65533;A ri&#65533;|&#65533;v2^&#34204;i?&#65533;VnHI&#65533;eY&#65533;&#65533;&#65533;&#457;&#65533;&#65533;Lo95b&#65533;&#65533;&#65533;&#65533;&#65533;%&#65533;}$&#65533;b&#65533;RjhY&#65533; P&#65533;})&#65533;{&#65533;&#65533;&#65533;&#65533;#Q'&#65533;Wk0d0savL&#65533;Q&#65533;CX&#65533;&#65533;1&#65533;&#65533;=n'&#65533;&#65533;&#65533;%D&#65533;|s&#65533;D&#65533;&#65533;lL&#65533;pgYpX&#65533;&#65533;w&#65533;B&#65533; Y&#65533;&#65533;&#65533;YF&#65533;41&#65533;\&#65533;&#65533;L)&#65533;W m`&#65533;&#65533;y&#65533;)&#65533;&#65533;&#65533;K&#65533;&#65533;m&#65533;&#65533;5C5+4&#65533;&#65533;&#65533;y-` &#65533;s&#65533;)&#65533;&#65533;-&#65533;"&#65533;&#65533;&#65533;7&#65533;&#65533;&#65533;&#65533;)f&#65533;_j&#65533;\F &#65533;&#65533;&#65533;<&#65533;FA#&#65533;v&#65533;&#65533;A&#65533;JDR2&#65533;l p&#65533;&#65533;&#65533;hW&#65533;&#65533;&#65533;&#65533;7'&#65533;-&#65533;>&#65533;7&#260;F&#65533;&#65533; &#65533;&#65533;%&#65533;{&#65533;Py&#65533;%qm\D=&#65533;&#65533;6&q&#65533;&#65533;&#65533;&#65533;r'&#65533;bl V0&#65533;:&#65533; &#65533;&#65533;@zOc&#65533;&#65533;#>pC&#65533;=&#65533;&#65533;&#65533;&#65533;{bU0&#65533;1P&#65533;>xs&#65533;^H&#65533;&#65533;&#65533;&#65533;#&#65533;&#65533;&#65533;&#65533;edXL&#65533;V&#65533;&#65533;&#65533;1&#65533;&#65533;&#65533;&#65533;&#65533;x&#65533;7&#65533;&#65533;w&#65533;Ch&#65533;d&#809;&#65533;&#65533;&#65533;i&#65533;&#65533;"&#65533;&#65533;9&#65533;&#65533;X:&#65533;c&#65533;&#65533;&#65533;&#65533;"&#65533;&#65533;D&#65533;&#65533;Q&#65533;@T &#65533;Vep&#65533;T0&#65533;&#65533;T&#65533;@&#65533;z&#65533;x
&#65533;%&#65533;)phg&#65533;~&#65533;A`&#65533;&#65533;&#65533;=f&#65533; &#65533;&#65533;^R&#65533;&#466;/&#65533;dgp&#65533;z&#65533;k&#65533;&#65533;+&#65533;%gf&#65533;&#65533;b&#65533;&#65533;	&#65533;[&#65533;&#65533;`&#65533;&#65533;&#65533;]B&#65533; &#65533;no&#65533;Ku&#65533;=&#65533;&#65533;Ed&#65533;qWJ&#65533;Q&#65533;&#65533;&#65533;,x`eY&#65533;&#65533;g&#65533;vo*  &#65533;&#65533;A&#1073;+ k&#65533;&#65533;Y&#65533;ih&#65533;&#326;d)&#65533;&&#65533;zB&#65533;^&#65533;&#65533;6&#65533;$u[	&#65533;x&#65533;s&#65533;T v&#65533;)&#65533;&#65533;~"'&#65533;O&#65533;oPm &#65533;F&#65533;NPn&#65533;&#65533;&#65533;&#65533;&#65533;&#65533;&#65533; N@&#65533;&#65533;
&#65533;&#65533;&#65533;&#65533;&#65533;&#237;&#65533;&#65533;P"%)L&#65533;&#65533;&#248;&#65533;56 4&#65533;&#65533;&#65533;q`8T&#65533;&#65533;p&#65533;&#65533;M&#65533;&#65533;&#1575;~*yL&#65533;&#65533;&#65533;9)A&#65533;&#65533;&#65533;&#65533;|&#65533;&#65533;&#65533;H&#65533;&#65533;2F&#65533;b&#65533;4&#65533;Sxf*&#65533;&#65533;&#65533;-&#65533;&#65533;upFp[&#65533;I&#65533;&#65533;\P&#65533;2&#65533;U~
`: &#65533;&#65533;wVQW&#65533;&#65533;E&#65533;Q&#65533;&#65533;[&#65533;&#65533;&#65533;&#65533;&z`&#408;&#65533;I&#65533;`&#1400;1&#65533;=&#65533;2&#65533;7aP&#65533;k&#65533;h&#65533;&#65533;&#65533;{&#65533;1&#65533;T&#65533;jfe&#65533;&#65533;j&#65533;m8&#65533;>0&#45677;)&#65533;N&#65533;'3&#65533;&#65533;1@+}x&#65533;&#65533;d&#65533;&#65533;&#65533;&#65533;{0&#65533;V&#65533;&#65533;!&#65533;&#1787;&#44798;&#65533;;&#65533;9&#65533;{&#65533;{&#65533;t&#65533;L&#65533;&#65533;&#65533;&#65533;&#362;&#65533;&#65533;Q&#65533;ex&#65533;r&#65533;&#65533;V/}41&#65533;&#65533;/u@^&#1752;&#65533;&#65533;&#65533;J`&#65533;&#65533;*&#65533;ZLC&#65533;&#65533;&#65533;[np&#65533;&#64249;j&#65533;
&#65533;&#1080;&#65533;&#65533;@U g&#65533;&#65533;&#65533;`&#65533;[&#65533;&#65533;&#65533;&#65533;'&#65533;&#65533;Y&#65533;&#65533;&#65533;&#65533;&#65533;&#65533;&#65533;zG`&#65533;&#65533;&#65533;&#65533;+&#65533; g&#65533;&#65533;&#65533;9&#65533;&#65533;&#65533;Ik&#65533;r&#65533;"p &#65533;;&#65533;L&#65533;&#65533;&#65533;,K&#65533;&#65533;yYj&#65533;,&#40112;&#65533;4k*&#65533;d:$&#65533;&#65533;&#65533;&#65533;-&#65533;&#65533;H&#65533;&#65533;&#65533;ds0B|&#65533;&#65533;&#65533;&#65533;&#65533;Y1&#65533;XP &&#65533;,&#65533;
&#65533;sK&#65533;&#65533;k(&#65533;&#65533;U&#65533;&#65533;jt&#65533;D0&#65533;bKg&#65533;!&#65533; &#65533;&#65533;&#65533;&#65533;&#65533;QrU&#65533;1&#673;Lds ;&#65533;n&#65533;&#65533;le &#65533; p &#560;&#65533;&#65533;L&#65533;L>&#65533;&#65533;z&#65533;W&#65533;&#65533;&#1645;X&#65533;&#65533;L&#1544;q3&#65533; v&#65533;&#65533;&#65533;3&#65533;F&#65533; &#65533;&#65533;&#65533;B&#65533;&#65533;&#65533;&#65533;LPy&#65533;&#65533;&JU d&#65533;+u&#65533;(&#65533; 6&#65533;&#65533;&#65533;&#1463;&#65533;&#65533;QF&#65533;7&#65533;&#65533;&#65533;<&#65533;g#"&#65533;,&#65533;&#65533;&#65533;i&#65533;&#65533;8P&#65533;&#65533;&#65533;&#65533;Qr; &#65533;&#65533;B0&#65533;=&#65533;&#65533;eHvJ&#65533;N&#65533;&#65533;&#65533;&#65533;9it&#65533;zm&#65533;&#65533;&#65533;=&#65533;7&#65533;&#65533;&#65533;&#65533;Aw&#65533;&#65533;&#65533;TO&#65533;V&#65533;u&#65533;L`&#65533;&#65533;H&#65533;l&#65533;P&#65533;[&#65533;&#65533;)&#65533;&#65533;&#65533;&#65533;<g)0&#65533;d &#65533;&#65533;t`Va&#65533; &#65533;^&#65533;CJ<uZ&#65533;a&#65533;!C&#65533;Jn&#65533;&#65533;&#65533;&#65533;+]&#65533;&#65533;&#65533;mp&#65533;)&#65533;)@!qV&#65533;v&#65533;;@q`&#1992;&#65533;wfw&#65533;|&#65533;ex&#65533;q|s(nRq&#65533;gk&#65533;&#65533;lw&#65533;&#65533;&#65533;&#65533;&#65533;@&#65533;C&#65533;&#65533;4&#65533;&#65533;	`V&#65533;P!'&#65533;&#65533;s&#65533;6&#65533;r&#65533;I&#65533;h&#65533;\;X5D&#65533;0=&#65533;&#65533;|^&#65533;AG&#65533;8&#65533;sajd&#65533;~&#65533;&#65533;S`&#65533;&#65533;&#65533;6&#65533;q&#65533;  `&#65533; t&#65533;&#65533;/&#65533;&#65533;&#65533;,MZP1&#65533;_&#65533;7`[&#65533;9#;&#65533;:U&#65533;&#744;&#65533;&#65533;&#65533;3&#65533;&#1669;&#65533;&#65533;&#65533;g|&#65533;$i&#65533;,g&#65533;&#65533;*&#65533;&#65533;L&#65533;,g'P&#65533;JPm W&#65533; 7 FM&#996;&#65533;L&#65533;&#65533;&#65533;B&#65533;c&#65533;2&#65533;&#65533;&#65533;dpf&#65533;x[&#65533;&#65533;&#65533;&#65533;A5/i&#65533;L(&#65533;L&#65533;z%) <&#65533;!%p&#65533;b&#65533; 6 &#65533;h&#65533;x&#65533;K&#65533;&#65533;&#65533;BZI&#65533;j [&#65533;M>&#65533;e&#65533;M}&#952;)&#65533;p@&#65533;]&#65533;$7&#65533;)&#65533;&#65533;H&#521;&#65533;Y*&#65533;r&#169;&#65533;&#1511;F&#65533;&#65533;a0&#65533;/&#65533;&#65533;&#65533;&#65533;|3&#65533;&#65533;)&#65533;-+3&#65533;d&#65533;*pg|O&#65533;:&#65533;&#65533;/I5u@2&#65533;&#65533;,&#65533;fP	&#65533;&#65533;U0 `N&#65533; W@&#65533;)&#65533;hoJXY&#65533;P~&#1014;C|h&#65533;J&#65533;gh}&#65533;_m&#65533;&#65533;j&#65533;;&#65533;&#65533;2&#65533;=&#65533;&&#65533;e6@`&#65533;f&#27361;+g J&#65533;x.&#65533;>pvS&#65533;&#65533;&#65533;S&#65533;+&#1938;&#65533;&#65533;,^&#65533;&#65533;)&#65533;J&#65533;&#65533;&#65533;&#65533;9V&#65533;^&#65533;/&#65533;&#65533;>`D&#1912;&#65533;i&#65533;&#65533;F&#65533;&#65533;Px,&#65533;fV&#65533;.&#65533;7-&#65533;&#65533;[&#65533;0Yd&#65533;)}&#65533;&#65533;tR&#65533;&#65533;w&#65533;&#65533;9u&#65533;&#65533;|`* b&#65533;&#65533;H&#65533;z5RJZ J&#65533;&#65533;&#1054; = &#65533;*&#65533;
&#65533;7&2i&#65533;&#65533;i/w&#65533;&#65533;&#65533;&#65533;&#65533;i&#65533;&#65533;&#65533;op&#61019;&#65533;bv&#65533;&#65533;m&#65533;&#65533;*&#65533;T&#65533;&#65533;&#65533;&#65533;V&#65533;u&#1472;&#65533;A&#65533;&#65533;&#65533;Q9&#65533;&#65533;*^&#1786;&#65533;&#266;&c2&#65533;&#65533;c&#65533;&#65533;&#49118;r&#65533;&#65533;&#976;&#65533;G&#65533;d`&#65533;&#65533;&#65533;&#65533;2&#65533;&#65533;7&#65533;&#65533;u~&#65533;&#65533;,&#65533;&#65533;3R4&#65533;&#65533;G<&#65533;&#65533;
&#65533;dn&#65533;&#1124;Q&#65533;AWHTdl%`&#65533;6|&#65533;CP&#1848;&#65533;7_`7p,&#65533; nv&#65533;~[&#65533;g2Zz&#65533;&#65533;&#65533;J&#65533;4&#65533;U}`&#65533;c&#65533;&#65533;~&#65533;[&#65533;&#65533;&#65533;&#65533;11&#65533;P&#65533;&#65533;,&#65533;&#65533;`9w&#65533;&#65533;3`d&#65533;&#65533;&#65533; &#65533;A&#65533;s&#65533;&#65533;&#65533;&#65533;&#65533;x&#65533;&#65533;&#65533;}&#1809;&#65533;:'&#65533;v2&y8n&#65533;Z &#65533;t&#65533;&#65533;+0&#65533;&#65533;6 &#525;K&#65533;v&#65533;0&#65533;&#65533;&#65533;.,&#65533;&#65533;,&#65533;&#65533;C&#65533;6&#65533;_!&#65533;&#65533;&#65533;b&#65533;z&#65533;&#65533;[I&#65533;&#65533;T$7&#1738;i&#65533;b&#65533;&#65533;e0&#65533;&#65533;r&#65533;n&#65533;eb&#65533;&#65533;&&#65533;+&#65533;o&#65533;&#65533;
&#65533;&#65533;~&#65533;&#65533;&#65533;p &#65533;&#65533;&#573;"D@P&#65533;&#65533;@&#65533;	*&#65533;0&#65533;	%J\&#65533;@ 5n&#18993;&#65533;@&#65533;$&#65533;&#65533;&#65533;F -uv&#65533;Y#&#65533;.&#65533;&#65533;a&#65533;&#785;r&#1416;	&#65533;aG&#65533;A_&#65533;!Z&#65533;(&#1121;F&#65533;,e&#65533;t&#330;0D&#65533;v&#65533;R&#65533;&#65533;;&#65533;L &#65533;&#65533;&#65533;&#65533;Z&#65533;XS&#65533;&#398;i&#1386;%XL&#65533;&#65533;SC'&#65533;*u&#65533;T &#65533;&#65533;_&#65533;&#65533;&#65533;~cR&#65533;a0&#65533;8&#65533;&#65533;x&#65533;&#65533;?fD&#65533;6&#65533;G&#65533;"E&#65533;s2&#65533; N&#65533;t&#65533;&#65533;&#65533;i&fl&#65533;&#65533;&#65533;&#65533;@%J&#65533;&#65533;&#65533;;&#65533;&#65533;&#65533;<#n&#65533;&#65533;!v&#65533;5 &#65533;
&#65533;&#65533;J2o&#65533;&#65533;&#65533;&#65533;&#65533;4&#65533;&#65533;C&#65533;3u|U bH&#65533;-&#65533;&#65533;r&#65533;&#65533;	Wl &#65533;&#65533;&#65533;&#65533;&#65533;1&#65533;&#65533;c&#65533;&#65533;&#65533;&#65533;&#65533;&#65533;&#65533;&#1055;G&#65533;&#65533;&#65533;pa&#65533;1&#65533;`@&#65533;&#65533;,&#65533;&#65533;&#571;3&#65533;Bj&#65533;7P2&#65533; &#65533;c&#65533;&#65533;P&#65533;	&&#65533;#:ZxD&&#65533;P&#65533;&#65533;P&#65533;&#65533;Ob&#65533;&#65533;&#65533;#\|&#65533;F&#65533;&#65533;&#65533;v&#1841;&#65533;,5&#65533;&#65533;&#65533;0#&#65533;&#65533;p&#65533;&&#65533; &#65533;0&&#65533;&#65533;A*A&#65533;5P&#65533;
L&#65533;&#65533;&#65533;4&#65533;<&#65533;L&#65533;&#65533;2&#65533; S&#65533;&&#65533;&#65533;&#65533;|&#65533;A2&#1448;&#65533;&#65533;&#65533;[P&#65533;&#65533;&#65533;|&#65533;#&#65533;$j&#65533;B:P&#65533;I&#65533;!&#65533;&#65533;!3&#65533;p`&#65533;(&#203;"0Eb&#65533;I&#65533;&#65533;&#65533;&#65533;%<&#65533;&#65533;QE5&#65533;TRE&#65533;cUV[-c&#65533;[&#65533; 5&#65533;&#65533;&#65533;&#65533;%g&#65533;&>&#65533;bfHPA	 &#65533;8L(&#65533;&#65533;Os&#65533;&#65533;Vmz&#65533;YU&#291;	&#65533;&#65533;&#65533;&#65533;1&#65533;&#65533;"&#65533;&#65533;&#65533;&#65533;&#622;&#65533;&#144;u&#65533;BE&#65533;b&#65533;d !&#65533;4l0&#244;2X&#65533;Zi&#65533;]&#65533;&#65533;&#65533;&#65533;&#65533;_?yU&#65533;&#65533;LAh&#65533;&#65533;)&#65533;&#65533;u	$@&#65533;!&#65533;2Ca&#65533;%v-c! `Y&#1236;&#65533;M&#65533;&#65533;QM&#65533;&#65533;&#289;&#65533;;&#65533;P&#65533;&#65533;b&#65533;,&#65533;q&#65533;&#65533;c&#65533; &#65533;P$&#65533;L&#65533;&#136;*v&#65533;@&#65533;TC&#65533;&#65533;8&#65533;q(&#65533; &#65533;F&#65533;&#65533;&#65533;q&#65533;&#65533;k"&#65533;(`&#65533;&#65533;P&#65533;&#65533;&#65533;&#65533;`&#65533;+Bp&#65533;&#65533;&#65533;&#65533;"* N&#65533;tX&#65533;&#65533;&#65533;&#65533;#
|p&#136;7&#65533;&#65533;&#65533;&#65533;&#65533;&#65533;8&#65533;,D&#65533;&#65533; &#65533;	&#65533;|&#65533;82&#65533;&#65533;N&#65533;k Ov&#65533;9&#65533;&#65533;[&#65533;&#65533;}n&#65533;c,1"4&#65533;B+)&#65533;:^b&#65533;&#65533;&#65533;&#65533;r&#65533;ss&#899;&#65533;]s&#65533;&#65533;H&#65533;&#65533;u&#65533;]x&#915;O&#65533;&#65533;&#61517;-&#65533;&#65533;A&#65533;4&#65533;	&#65533;O&#65533;&#65533;3&#65533;p&#65533;,&#65533;/&#65533;^&#65533;@&#65533;&#65533;p&#65533;}&#65533;c&#65533;~&#65533;'&#65533;&#65533;5 &#65533;&#65533;'&#65533;:8#&#65533;7<d&#65533;S&#65533;B.&#65533;&#1409;]&#65533;"	&#65533;&#65533;f;&#65533;a &#65533;,Hf0&#65533;&#65533;&#65533;`=&#65533;&#65533;&#65533;&#65533;qA&#65533;#$!&#65533;&#65533;&#65533;&#65533;@n&#1491;&#65533;L&#65533;&#65533;&#65533;)&#65533;1 &#65533;P&#65533;+h&#65533;c&#65533;&#65533;&#65533;&#65533;~C b%(A'8&#65533;Cn&#65533;&#65533;&#65533;P}z&#65533;D4&#65533;!&#65533;&#65533;&#65533;HEBB&#65533;u%&#65533;hu&#65533;&#65533; 4B&#65533;	Gdc&#65533;&#65533;F8&#65533;qD&#65533;_&#65533;hG&#65533;P*&#65533;&#65533;@`&#65533;&#65533;b:X@2&#1030;td&#65533;&#65533; p&#65533;!&#65533;1K&#65533;$&#65533;&#65533;D3r&#65533;'@&#65533;JULw&#65533;&#65533;&#65533;,&#65533;&#65533;&#65533;&#11900;&#65533;i&#65533;!&#65533;&#65533;_&#65533;B&#65533;&#65533;&&#65533;CmyK5R&#65533;&#65533;e%&#65533;&#65533;5&#65533;~s&#65533;!&#65533;R /3&#65533;mo&#1867;!&#65533;R&#65533;2&#65533;"&#65533;&#65533;%&#65533;D4&#65533;f&#65533;'A&#65533;&}&#65533;&#65533;&#65533;&#65533;E/{&#65533;dav&#65533;'@5H&#65533;&#65533;4&#65533;&#65533;u(&#65533;&#65533;d&#65533;d&#65533;B&#1212;&#65533;M|&#65533;&#65533;&#65533;&#65533;&#65533;e&#65533;&#65533;&#65533;~&#65533;&#1247;&#65533;$&#65533;.%I&#65533;&#65533;qH@L&#65533;&#65533;=&#65533;-&#65533;&#65533;&#65533;C&#65533;`Ci&#65533;&#65533;a&#65533;&#65533;&#65533;&#65533;&#65533;mz&#65533;?9@=&#65533;"#PA &#65533;&#65533; 	&#65533;&#65533;-z,&#65533;A&#65533;"&#65533;
&#1360;0&#65533;R0BQ&#65533;Y&#65533;X&#65533;&#65533;"%jQ&#65533;&#65533;M&#65533;s&#65533;&#65533;&#65533;%}&#65533;9&#65533;pM&#65533;&#65533;i(&#65533;&#65533;A^@JX&#65533;&#663;Q&#65533;H&#65533;&#65533;t&#65533;%&#65533;&#65533;&#65533;o&#65533;&#65533;&#65533;JaJUVj&#65533;s&#65533;2uYDK]&#65533;&#65533;|&#65533;8e&#65533;&#65533;&#65533;&#1251;&#65533;(A&#65533;&#65533;&#1322;&#1426;&#65533;&#65533;'Be&#65533;&#65533;&#65533;T1&#65533;q&#65533;&#65533;s&#65533;&#65533;1&#65533;&#65533;+&#65533;V&#65533;Ww@&#65533;
&#1419;&#65533;&#65533;&#65533;&#65533;IO&#1684;&#65533;&#65533;u&#65533;&#65533;li	X@d#&#65533;&#65533;&fR&#65533;&#65533;&#65533;Q&#65533;&#65533;kU^)X&#65533;7&#65533;B9&#65533;P9@&#65533;5S&#1347;	&#65533;(&#65533;L&#65533;&#65533; &#65533;&#65533;g&#65533;&#65533;37&#65533;&#65533;&#65533;Q&#65533;&#65533;Z&#1926;&#65533;``(C&#65533;&#65533;Q&#65533;O&#65533;xZAF&#626566;%&#65533;T&#65533;&#65533;P{&#65533;&#65533;&#65533;&#65533;&#65533;5l=&#65533;&#65533;!D&#65533;}&#65533;Bv&#65533;&#65533;\An&#65533;J&#65533;&#65533;&#65533;4Sb&#65533;&#65533;&#65533;&#65533;&8&#1482;&#65533;&#65533;zR&#65533;&#65533;/d&#65533;&#65533;E&#65533;j&#65533;&#65533;&#65533;&#65533;&#65533;&#65533;j(&#65533;&#65533;u&#65533;&#65533;o&#65533;]&#65533;&#65533;&#65533;&#65533;&#65533;lC'@&#1641;&#65533;&#65533;Q&#65533;	&#65533;a&#65533;&4&#65533;;8FA&#65533;`&#65533;&#65533;&#65533;&#368;[7Ws&#686;&#65533;r&#65533;&#65533;&#65533;U&#1682;&#65533;2l!TfN&#65533;&#65533;U&#65533;&#1500;+&s&#65533;&#65533;b&#65533;v@&#895;&#65533;g&#65533;f&#65533;\.&#65533; 	HC.&#65533;Bf.&#65533;O&#65533;&#65533;jxC&#65533;"&#65533;&#65533;&#1892;8&#65533;&#65533;R&#65533;&#1500;&#65533;&#65533;A&#65533;t&#65533;#1]g&#65533;&#65533;&#65533;&#65533;Bm&#65533;1&#65533;&#65533;r&#65533;&#65533;\&#65533;2&#65533;&#65533;&#65533;&#65533;&#65533;)R&#65533;&#65533; /&#65533;z;n&#65533;&#65533;&#26907;`|&#65533; &#65533;&#65533;&#65533;&#65533;0&#65533;U&#65533;m]&#65533;;-&#65533;&#65533;D&#65533;&#65533;U&#65533;4&#65533;&#65533;&#65533;&#65533;c[z&#65533;IB)eh&#65533;7&#65533;&#65533;&#65533;6&#65533;W&#65533;V6&#65533;6&#65533;&#65533;&#65533;i&#65533;&#65533;&#65533;&#65533;&#1391;^B&#65533;4&#65533;F6&#65533;:p&#65533;M&&#65533;&#65533;&#65533;&#65533;2&#65533;!&#1176;&#65533;X&#65533;&#1104;.&#65533;i&#65533;o&#305;&#65533;2&#65533;&#65533;&#65533;&#65533;&#65533;&#65533;-&#65533;MG[&#65533;
&#65533;&#65533;&#65533;7&#65533;&#65533;R&#65533;&#65533;&#65533;&#65533;s=&#65533;j&#65533;&#65533;o5&#65533;&#65533;&#65533;&#65533;`h&#1026;=&#65533;2&#65533;&#65533;H&#65533;&#197;&#65533;w&#65533;&#65533;&#65533;&#65533;b&#1524;&#65533; &#65533;a&#843;&#65533;&#65533;}&#65533;v$s&#65533;&#65533;p(?&#65533;Dqs-S&#65533;&#65533;(&#65533;xf&#765; l=&#65533;0&#65533;&#65533;7&#65533; d&#65533;'&#65533;&#65533;&#65533;&#65533;Owoa&#65533;$&#65533;A&#65533;&#1078;<&#65533;,<&#65533;&#65533;>&#65533;&#65533;s>&#65533;&#65533;[&#65533;&#65533;&#65533;y&#65533;}&#53675;&#65533;&#65533;&#65533;=&#65533;&#65533;&#65533;y&#1089;&#65533;>&#65533;8&#65533;,`&#65533;&#65533;J&#65533;vP	&#896;&#65533;x&#65533;&#65533;&#65533;,&#65533;0&#65533;&#65533;N&#65533;&#65533;&#65533;]&#65533;&#65533;|&#65533;r&#65533;t&#65533;&#65533;&#65533;t&#65533;;&#65533;&#65533;t&#65533;&#65533;v&#65533;&#65533;&#65533;&#65533;-+x]&#65533;y~&#65533;Q&#65533;&#65533;\T&#65533;kA &#65533;&#65533; MBQ&#1957;c&#65533;&#1475;&#65533;o&#65533;{>&#65533;&#65533;4&#65533;G\&#65533;&#65533;&#65533;&#736;&#65533;&#65533;&#65533;H&#65533;sh&#65533;&#65533;&#65533;&#65533;&#65533;z-&#65533;@Y9&#65533;&#65533;&#65533;&#65533;&#65533;&#65533;-&#65533; <` *&#65533;&#65533;&#65533;&#65533;"&#65533;3&#65533;a&#65533;O&#65533;d&#65533;&#65533;J*&#65533;\&#65533;&#65533;&#65533;|&#65533;%-S&#875;4d&#65533;7&#65533;c&#65533;>+2&#65533;&#65533;&#65533;1&#65533;&#65533;&#65533;&#65533;&#65533;)&#65533;3&#65533;&#65533;=&#65533;&#65533;&#65533;&#65533;&p!<C&#65533;A*&#65533;'h%&#65533; 1&#65533;#&#65533;&#65533;&#65533;p-&#65533;&#65533;l&#164;&#65533;"&#65533;&#65533;+/&#65533;&#1279;&#65533;&#65533;&#65533;&#65533;c;&#65533;&#65533;&#65533; ,&#65533;&#65533;&#65533;&#65533;&#65533;&#65533;&#65533;:@&#65533;&#65533;9&#65533;&#65533;6&#1854;&#65533;&#65533;&#65533;&#65533;&#65533;&#65533;&#65533;&#65533;&#65533;\	q&#65533;@t&#65533;&#65533;#&#65533;8&#512;&#1545;&#65533;&#65533;*8&#65533;3Z&#65533;%j&#65533;o&#65533;rb9q&#65533;&#65533;/*&#65533;&#65533;&#65533;&#65533;&#65533;R&#65533;&#65533;&#65533;&#65533;&#65533;k4&#65533;&#65533;4 <8&#65533;*&#65533;"&#65533;&#65533;&#65533;2,3&#65533;>&#65533;&#65533;&#65533;&#65533;4&#65533;&#65533;{&#65533;@&#65533;P&#65533;^i&#65533;&#65533; &#65533;&#65533;&#65533;&#65533;9&#65533;&#65533;	@"&#65533;i&#65533;B&#47415;&#65533;<&#65533;Q&#65533;t&#65533;Ck;S&#65533;&#65533;,&#65533;C&#65533;C&#65533;&#65533;",&#65533;&#65533;A&#65533;)3&#65533;,$D5%6@:&#65533;A1&#65533;!&#65533;&#65533;&#65533;)&#65533;&#65533;&#65533;&#65533;&#65533; &#65533;9&#65533;&#65533;1&#65533;2'&#65533;3&#65533;&#65533;QT&#65533;&#851;-&#65533;Av&#65533;2c>&#65533;&#65533;>Vd/T:/Y=ui&#65533;&#65533;&#65533;-&#65533;&#65533;5&#65533;]&#18631;&#65533;&#65533;#+P&#65533;/y&#65533;&#841;&#65533;e&#65533;q&#65533;K<"&#65533;&#65533;	&#65533;&#65533;? &#65533;&#65533;&#65533;6&#65533;&#65533;&#65533;&#65533;n&#65533;C&#65533;"&#65533;r&#65533;C&#65533;&#65533;9&#65533;&#65533;&#65533;A&#65533;&#65533;[&#65533;&#65533;&#65533;s&#65533;&#65533;
&#65533;C!&#65533;&#65533;a&#65533;q*&#65533;&#65533;&#65533;&#65533;&#65533;&#65533;G &#65533;!H%&#65533;$&#65533; &#65533;&#619;<&#65533;A&#65533;AcC&#344;R&#65533;&#65533;&#65533;&#65533;&#65533;T>&#65533;&#65533;&#65533;#&#65533;&#1307;&#65533;&#65533;&#65533;%]T&#65533;&#65533;&#65533;&#65533;&#65533;J`&#633;I&#65533;qI&#65533; H"
&#65533;"ro&#65533;
&#65533;&#65533;&#65533;{C>~&#65533;&#65533;8&#65533;Jo&#65533;CG&#65533;,&#65533;bK&#65533;L&#65533;E&#65533;&#65533;-&#65533;&#65533;E&#65533;
&#65533;	"&#65533;&#65533;J&#44126;&#65533;&#65533;&#65533;-&#65533;&#65533;E6&#65533;&#65533;&#65533;&#65533;&#65533; &#260;&#65533;&#65533;&#65533;&#65533;C&#65533;&#65533;&#381;z&#65533;K&#65533;H&#65533;$&#65533;I&#65533;Ac&#65533;:F&#65533;+&#65533;D&#65533;&#65533;C&#65533;R&#65533;&#65533;W&#65533;'&#65533;&#65533;&#65533;&#65533;&#65533;H&#65533;#q!&#65533;&#65533;J!&#65533;&#65533;&#65533;=&#65533;&#65533;&#1612;&#65533;.&#65533;&#65533;&#65533;
2&#665;O&#65533;&#65533;&#65533;&#65533;&#65533;&#65533;{d&#65533;A&#507;&#65533;&#65533;&#25396;&#1164;&#65533;tD1&#65533;/tM&#65533;&#65533;&#65533;&#1825;M&#65533;&#65533;G:&#65533;&#65533;X,#&=&#65533;J&#65533;&#65533;&#2041;2C&#65533;7&#65533; &#65533;\&#65533;pyl%n&#65533;+&#65533;b&#65533;&#65533;&#65533;$&#65533;u&#65533;&#65533;c[&#65533;&#65533;&#65533;K&#65533;&#65533;7t&#65533;&#65533;,&#65533;sy&#65533;&#65533;&#65533;a&#65533;Q&#65533;9&#65533;3(P0&#65533;&#65533;%&#65533;&#65533;&#65533;KT&#65533; &#65533;&#65533;{&#65533;&#65533;b&#65533;&#65533;&#65533;2&#65533;&#65533;"&#65533;z&#65533;&#65533;d;&#65533;&#65533;&#65533;&#65533;&#65533;#&#866;lP0&#65533;N&#65533;<B&#65533;&#65533;&%&#817;`&#65533;&#65533;&#65533;P 2&#65533;3&#65533;&#65533;&#65533;	&#65533;j&#65533;1&#65533;9&#65533;&#363;&#65533; #&#65533;/zK&#204;&#65533;&#65533;&#65533;&#887;D &#65533;&#65533;&#65533;&#629;@-#1 ]&#65533;r,&#65533;&#65533;t&#65533;&#65533;&#65533;)?$#&#65533;&#65533;H&#65533;&#65533;&#663;O&#65533;3&#65533;&#65533;&#65533;&#65533;x&#65533;&#65533;(	0-&#65533;&#65533;)&#65533;&#65533;&#65533;D2EI&#65533;&#65533;&#65533;&#65533;)7&#65533;T&#65533; &#65533;&#65533;&#65533;A&#65533;&#65533;q&#65533;S&#65533;&#65533;S&#65533;&#65533;{&#65533;"4N&#65533;8&#65533;&#65533;&#65533; &#65533;+&#65533;K=S &#65533;&#65533;&#65533;
]&#65533;Pci&#65533;&#65533;1|&#65533;~&#65533;Cb5 &#65533;&#65533;7&#65533;&#65533;9&#65533;&#65533;M%G&#65533;&#244;&#65533;&#65533;&#65533;&#65533;&#65533;C&#65533;&#65533;&#65533;
L `&#65533;&#65533;BBj,H&#65533;&#65533;R&#65533;&#65533;&#1250;+&#65533;+0&#65533;/&#65533;&#65533;&#65533;&#65533; 6u&#65533;&#65533;&#65533;&#65533;8$Ge-&#65533;e&#65533;&#65533;&#65533;&#65533;&#65533;&#1771;&#65533;t&#482;&#65533;>^&#65533;&#65533;?R&#65533;&#65533;&#65533;(&#65533;8p&#65533;&#65533;P&#65533;C 1&#65533;T&#65533;6&#65533;&#65533;&#65533;&#65533;z&#65533;&#65533;&#65533;&#65533;R&#65533;+&#65533;&#1472;3Pz&#65533;eP&#65533;3U&#54063;&#65533;d&#65533;! !8&#65533;4&#65533;&#65533;&#65533;&#65533;3&#65533;!&#65533;3&#65533;:&#65533;S;&#65533;&#65533;k&#65533;&#65533;&#65533;v5V&#65533;&#65533;Y&#65533;&#65533;Q&#65533;&#65533;&#737;&#1369;k&#65533;r-8&#65533;&#65533;!5&#1608;&#65533;ZR&#65533;X5e&#65533;$ $:&#65533;	&#65533;&#65533;&#65533;n&#65533;&#1566;&#65533;&#65533;=E&#65533;&#65533;&#65533;&#65533;&#65533;&#65533;&#65533;&#65533;&#65533;7<&#65533;v&#65533;([&#65533;<.s;&#65533;&#23251;&#65533;&#65533;&#65533;&#720;	&#65533;E&#65533;&#65533;Qy5(1&#65533;&#65533;/M  t&#65533;M&#65533;:_ 3&#65533;&#1140;\&#65533;[&#65533;+&#65533;O&#65533;&#731;ME&#65533;&#65533;&#65533;m&#65533;&#1510;e }m81&#65533;&#65533;&#65533;n&#65533;#&#65533;Q&#65533;B&#65533;
&#65533;&#65533;&#65533;Yq&#65533;&#65533;&#65533;Q7L&#65533;&#65533;/k)|&#65533;L&#65533;L&#65533;bUS&#65533;6e&#65533;.&#65533;&#65533;&#65533;&#65533;W&#65533;&#65533;Ur&#65533;&#65533;\	&#65533;&#65533;&#65533;&#65533;z&#65533;)\&#65533;(&#65533;&#65533;&#65533;&#1661;&#65533;<P&#65533;&#65533;&#65533;&#65533;&#65533;&#65533;&#65533;&#1400;6&#65533;&#65533;mt&#1520;&#65533;-x%[R&#65533;&#65533;&#1044;>&#65533;
6&#65533;b&#65533;&#65533;&#65533;&#65533;Ts&#65533;k&#65533;&#65533;e&#65533;&#65533;p0+&#65533;Sz&#65533;f&#65533;F&#65533;'9&#65533; 
EQ&#65533;7&#65533;&#65533;&#65533;4E&#374;&#65533;A&#1092;&#65533;E&#65533;&#65533;&#65533;u&#65533;&#65533;&#65533;\u&#65533;&#65533;u&#65533;W&#650;6&#65533;&#1034;&#65533;&#65533;l&#65533;8&#65533;&#65533;&#65533;+&#65533;&#65533;p&#65533;]	6[&#65533;&#65533;]&#65533;&#65533;X&#65533;4&#65533;&#65533;&#65533;Y	&#65533;&#65533;z@&#65533;=&#65533;&#65533;&#65533;F&#65533;&#363;/&#65533;&#65533;x:Y&#65533;&#65533;*6&#65533;&#65533;z&#65533;Wc0&#65533;&#65533;&#65533;&#65533;}&#65533;5&#65533;&#65533;&#65533;&#65533;&#65533;&#343;&#65533;\&#65533;"&#844;&#65533;&#65533;*n&#65533;]S&#65533;3c&#65533;&#65533;&#65533;&#65533;&#65533;&#65533;&#231;e^#&#65533; &#65533;6&#65533;qY&#65533;&#65533;P&#65533;@$DM&#65533;2n&#908;U&#65533;7 5&#65533;M`|;&#65533;&#65533;%&#65533;&#65533;&#65533;&#65533;RZ&#65533;[&#65533;&#65533;]7&#65533;&#65533;tV]}4&#65533;&#65533;C&#65533;M&#65533;6x^* :&#65533;Z&#65533;&#65533;2p&#65533;&#65533;!&#65533;&#65533;SJ7b&#65533;&#1236;&#65533;$*
&#351;&#65533;&#65533;^?&#65533;&#65533;40~>N&#65533;&#65533;ee&#65533;:&#65533;&#65533;&#65533;&#2022;L&#65533;&#21633;T $'\&#65533;&#65533;&#65533;gja&#305;&#65533;&#65533;&#268;s}e&#65533;
V&#65533;&#65533;&#65533;Lm&#65533;&#65533;&#65533;9LP&#65533;&#65533;&#65533;&#65533;nN&#65533;&#65533;&#65533;`Vr&#486;&#65533;&#65533;&#65533;&#65533;m}&#65533;r&#65533;&#65533;&#65533;&#65533;]&#65533;&#65533;&#65533;r&#65533;@&#65533;&#65533;kV`&#65533;&#65533;P&#65533;&#65533;&#65533;&#65533;&#1871;%V&#65533;&#65533;TP&#65533;`&#65533;M&#65533;i%#&#65533;&#65533;&#65533;&#65533;&#65533;($&h&#65533;&#65533;p&#65533;&#65533;}[dU&#12944; 0&#65533;&#65533;&#65533;}&#65533;6&#65533;]nV&#65533;&#65533;&#65533;Dc&#65533;%&#65533;o&#65533;LJ&#65533;Ha&#65533;&#65533;l&#65533;&#65533;&#65533;9pU&#65533;&#590;e&#65533;,&#65533;&#65533;'&#65533;* &#65533;3&#65533;9&#857;&#65533;=K&#65533;&#65533;e&#65533;&#65533;&#65533;d-&#65533; ^&#65533;1&#65533;&#954;&#13020;><M1D1NM6&#65533;&#65533;:&#65533;1&#65533;(&#65533;YD&#65533;i&#65533;&#65533;Hu`+&#65533;&#65533;>'&#65533;VmV&#65533;w}`&#65533;&#1394;G&#65533;G`&#65533;&#65533;\w*b>&#65533;&#65533;3&#65533;&#328;&#65533;&#65533;)&#65533;&#65533;&#65533;&#65533;(`&#65533;fR&#65533;&#65533;i&#65533;l+&#65533;-&#1931;ANC&#65533;<M&#65533;jO-&#65533;TFP&#65533;&#65533;`&#357;i&#65533;&#65533;2&#65533;&#21310;&#65533; C[&#65533;G&#65533;&#65533;&#65533;&#65533;&#65533;&#65533;&#65533;&#65533;=&#65533;&#65533;&#65533;nmy-@0&#65533;
TWll&#65533;&#65533; m?&#65533;\&#65533;&#65533;&#65533;dKPr&#65533;n&#65533;&#65533;es/g&#65533;L&#1418;`&#65533;&#65533;&#65533;%&#65533;&#65533;pn&#65533;&#65533;8e&#1446;n&#65533;&#65533;A&#65533;&#65533;F&#65533;"&#65533;&#959;5&#65533;&#65533;b=h&#65533;&#65533;&#39174;W&#65533;m&#65533;E&#65533;&bS-R&#65533;&#65533;R&#65533;&#65533;[&#65533;.&#65533;B&#65533;*&#65533;n&#65533;V&#65533;&#65533;R&#65533;O&#65533;TCFn&#65533;&#65533;X5M&#65533;&#65533;&#65533;]&#65533;&#65533;a]Ve&#65533;-g&#65533;~'x]>&#65533;&#65533;n&#65533;&#65533;&#65533;.&#65533;e&#65533;!<&#65533;&#65533;&#65533;m&#65533;&#65533;:&#65533;&#65533;&#65533;=CB6&#65533;qI%T&#2039;&#65533;&#65533;&#65533;f&#65533;&#65533;&#65533;&#65533;.&#65533;&#65533;-l&#65533;&#65533;&#65533;v<&#136;V&#65533;%&#1457;@:&#65533;'&#65533;&#65533;&#65533;&#65533;&#65533;&#1709;&#37035;&#65533;@&#65533;s&#65533;&#65533;&#1086;&#65533;\&#65533;&#65533;gpS|&#65533;&#65533;&#65533;&#65533;&#65533;7r&#65533;&#65533;<aFUP&#1769;?&#65533;[{&#65533;&#65533;Z&#65533;g&&#65533;&#65533;]&#65533;&#65533;&#65533;d&#65533;&#65533;r&#65533;&#65533;&#444;2&#65533;\U'6&#65533;&#885;e&#65533;&#65533;f&#65533;
&#65533;&#65533;S3]9&#65533;&#65533;&i&#65533;Y&#65533;	D:&#65533;+wV&#65533;.G&#65533;V&#65533;A>&#1195;p&#65533;r&#65533;HWs&#65533;f&#65533;&#65533;EoH7&#65533;J~_&#65533;&#65533;f&#65533;	X.
&#65533;,&#65533;&#65533;&#65533;"&#65533;&#65533;{&#65533;&#65533;U&#65533;:&#65533;&#995;&#65533;L&#65533;K@&#65533;VX5w`&#65533;&#65533;&#65533;&#65533;r&#65533;u?GV&#65533;	hmc&#65533;&#65533;)&#458;&#65533;&#65533;&#25642;ZD<&#65533;&#65533;&#1862; >&#65533;&#65533;lo&#65533;d&#65533;&#65533;&#65533;E&#65533;&#65533;O/&#65533;vi&#65533;N&#65533;eX&#65533;6v~O&#65533;&#65533;N&#65533;&#65533;u&#65533;9&#65533;&#1856;>J&&#65533;&#65533;&#65533;*&#65533;&#65533;&#65533;&#65533;&#65533;f&#65533;e&#65533;&#65533; &#65533;lfW[0?S&#65533;&#65533;&#65533;&#65533;|g2g&#65533;Yf7WG&#65533;z&#65533;2&#65533;&#65533;c&#65533;&80&#65533;&#65533;&#65533;h&#65533;sklw&#65533;2&#65533;?&#65533;xG&#65533;XK&#65533;&#65533;&#65533;&#65533;qZN&#65533;&#65533;&#65533;&#65533;&#65533;^&#345;&#65533;k&#65533;&#65533;&#65533;M&#65533;&#65533;&#65533;1F&#65533;i&#65533;&#65533;&#65533;&#65533;z5 &#65533;m&#65533;m&#65533;~_eq&#65533;S&#65533;&#65533;U&#65533;&#65533;y&#755;S1_d&#65533;c&#65533;h&#65533;s&#65533;Jc&#65533;i&#65533;&#65533;&#65533;]z&#65533;&#778;&#65533;&#65533;n&#65533;E&#65533;&#65533;_k!h&#65533;&#65533;UG&#65533;f-&#65533;&#65533;&#65533;t&#65533;GC&#65533;L@&#65533;&#65533;&#65533;@`&#65533;&#65533;F^&#65533;&#65533;{cG&#65533;h&#65533;&#65533;&#65533;&#65533;}h&#65533;u.p&#65533;&#65533;i5&#65533;) &#65533;&#65533;!8&#65533;&#65533;{&#65533;@&#65533;W&#65533;i&#65533;+&#65533;&#1877;;4M&#65533;&#65533;7&#65533;Hm&#65533;&#65533;&#65533;Q&#65533;n&#65533;&#65533;F&#65533;&#65533;&#65533;7&#&#65533;o&#65533;O6w&#1445;&#65533;&#65533;_P&#65533;~&#65533;d&#65533;_&#65533;A&#65533;&#65533;&#65533;&#65533;S&#65533;&#65533;&#252;&#65533;&#65533;&#65533;POc&#391;x&#65533;&#1743;&#65533;&#65533;{&#65533;&#65533;&#65533;
]&#65533;&&#65533;c&#65533;/&#65533;&#1085;b&#65533;&#65533;&#770;W&#65533;E&#65533;_k-&#1297;&#65533;&#65533;&#65533;U?&#65533;Unt&#65533;O&#65533;&#65533;&#65533; F 8&#65533;@&#65533;2&#65533;&#65533;&#65533;!D%&J(1&#65533;&#65533;0&#65533;t0&#65533;b&#65533;&#65533;5&#65533;&#65533;H@&#65533;I&#65533;%HV.&#65533;&#65533;&#65533;5u&#65533;@P!C&#65533;	&#65533;&#1651;!P&#65533;&#65533;$&#65533;&#65533;&#65533;&#65533;,J  #&#65533;R)R&#65533;h3KP&#65533;;4&#65533;sk&#1517;:&#65533;&#65533;&#65533;&#65533;lB&#65533;wj&#65533;Jt&#65533;D&#65533;3&#65533;`&#65533;&#1569;&#65533;&#464;16&#65533; bf&#65533;$'N YR&#65533;&#65533;&#789;b:&#65533;&#65533;&#65533;&#65533;&#65533;&#886;^!gkD&#65533;&#65533;#&#65533;&#65533;&#65533;T	&#65533;'&#65533;&#65533;i&#65533;-&#65533;&#527;&#65533;F&#65533;&#65533;5O&#65533;&#65533;&#65533;&#65533;E];(&#1848;&#65533;&#65533;&#1384;&#65533;H&#65533;*A&#65533;L&#65533;&#65533;&#65533;&#65533;&#65533;>&#65533;D&#65533;"b&#65533;0&#65533;t&#65533;&#490;&#65533;&#65533;M&#65533;@)&#291;I&#65533;gQBF&#65533;&#65533;gT,]{j&#65533;__&#65533;&#65533;]6&#992;i&#65533;&#65533;&#65533;&#65533;&#65533;6n&#65533;&#65533;U&#65533;ns&#65533;&#65533;&#65533;Gm&#65533;$&#65533;!&#65533;&#65533;&#65533;`&#953;d&#65533;C&#65533;&#65533;E&#582;&#65533;[&#65533;&#65533;%&#65533;R&#65533;&#65533;T&#65533;&#65533; &#65533;S&#65533;&#65533;&#65533;^{Va&#1377;~&#65533;i&#65533;&#65533;&#65533;&#65533;&#65533;X &#1718;&#65533;l&#65533;	&#65533;Ex&#65533;&#65533;]/p&#65533;B&#65533; &#34834;s:\&#65533;&#65533;&#65533;&#65533;&#65533;X~&#65533;&#65533;%[wiu&#65533;&#65533;R&#65533;H"Di&#65533; Z&#65533;&#65533;T&#65533;X&#1287;&#65533;&#65533;O&#65533;&#65533;d&#65533;Ad&#65533;_w&#65533;&#65533;&#65533;&#1032;Zt&#65533;o&#65533;	&#65533;\l!EL8)Xa.9 &#65533;]I&#65533;X^&#65533;&#65533;]&#65533;o&#65533;&#65533;[	FT0&#65533;&#65533;&#65533;&#65533;F&#65533;&#65533;&#65533;
F&#65533; pZX'&#65533;&#65533;I&#65533;V7&#65533;Y+&#65533;a&#65533;Y&#65533;we&#65533;u&#65533; &#65533;CN&#801;(,&#65533;&#65533;&#65533;)P&#65533;2&#65533;Dk&#65533;f&#65533;%&#65533;&#65533;}J&#65533;&#65533;&#1024;&#65533;&#65533;h&#65533;&#65533;&#65533;
&#65533;Vp>&#65533;P&#65533;g&#65533;&#65533;&#65533;^a&#65533;#&#65533;=z&#65533;/&#65533;&#65533;2&#65533;&#65533;&#65533;s&#65533;&#65533;[ &#65533;1_&&#65533; &#65533;`HH&#65533;&#65533;At &#65533;}j&#65533;iX{&#65533;&#65533;J&#65533; &#65533;  RC~&#65533;0&#65533;
c&#65533;0&#65533; &#65533;0F&#65533;&#65533;%&#65533;T&#65533;a&#65533;1b&#65533;oYw&#65533;6Y&#65533;&#65533;&#65533;/&#65533;\h&#65533;&#65533;&#65533;&#65533;t,&#65533;RsH\&#65533;&#65533;tCT!@E&#65533;f&#65533;&#65533;&#65533;&#65533;y%&#65533; D>&#65533;@	%&#65533;`p&#65533;&#65533;&#65533; RI&#65533;0&#65533;&#65533;&#65533;&#65533;@&#65533;8_&#65533;B&#65533;&#65533;&#65533;&#65533;
W&#65533;&#65533;&#65533;p&#65533;G8&#65533;h
~A&#65533;\K
&#65533;&#65533;&#65533;.f&#65533;&#65533;m&#65533;&#65533;+w&#65533;}&#65533;&#65533;?&#65533;&#65533;J&&#65533;&#65533;&#65533;*<&#65533;H#@
#w(s&#65533;-&#65533;&#65533;x&#65533;&#65533;&#1881;&#65533;B&#65533;g&#65533;&#65533;}=&#1222;&#65533;r9&#65533;&#1761;C&#65533;&#65533;rE&#65533;Dtf&#65533;@&#65533;W&#65533;&#65533;e&#65533;&#65533;&#65533;Xk&#65533;&#65533;X+&#65533;
%&#65533;d&#65533;"&#65533;&#65533;&#65533;0`&#65533;&#65533;&#65533;hS&#65533;
&#65533;&#65533;'&#65533;&#65533;s&#65533;&#65533;/q&#65533;&#65533;&#65533;&#65533;&#65533;'"&#1602;I&#65533;&#65533;\&#65533; q&#1050;u&#58733;&#65533;&#1289;F&#65533;&#65533;&#65533;R`P&#65533;4&#65533;&#65533;&#65533;% &#65533;:h&#65533;&#65533;MML&#65533;j,&#65533;&#65533;W}z&#65533;&#65533;/>6I&#65533;n&#65533;&#65533;5&#65533;  0&#65533;D&#65533;EAs=&#65533;&#65533;0&#65533;=j&#65533;p&#65533;&#65533;&#65533;" &#65533;&#65533;~`D&Z'4ha&#65533;[O&#65533;$&#65533;".l&#65533;&#65533;Z&#65533;8&#65533;"BTh&#1064;28i	~,&#65533;(&#65533;&#65533;&#65533;aIGZ&#42558;&#65533;&#1552;&#65533;&#65533;d^dD%2Q&#65533;?< M&#65533;&#1908;&#65533;&#65533;&#65533;&#65533;Oz
&#65533;6&#65533;&#65533;N&#65533;<&#65533;JF1A,,&#65533;&#65533;P&#65533;O&#65533;Wh&#65533;L0&#65533;9&#65533;%&#65533;?&#65533;#&#65533;
T@&#65533;?|&#65533;k@&#65533;&#65533; &#65533;E&#65533;'4V&#65533;&#65533;&#65533;H&#65533;&#65533;m&#65533;c&#65533;&#65533;&#65533;F)&#65533;(&#65533;&#65533;B&#65533;&#65533;0&#65533;$&#65533; -h&#65533;&#65533;&#1026;.&#65533;W @,&#65533;K&#65533;&#65533;&#65533;>&#65533;&#65533;UJ&#65533;&#65533;&#65533;1&#65533;k&#65533;&#65533; &#65533;&#65533;:&#65533;J&#65533;A#43#M&#65533;&#842;&#65533;&#65533;&#65533;B&#65533;&#65533;&#65533;*&#65533;7&#65533;&#65533;&#65533;h&#65533;+\Aj( HA&#65533;% &#65533;&#65533;&#65533; &#65533;&#65533;Gy&#65533;&#65533;N&#33433;&#65533;1 0&#65533;&#65533;V`&#65533;7He*&#65533;&#65533;Bt+O|.&#65533;&#65533;6sSo
 r	&#65533;z&#65533;Q5&#1568;
`V&#65533;&#65533;<La +4hEx&#65533;&#65533;Nq,+&#65533;&#514;2&#65533;&#65533;X&#65533;U&#65533;~x@Z&#65533;Se&#65533;&#1049;&#65533;ZcD&#65533;Z&#65533;&#65533;f&#65533;H&#65533;&#65533;'Z&#65533;&#65533;&#65533;&#65533;x&#65533; &#65533;J&#65533;+&#65533;&#65533;W&#65533;&#65533;`Y&#65533;'4!&#65533;&#65533; &#65533;a&#65533;c&#65533;&#65533;f&#65533;&#65533;F&#65533;&#65533;S&#65533;&#65533;&#65533;&#65533;44W&#65533;&#65533;&#65533;&#65533;&#65533;nk&#65533;&#65533;U&#65533;&#65533;&#65533;@Mx	&#65533;&#65533;C&#65533;&#65533;&#65533;
&#65533;d&#65533;&a
&#65533;&#65533;df1&#65533;&#65533;-+&#65533;b@&#65533;&#65533;&#65533;j&#65533;&#65533;Q&#65533;{&#65533;&#65533;7i&#65533;&#65533;+&#65533;&#65533;&#966;&#65533;&#65533;&#65533;o&#65533;P4&#712;S&#65533;&#65533;&#1541;m&#65533;8&#309;&#65533;q&#65533;&#65533;&#65533;&#65533;r5	@`&#65533;&#65533;#>&#65533;H3&#35674;&#65533;&#65533;A&#366;	&#65533;&#65533;m&#65533;#&#65533;C&#57994;VnTc&#65533;
&#65533; 4\5&#65533;&#65533;&#65533;f@AV&#65533;`&#65533;)&#65533;&#65533;t&#65533;m&#65533;&#65533;'&#65533;&#65533;jZ&#65533;N&#65533;&#65533;M&#65533;&#65533;&#182;*&#65533;X&#65533;T&#65533;&#65533;&#65533;Wi&#65533;-&#65533;>&#65533;&#65533;&#65533;A)&#65533;	&#65533;`b&#65533;*&#65533;Gh$&#65533;.-p>U$&#65533;D&#65533;&#65533;&#65533;3t&#65533;&#65533;&#65533;
OwL5&#65533;&#65533;;&#65533;&#65533;&#65533;~p&#65533;P6&#65533;7&#65533;&#65533;R&#65533;&#65533;&#65533;8&#65533;@&#65533;mp&#65533;@\&#65533;'&#65533; V&#65533;&#65533;&#65533;`&#65533;|&#65533;  &#65533;&#65533;&#65533;e&#65533;&#65533;.6V0&#65533;?&#65533;S~&#65533;&#65533;&#65533;&#65533;&#65533;J?yT&#65533;K}&#65533;9b&#65533;xNX&#65533;&#65533;!&#65533;&#65533;8SU&#65533;	&#65533;&#65533;&#65533;+&#289;dC&#65533;p&#65533;&#65533;&#65533;-JsJo&#976;`3&#65533;if&#65533;{`k&#65533;&#65533;z&#65533;K&#65533;&#65533;&#65533;&#65533;&#65533;"W&#65533;&#65533;Qp&#65533;&#65533;&#65533;6&#65533;AN&#65533;&#65533;&#65533;&#65533;&#65533;&#65533;&#65533;&#65533;)&#65533;&#65533;}&#65533; 9``B:&#65533;&#65533;&#65533;&#445;k&#65533;&#65533;&#65533;&#1361;&#65533;&#1595;.&#65533;&#65533;&#65533;iO&#65533;(&#65533;&#699;6&#65533;T&#65533;<&#65533;7#H&#65533;i&#65533;&#65533;,&#65533;&#1839;&#65533;B.&#65533;aNC&#65533;&#65533;2w&#65533;^.Wv&#65533;&#636;&#65533;&#65533;&#65533;&#65533;&#65533;~6&#65533;&#65533;&#65533;O&#65533;&#65533;u&#313;Mo&#65533;&#65533;N&#65533;w&#65533;j&#65533;w\N:&#65533;&#65533;(&#65533;&#65533;U&#65533;8&#65533;qz&#65533;&#65533;/&#65533;&#793;&#65533;&#65533;&#65533;&#65533;&#65533;&#65533;h&#65533;\>W&#65533;L&#65533;v&#65533;p2&#1913;&#65533;D/&#65533;&#65533;&#65533;&#65533;&#65533;*&#1085;
J&#65533;8&#65533;&#65533;N&#65533;&#65533;&#65533; &#65533;~_&#65533;&#1421;P&#65533;e&#65533;&#65533;&#59978;~Zjz&#65533;\&#65533;_&#65533;I&#65533;&#65533;N&#65533;&#65533;q&#65533;&#65533;&#65533;1Y&#65533;o&#65533;&#65533;XA&#65533;&#65533;^&#65533;&#65533;&#65533;&#65533;<&#65533;	_p&#65533;&#65533;Y&#475;o&#65533;_&#65533;*&#65533;I&#65533;&#65533;Ojn&#65533;&#65533;S&#65533;@&#65533;	&#1978;&#37087;u&#65533;w]&#65533;&#65533;&#65533;y3&#65533;m&#343;&#65533;&#65533;3J&#65533;m&#65533;&#65533;|&#65533;&#65533;&#65533;&#65533;o
R&#65533;4&#65533;J&#65533;w&#65533;&#1594;&#65533;_f&#65533;|&#65533;q
&#65533;&#65533;&#65533;&#65533;+|&#65533;t&#65533;J&#65533;&#65533;6N&#65533;2&#65533;&#65533;&#65533;/&#65533;&#65533;&#65533;&#65533;&#65533;&#65533;7&#65533;&#65533;!&#65533;&#65533;!&#65533;h&#65533;\&#65533;&#65533;LZ&#65533;&#65533;W&#65533;8&#65533;&#65533;&#65533;UC&#65533;&#65533;&#65533;&#65533;&#65533;K&#65533;U&#65533;&#65533;&#65533;j`&#65533;&#65533;m&#65533;&#65533;&#65533;&#1859;UxH&#65533;&#65533;	&#65533;qJ&#606;&#65533;P&#65533;&#65533;E&#65533;\d_n &#65533;u`&#65533;} {&#65533;&#65533;^&#65533;&#65533;&#65533;&#65533;!'! y&#65533;W&#1375;&#65533;T&#65533;&#65533;DQ&#65533;&#65533;} >a&#65533;&#65533; &#65533;&#65533;&#65533;-^&#65533;4&#65533;	
a&#65533;IJ!P/&#65533;&#65533;&#65533;a&#65533;4&#65533;&#65533;&#65533;F&#65533;H&#65533;\&#65533;&i^&#65533;&#65533;V&#65533;&#65533;&#65533;&#65533;R&#65533;&#65533;&#65533;&#65533;&#65533;P*&#65533;&#65533;&#65533;&#1028;&#65533;&#65533;&#65533;aAl!R&#65533;(&#65533;6b&#65533;1"&#65533;&#65533;&#65533;&#65533;{&#65533;&#65533;Bq"Q&#65533;&#65533;!&#1677;&#65533;^}Y&#65533;&#65533;!&#65533;\&#65533;nU!*&#65533;&#65533;&#65533;&#65533;&#65533;%>&#65533;$VF&#65533;&#65533;&#65533;&#65533;Y&#65533;&#65533; F&#65533;x%&#65533;3&#65533;&#65533;0&#65533;&#65533;0&#65533;")&#65533;&#65533;&#65533;yK2&#65533;&#65533;%Ex&#65533;
&#65533;&#412;Q&#65533;&#65533;(.^&#65533;&#65533;0&#65533;&#65533;6r&#65533;]&#65533;&#65533;1~
&#65533;&#65533;"&#65533;&#65533;F&#65533;&#65533;&#65533;&#65533;M.~"/&#65533;"&#65533;&#1878;&#65533;&#667;&#65533;&#65533;&#65533;7&#65533;&#65533;D&#65533;c&#65533;q&#65533;[&#1034;9za&#65533;&#65533;%&#65533;&#65533;&#65533;K&#65533;&#65533;;&#65533;f"&#65533;&#65533;c&#65533;	>&#65533;&#65533;e$&#65533;M?LbbRH&#65533;&#355;5&#65533;5&#65533;R"P&#65533;&#65533;,&#65533;	H`x&#65533;H<
&#65533;=&&#65533;%>$R&#292;D&#65533;3&#65533;U,&#65533;x"36_&#65533;&#65533;
&#65533;fE&#65533;&#65533;O'" &#65533;&#65533;&#65533;0&#65533;&#65533;&#65533;&#65533;h@&#65533;"&#65533;&#65533;CBXe&#65533;&#65533;aF"b`&#65533;In&#65533;)&#65533;&#65533;&#65533;	&#65533;&#65533;&#65533;&#65533;&n&#65533;&#65533; 	&#65533;\ &#65533;&#65533;&#65533;&#65533;&#65533;1&#65533;&#65533;T&#65533;_I%&#65533;&#65533;$!b&#65533;-&#65533;#Pu&#17300;&#65533;&#65533;i[9j!&"P	&#65533;Z
&#65533;&#65533;@|&#65533; &#65533;A <&#65533; %f&#65533;&#65533;T>&#65533;#_n&#65533;V&#65533;Y
&#65533;yday&#65533;G&#65533;&#65533;
T&#65533;&#65533;H&#65533;&#1984;&#600;(`6ydK&#65533;&#65533;h&#1171;3z!>&#345;&#65533;
&#65533;&#65533; &#65533;&#65533;pR&#65533;&#768;
&#65533;1&#65533;hA&#65533;p&#65533;]&#65533;d:
&#65533;L~&#65533;MnbDfR&#768;&#65533;&#65533;&#65533;T&#65533; &#65533;&#65533;t'f	I&#65533;h&#65533;&#1614;&#65533;&#65533;h&#65533;P&#65533;D&#65533;&#65533;
&#65533;
&#65533;&#65533;&#65533;M&#65533;Ch &#65533;
&#65533;&#65533;D&#65533;   B&#65533;&#65533;&#65533; &#65533;&#65533;&#65533;l&#65533;Pz`N&#65533;&#65533;:&#65533;&#65533;P@&#65533;&#65533;
 &#65533;M&#65533;&#65533;&#65533; &#65533; &#65533; &#65533;@D&#65533;eb&#65533;&#1647;n%&&#65533;&#65533;G	&#65533;&#65533;0 &#65533;
 \&#65533;%&#65533;&#65533;Z&#65533;l&#65533; @ &#65533;&#65533; &#65533;&#65533;&#65533;&#65533;  &#1281;RH@f&#65533;&#65533;&#65533;&#65533;z&#65533;ghJ'Dh&#65533;Z&#65533;&#65533; @&#65533;M&#616;&#65533;&#65533;  &#65533;&#65533;&#65533;&#65533;&#65533;d"Y&#65533;&#65533;!&#65533;"`&#65533;&#65533;
&#65533;&#65533;&#65533;4&#65533;p&#65533;A(&#65533;A&#65533;K&#65533;D&#65533;&#65533;v&#65533;D(&#696;&#65533;\&#65533;&#65533;@$&#65533;&#65533;&#65533;&#65533;&#65533;9&#65533;W2$Y&#65533;&#65533;&#65533;&#157;&#65533;&#65533;&#65533;' &#65533;$&#888;&#65533;&#65533;g &#65533;"&#65533;iz&#65533;EAJ#`&#65533;l&#65533;&#65533;K &#65533;x&#65533;&#65533;
B&#65533;&#65533;h*&#65533;jT&#166; &#65533;&#65533;&#65533;g&#65533;&#65533;&#65533;&#65533;.&#65533;B+&#65533;&#65533;|A/"&#65533;k*a`&#65533;cx&#65533;@e&#65533;S&#65533;T&#65533;%t(&#65533;&#65533;+&#65533;*\B&#65533;&#65533;E&#65533;&#65533;&#65533;9&#65533;&#65533;y&#65533;&#65533;&#65533;@&#65533;&#65533;&#65533;&#65533;&#65533;i&#65533;&#65533;&#65533;L&#65533;[&#65533;&#65533;+&#65533;&#65533;&#65533;$&#65533;&#65533;&#65533;T	d&#65533;f0&#65533;+&#65533;&#65533;*&#65533;&#65533;^#Rl$WzfRH&#65533;  B&#65533;&#130;&#65533;&#65533;&#65533;&#65533;4k+&#65533;&#65533;&#65533;&#65533;M&#65533;iO&#65533;&#1285;F^'P&#65533; &#65533;L\&#65533;P&#65533;&#65533;@)&#65533;v,&#65533;2&#65533;.&#65533;,,&#65533;&#47120;&#65533;&#65533;A A	 &#65533;&#65533;&#65533;5&#65533;&#65533;F)I&#1695;Hb	&#65533; @q,&#65533;&#65533;&#65533;^-&#65533;~!HS@  !&#65533; } , Q &#65533; &#65533;  &#65533; H&#65533;&#65533;&#65533;&#65533;*\&#560;&#65533;C&#65533;}"J&#65533;H&#65533;&#65533;&#331;3j&#65533;&#561;&#65533;&#463; C&#65533;92&#65533;&#211;(S&#65533;\&#626;&#65533;&#726;&&#276;)0&#65533;&#280;r&#65533;&#65533;9&#65533;&#991;@&#65533;
}&#65533;s&#65533;N&#65533;9&#65533;&#65533;4&#65533;Sg&#65533;&#65533;L&#65533;&#65533;J&#65533;&#65533;&#1364;Li6=&#65533;4j&#65533;&#65533;^&#65533;&#65533;&#65533;&#65533;&#65533;&#65533;&#1651;h&#1258;%&#1651;&#65533;&#1456;c&#65533;&#65533;m&#65533;&#65533;&#65533;&#1915;x}z};&#65533;&#65533;X~&#65533;&#65533;\K&#65533;&#65533;&#65533;&#65533;"&#65533;
&#824;&#65533;X&#65533;K&#65533;L&#65533;#O&#65533;&#65533;&#65533;D&#65533;s&#65533;,d&#65533;!&#65533;&#1118;W^&#890;&#65533;E sF&#65533;:&#65533;&#65533;&#1784;E&#65533;6&#65533;3&#65533;&#1445;&#65533;&#65533;OK&#1060;&#282;&#65533;K&#65533;^&#65533;A&#65533;&#65533;O&#974;&#65533;&#65533;&#65533;&#65533;&#65533;&#205;&#65533;&#65533;},&#2470;A&#65533;&#65533;&#65533;&#65533;&#65533;&#65533;&#65533;&#65533;&#1239;&#65533;&#65533;{+&#65533;&#65533;&#65533;&#65533;&#65533;wl&#65533;&#65533;&#65533;&#65533;&#65533;w~[&#65533;&#65533;&#65533;&#65533;XBt&#598;t&#65533;I0&#194;6F&#65533;.(&#65533;z&#65533;&#65533;&#65533;X^f&#65533;T}&#65533;&#65533;&#65533;x&#65533;'&#65533;&#65533;&#65533;a&#65533;&#65533;o&#65533;&#65533;b&#65533;`&#65533;x&#65533;&#65533;N&#65533;nbA&#65533;&#65533;82&#65533;ZD&#65533;7&#65533;&#65533;-&#65533;(&#65533;0&#65533; &#65533;&#65533;F&#65533;&#65533;?&#65533;x&#65533;&#65533;&#65533;$&#65533;&#65533;&#65533;&#65533;V&#65533;&#1606;&#65533;3&#65533;X&#65533;`&#65533;)f&#65533;JB&#65533;$&#65533;5JI&#65533;&#65533;&#65533;&#65533;a_&#65533;&#65533;&#65533;&#65533;A&#65533;&#65533;&#65533;g&#65533;&#350;|&#65533;9&&#65533;B>&#548;&#65533;&#65533;&#65533;&#65533;V&#65533;&#65533;^%&#1365;[&#65533;&#65533;&#65533;s#v&#65533;e&#65533;y&#65533;&#1127;Ft`&#294;&#65533;qi&#65533;Z&#65533;&#65533;&#65533;&#65533;&#65533;&#65533;!&#65533;&#65533;o<&#65533;&#65533;mb&#65533;`c&#65533;&#65533;
&#65533;U&#1307;&#65533;*''&#65533;$Y$&#65533;Zh&#65533;i&#65533;+&#65533;&#65533;&#65533;&#65533;B&#65533;&#65533;Vql&#65533;&#65533;
 &#65533;&#65533;&#65533;&#65533;&#65533;JlbWP&#65533;q&#65533;&#65533;&#65533;%,hg&#65533;&#65533;&#65533;&#65533;U(kl&#470;&#65533;B&#65533;U&#65533;&#65533;&#65533;&#65533;*K&#65533;&#65533;v &#243;&#65533;zh&#65533;&#65533;&#65533;&#65533;r&#65533;&#65533;&#65533;y&#65533;&#47039;"&#65533;n&#65533;&#65533;6Dm&#65533;&#65533;atp&#65533;r;&#65533;&#65533;L&#65533;&#65533;&#65533;&#65533;V+&#65533;|H&#853;&#65533;s&#65533;&#65533;&#9339;&#65533;&#65533;&#65533;;p&#65533;&#65533;3&#65533;!N&#65533;bp&#65533;CZ&#65533;&#65533;&#65533;&e&#65533;f&#65533;&#65533;Hu&#65533;6&#65533;&#1215;r&#65533;\^&#65533;-~*&#65533;&#374;&#65533;&#65533;&#65533;6&#65533;&#65533;&#65533;C&#65533;1L&#65533;Du&#65533;&#65533;g&#65533;v&#65533;1y&#65533;&#65533;&#520;]p&#65533;&#65533;&#65533;L&#65533;&#65533;&#65533;b&#65533;&#65533;)&#65533;&#65533;r&#65533;&#65533;&#65533;`&#65533;&#65533;&#65533;=l&#65533;[1&#65533;u W+EP&#131;&#65533;&#65533;&#65533;&#65533;bNw&#65533;P`R;&#65533;+&#65533;|&#65533;&#65533;0&#65533;N&#65533;1&#65533;&#65533;lA&#65533;!&#65533;@C1&#65533;q&#65533;%&#65533;&#65533;&#65533;C&#65533;&#65533;[&#65533;z.|&#65533;&#65533;&#65533;&#65533;&#674;&#65533;	&#65533;&#65533;X&#65533;5&#65533;k&#65533;&#65533;[PAC X&#65533;&#65533;D` &#65533;&#65533;).&#65533;o&#65533;&#65533;&#65533;M&#65533;H:&#169;%$&#65533;&#1586;&#65533;&#65533;!F&#65533;C&#65533;A&#65533;&#65533;&#1575;&#65533;&#65533;J&#65533;A&#65533;&#65533;&#65533;PnwK&#65533;&#65533;&#65533;&#1204;&#65533;&#65533;&#65533;&#65533;@r&#65533;&#65533;&#65533;&#65533;6&#65533;Ol&#65533;&#65533;&#65533;`:x&#65533;p&#65533;&#65533;v&#65533;0PwD&#65533;&#65533;&#65533;0W&#65533;&#65533;e}"1&#65533;uHyOX[&#65533;&#65533;Rg&#65533;&#65533;&#65533; {t&#65533;&#65533;&#65533;l&#65533;&#65533;8&#65533;rP`&#65533;&#65533;W"&#65533;&#65533;ch&#65533;;&#65533;Fje0@X&#65533;G&#65533;	p&#65533;)&#65533;A&#65533;@h&#65533;6&#65533;A&#1456;S&#65533; "&#1291;P&#65533;B&#65533;Ei&#65533;&#65533;&#65533;IW&#65533;&#1305;[1&#65533;G&#65533;&#65533;&#65533;5&#65533;Ol#&#65533; 3&#65533;&#65533;&#65533;B&#65533;&#65533;&#65533;N(5C&#65533;&#65533;&#65533;$&#65533;|&#65533;&#65533;&#65533;k&#65533;(&#65533;&#1286;`(:&#65533;&#65533;: &#65533;&#65533;Nz=&#65533; &#65533;&#65533;(&#65533;&#65533;&#65533;E<b&#65533;
xB&#65533;h&#65533;HBca&#65533;G&#65533;&#65533;>5t&#65533;&#65533;T&#65533;5.&#65533;z4&#65533; &#768;&#65533;[&#65533;&#65533;k&#1793;&#65533;&#65533;&#746;h&#65533;K&#65533;&#65533;Vi&#65533;&#65533;QZ$!&#65533;&#65533;xJ&#65533; &#65533;e&#65533;&#65533;&#65533;3d6&#65533;Y:&#65533;&#65533;
P&#65533;&#65533;&#65533;&#65533;&#65533;5T2&#65533;&#1138;&#65533;7&#65533;&#65533;&#65533;g]R_&#65533;&#65533;9&#65533;&#1086;c&#65533;&#65533;&#65533;z&#65533;!&#65533;0&#65533;.B&#65533;&#65533;&#65533;&#65533;&#65533;4Q&#65533;|v&#65533;1&#65533;@&#65533;&#65533;;&#65533;&#65533;%3&#65533;"&#65533;&#695;@&#65533;&#1240;&#65533;&#65533;M&#65533;lH'"!&#65533;&#65533;&#65533;_&#65533;&#65533;48@Q&#65533;>C&#65533;&#65533;&#65533;&#65533;&#65533;&#65533;&#65533;&#65533;&#65533;&#65533;&}5&#65533;B&#65533;s&#65533;&#65533;&#65533;&#65533;&#65533;R Y&#65533;&#65533;&#65533;&#65533;R&#65533;fPp&&#65533; &#65533;&#65533;
&#65533;6&#65533;&#65533;t&#65533;+&#65533;&#65533;S/&#65533;&#65533;&#65533;&#65533;&#65533;!P&#65533;J&#65533;V&#1219;&#65533;&#65533;:&#65533;&#65533;6&#65533;3D&#65533;&#65533;eB&#65533;Kg='&#65533;Vy+A&#65533;&#65533;;&#65533;I&#65533;&#65533;/_&#65533;&#65533;&#65533;)&#65533;&#65533;&#65533;_!'0=PH,@.&#65533;Zt&#65533; d&#65533;`pI&#65533;&#65533;&#65533;r{&#65533;&#65533;:9W&#65533;XEd&#65533;&#65533;K2U&#65533;&#65533;:&#65533;3l&#65533;&#65533;&#65533;"&#65533;p&#65533;,&#65533;&#65533; C&#65533;&#65533;M&#65533;z&#65533;{Z&#65533;&#65533;&#65533;&#436;&#65533;d6&#65533;3&#65533;(&#65533;&#65533;8&#65533;: &#65533;N@nS&#65533; 30&#65533;&#65533;L8&#65533;&#65533;D%Z&#1495;`&#65533;&#65533;d&#65533;xP&#65533;H1&#65533;{&#65533;&#65533;S&#65533;&#65533;&#65533;X&#65533;Zb&#65533;3&#65533;R!V0P&#65533;&#65533;&#65533;P&#65533;
M&#65533;P&#65533;)&#1906;&#65533;B&#65533;&#65533;&#65533;z&#65533;]&#65533;d%&#65533;&#65533;&#1891;p&#65533;&#65533;N&#65533;Z&#65533;m&#65533;&#65533;k4&#65533;&#65533;8?!P&#65533;!&#1368;3&#65533;&#65533;~3&#65533;&#65533;&#65533;(E;&#65533;D1d&#65533;h&#65533;	&#65533;&#65533;&#65533;&#65533;@&#65533;&#576;6 *&#65533;&#65533;&#65533;9&#65533;&#65533;^&#65533;#n&#65533;&#65533;&#65533;2&#65533;8G&#65533;&#65533;D\&#65533; X&#65533;&#347;&#65533;&#1363;U&#65533;&#65533;A&#65533;VV&#65533;@V&#65533;vk&#65533;}&#65533;&#65533;&#65533;z&#65533;&#65533;&#65533;S&#65533;0&#65533;&#65533;5&#65533;-&#65533;&#65533;r&#65533;&#1844;&#65533;&#65533;%&#65533;&#65533;<&#65533;&#65533;&#65533;C66x&#65533;&#65533;&#65533;Z&X@	. ![&#65533;&#65533;&#65533;&#65533;A&#520;~&#65533;&#65533;\&#65533;Z&#65533;e&#65533;&#65533;y&#65533;&#65533;ri&#65533;&#65533;&#65533;j&#65533;&#65533;hy&#65533;&#65533;&#65533;&#65533;u&#65533;emAt&#1784;jB+&#65533;&#65533;&#65533;&#65533;n&#65533;y&#65533;t:&#65533;x3&#65533;&#65533;&#65533;&#65533;*g:&#65533;U&#65533;&#65533;E7p&#65533;=&#65533;&#65533;&#65533;&#65533;l&#65533;&#65533;VXE &#65533;&#65533;&#26914;&#65533;P8k&#65533;&#65533;(vw&#65533;&#65533;#&#65533;^m:&#65533;&#41328;&#65533;&#65533;&#65533;2<&#65533;&#65533;3&#65533;&#65533;&#65533;&#65533;&#65533;
&#1266;&#65533;&#65533;&#65533;K&#65533;&#65533;}&#65533;,eU&#65533;&#65533;8&#65533;i&#65533;&#65533;v(&#65533;&#65533;&#65533;1&#65533; &#65533;&#65533;&#65533;&#65533;&#65533;&#13169;:B\&#65533;&#65533;&#65533;&#65533;m&#65533;&#65533;w&#65533;jQfp&#65533;&#65533;&#65533;&#65533;&#65533;&#65533;&#65533;:(&#65533;Z&#65533;&#65533;J&#1687;}&#65533;m8&#65533;\-&#65533;&#65533;&#65533;&#65533;\&#65533;j&#65533;M&#1812;B&#65533;0&#65533;&#65533;&#65533;{&#65533;=&#65533;&#65533;:&#65533;C&#65533;&#65533;#&#65533;M&#65533;*&#65533;T&#65533;&#65533;&#65533;&#65533;B}R&#65533;&#65533;&#65533;L&#65533;&#65533;&#65533;+%&#65533;&#65533;&#65533;&#65533;&#65533;G&#65533;&#65533;A}&#65533;A&#65533;&#65533;&#65533;&#65533;Mr&&#65533;"&#65533;=E&&#65533;&#65533;&#65533;&#65533;&#65533;&#65533;&#65533;_NkVW&#65533;&#65533;W&#65533;&#65533;&#65533;+l&#65533;	!&#65533;i0,&#65533;/&#65533;&#65533;&#65533; k&#65533;&#1824;&#65533;&#65533;h&#65533;&#65533;b&#65533;&#65533;-&#65533;s&#65533;v9J&#65533;&#65533;&#65533;h0"un&#65533;XN&#65533;
&#65533;^ &#65533;&#65533;~&#65533; &#65533;1ku&#65533;&#65533;&#65533;?&#65533;&#65533;m4a&#65533;&#65533;&#65533;&#65533;%A&#718;&#65533;lm&#65533;S&#65533;&#690;&#65533;&#65533;j&#65533;&#65533;&#65533;&#65533;&#65533;W&#65533;q&#65533;&#65533;T&#65533;F-&#65533;%&#65533;&#65533;	?&#65533;&#65533;myD&#65533;Z&#65533;_*&#65533;&#1174;&#65533;&#65533;J^?&#65533;A#s1wk&#65533;~aW&#65533;+&#65533;X&#65533;7XvX&#65533;Wze&#65533;J&#65533;e30}&#65533;&#65533;rhK&#65533;I &#65533;{W&#65533;%X&#65533;$3&#65533;*qW'5,vCg&#65533;qA&#65533;^1&#65533;u&#631;Z&#65533;'x&#65533;&#65533;eT&#65533;G&#65533;&#65533;nF{&#65533;9&#65533;&#65533;6&#65533;%&#65533;#(&#65533;$&#65533;w&#65533;<&#65533;M*|U&#1218;]ug&#65533;&#65533;~&#65533;|&#65533;'tM&#65533; &#65533;P&#65533;&#65533;G&#65533;&#65533;&#65533;"&#65533;&#65533;&#65533;&#65533; *&#65533;$+&#65533;&#65533;&#65533;:&#65533;&#65533;&#65533;&#65533;&#65533;v<-&#65533;Y&#65533;&#65533;5&#65533;7X&#65533;GV&#65533;\D7&#65533;X&#65533;7<>X&#65533;&#65533;a&#65533;'#<&#65533;}&#65533;&#65533;?&#65533;&#65533;'&#65533;&#65533;hJbt%~QhC6&#65533;S8=&#65533;\6t&#887; 
@v%&#65533;t&#65533;&#65533;2&#65533;&#65533;&#65533;&#65533;#&#65533;&#65533;-&#65533;s)&#65533;5&#65533;&#1092;o&#65533;$Qw&#65533;)Xw~\&#65533;RjZ&#65533;|#&#65533; &#65533;;&#65533;&#65533;&#65533;&#65533;X&#65533;B8!&#65533;&#65533;*|&#65533; &#65533;&#65533;<&#65533;&#65533;+&#65533;*&#65533;T&#65533;&#65533;R&#65533;Aq&#65533;&#65533;L&#65533;%E&#65533;qw|&#65533;~&#65533;W&#65533;&#65533;l.`t?&<&#65533;&#65533;&#65533;&#65533;.l&#65533;1&#65533;&#65533;+&#65533;&#65533;Y`&#1154;	&#65533;,&#65533;B&#65533;F&#65533;'B&#65533;h&#65533;&#65533;[&#65533;7Q&#65533;&#65533;)U XC TPl&#65533;|&#65533;&#65533;]&#65533;&#65533;G4&#65533;&#65533;#&#65533;&#65533;,&#65533;&#65533;R&#65533;&#65533;-2&#65533;&#65533;&#65533;R&#65533;Y&#65533;q&#65533;&#65533;.>&#65533;.&#65533;R&#65533;"m&#65533;&#65533;x&#65533;'iaHq&#65533;x<&#65533;gS[&#65533;s0X&&#65533;~:&#65533;5Xa>0U&#65533;r&#65533;&#1233;7&#65533;&#65533;&#129;&#65533;&#65533;&#65533;2&#65533;&#65533;s&#65533;&#65533;&#65533;S6c3;&#65533;33&#13448;&#65533;]&#65533;u&#65533;.&#65533;&#65533;v&#65533;0p&#65533;c\@Dp4&#65533;&#65533;w&#65533;[$&#65533;p&#65533;8|&#65533;&#65533;.&#1162;?B'&#65533;&#65533;&#65533;&#65533;]%8w&#65533;d =b#6s0&#65533;5^&#65533;M&#65533;&WPrx&#65533;0&#1099;&#65533;&#65533;&#65533;b00FfP&#65533;Bg&#65533;c&#65533;T&#65533;L&#396;a)&#65533;&#65533;#'&#65533;$8O&#65533;&#65533;L&#65533;C&#65533;I"@ &#65533;&#65533;)&#65533;8!&#65533;&#65533;N&#1495;&#65533;L&#65533;&#65533;2D&#65533;; s &#65533;t&#65533;L vAgp&#1079;Vx&#65533;&#65533;3&#65533;&#65533;,7&#65533;l(&#65533;7&#65533;.1&#65533;&#65533;&#65533;4E!`t&#65533;6&#65533;&#65533;T &`	@;&#65533;&#65533;Vd&#65533;yb&#65533;&#65533;&#65533;&#65533;&#65533;YaP ?4M&#65533;&#65533;&#65533; 7[&#65533;&#65533;L&#65533;&#65533;&#65533;&#1865;&#65533;)&#65533;7&#65533;&#65533;y&#65533;&#65533;TQ&#65533; e&#65533;F! _(&#65533;c&#65533;h&#65533;a&#65533;&#65533;-V5&#65533;"yZd&#65533;A&#65533;Y &#65533;M&#65533;&#65533;&#480;&#65533;*!)&#65533;&#65533;&#65533;J&#65533;CHC@Z&#65533;A&&#65533;^e`H:&#65533;"I Z&&#1154;&#65533;I&#65533;&#65533;&#65533;o&#65533;Esu&#65533;&#65533;&#65533;k qp&#65533;&#65533;&#65533;&#65533;&#65533;&#65533;&#65533;&#65533;o&#65533;&#65533;S&#65533;n&#65533;&#65533;P&#611;&#65533;&#65533;&#65533;:$n&#65533;&#65533;A&#65533;&#65533;qI&#65533;^&#65533;BwVr&#65533;=&#65533; P&#65533;&#65533;vN&#65533;B
Y`}&#65533;q&#65533;H|@>&#65533;&#65533;8p
@&#65533;"gp0IN&#65533;!&#65533;&#65533;&#65533;0&#1612;|2&mzS&#65533;cQ&#65533;&#65533;u&#65533;&#65533;&#65533;'&#65533;rYV&#65533;NP&#65533;o Wi&#65533;&#65533;a&#65533;X&#65533;&#65533;&#65533;&#65533;E&#65533; q&#65533;&#65533;ep&#65533;&#65533;&#65533;&#65533;ej&#65533;&#65533;Y&#65533;&#65533;&#65533;&#65533;&#65533;&#65533;#&#65533;9&#65533;:B:X&#232;&#65533;&#65533;&#65533;H&#65533;&#65533;L&#65533;"`&#65533;`?&#65533;&#138;f&#65533;&#65533;&#65533;doY&#65533;dii:&#65533;Ce=&#65533;&#65533;jw&#65533;	x&#65533;Vh`&#65533;S&#65533;&#65533;&#428;&#29837;&#65533;v)&#65533;8	&#65533;^&#65533;&#65533;&#65533;H&#65533;h&#65533;&#65533;Z
P &#65533;z&#65533;&#65533; o&#65533;]&#65533;b>&#65533;Rk&jJ,&#65533;k/V&#65533;Z&#65533;M &#65533;w&#65533;&#65533;&#65533;&#710;;&#65533;jL&#826;&#65533;&#65533;&#65533;&#65533;7&#65533;R?&#65533;iH&#65533;D&#65533;&#65533;Zv&#65533;&#65533;E&#65533;Ag&#65533;a&#65533;l:!&#65533;&#65533;$&#65533;&#65533;&#65533;R&#65533;5&#65533;&#65533;&#65533;&#65533;U&#65533;Ier&#65533;p&#65533;&#65533;G&#65533;&#65533;&#65533;&#7410;&#65533;&#65533;&#65533;&#65533;&#65533;*&#65533;&#65533;&#65533;U;&#65533;g&#65533;z&#65533;&#65533;&#65533;v&#65533;C&#65533;&#65533;M&#65533;V&#65533;&#65533;# &#65533;&#65533;T&#1286;&#65533;&#65533;ck5W&#65533;F/T{?A&#65533;q >7&#65533;x&#65533;!*&#65533;&#65533;D&#65533; /&#65533;2,&#65533;&#65533;.&#65533;iH&#65533;M~7p &#65533;vZ-=&#65533;F&#65533;&#65533;&#65533;&#1769;&#65533;b>$j&#65533;&#65533;[&#65533;j+S&#65533;%&#183;i&#65533;?[&#65533;&#65533;-p&#65533;a&#65533;x&#65533;&#65533; &#65533;&#65533;& Zc.&#65533;&#65533;&#65533;Zc?&#65533;&#65533;?&#65533;u&#65533;&#47661;&#65533;&#65533;| B&#1066;g&#65533;z&#1506;T&#65533;"&#65533;C&#65533;Hyb&#65533;>u(^)&#65533;Y9&#65533;&#65533;&#65533;:&#65533;#&#65533;:&#65533;E`O&#65533;y&#65533;+P@O&#65533;d&#65533;0&#65533;,&#51385;&#65533;I&#65533;&#1235;A&#65533;en&#855;&#65533;&#65533;W &#65533;*R&#65533;	Y&#65533;&#65533;3&#65533;]&#65533;
^u8Sxe&#65533;&#65533;083n&#65533;&#65533;&#65533;&#65533;&#65533;&#65533;&#65533;&#65533;S&#65533;p&#65533;C'&#65533;&#767;&#65533;51S3&#65533;;O&#65533;#&#65533;&#65533;
&#65533;&#65533;7XDs&#65533;D&#65533;d&#65533;P&#65533;)&#65533;&#65533;&#65533;1&#65533;&#65533;Y&#65533;"WeZT&#65533;&#65533;&#65533;?&#65533;&#65533;&#65533;	[K&#65533;z&#65533;&#65533;&#65533;&#65533;&#65533;&#65533;/&#65533;&#65533;<F&#65533;5A&#65533;-&#65533;01#3&#65533;CZ\&#65533;:&#65533;a8&#65533;&#65533;^&#65533;~-pB&#65533;=&#65533;&#65533;&#65533;
&#65533;&#65533;&#65533;r$cy&#65533;H&#65533;&#65533;):&#53566;&#65533;&#65533;7C&#65533;U&#65533;X&#65533;&#65533;$&#65533;&#65533;K
#&#65533;j0&#65533;&#65533;T&#65533;K&#65533;1Gg&#1055;112C&#414;L3&#65533;3&#65533;&#1155;8)&#65533;u&#65533;g&#65533;H&#65533;|v0t5&#65533;c&#65533;xa&#65533;R&#65533;BPE&#65533;D&#65533;&#65533;{za4p1&#65533;&#65533;W&#65533;&#65533;:&#65533;\p&#65533;p&#65533;Gj&#65533;JTF0&#65533;&#65533;DJE|[&#1621;6C3c&#647;lHd0==Fa&#65533;e&#65533;&#65533;A&#65533; &#65533;&#65533;Md&#65533;X&#65533;,B&#65533;#*&#65533;W&#65533;&#65533;Q&#2018;q&#65533;8&#65533;vA5`&#65533;H&#65533;]` &#65533;&#65533;;&#65533;&#65533;&#65533;&#65533;u@&#65533;C`Hk&#65533;;&#65533;&#65533;&#65533;&#65533;&#65533;k8&#65533;#K&#65533;xq&#65533;&#65533;e&#65533;&#65533;&#65533;:&#65533;&#65533; &#65533;&#65533;-G&#65533;&#65533;&#65533;&&#65533;&#65533;m&#65533;&#65533;<&#65533;&#65533;&#65533;&#65533;$3&#65533;^&#65533;&#65533;"&#65533;>&#65533;&#65533;&#65533;Gr&&#65533;&#844;M&#65533;1&#65533;:&#65533;&#65533;_&#65533;&#65533;
&#65533;&#65533;]&#65533;34={=&&#65533;&#65533;&#65533;&&#65533;&#65533;&#65533;!&#65533;z'&#65533;l[}&#65533;&#65533;s^&#65533;%^&#65533;&#65533;&#65533;:&#65533;&#65533;&#65533;?&#1660;&#843;|&#65533;&#1720;&#65533;&#65533; Z@&#65533;?&#65533;I&#65533;&#65533;&#65533;#dC&#65533;y&#65533;A]&#65533;9&#65533;:_&#65533;&#65533;&#65533;:D p&#65533;&#65533;&#65533;&#65533;&#65533;WG&#65533;&#3715;&#65533; &#65533;&#65533;aWM&#65533;&#65533;&#65533;&#65533;&#65533;mW&#65533;7&#65533;&#65533;&#65533;&#65533;.&#65533;&#249;&#65533;&#65533; v&#65533;h .&#65533;0&#65533;>XQ&#65533;k0O&#65533;&#65533;r-60&#65533;&#65533;_&#65533;&#1477;#6&#65533;&#65533;GVN=tt<&#65533;&#65533;n&#65533;&#65533;4H&#65533;!&#65533;s(&#65533;bqZ&#65533;%-&#65533;2{&#65533;J?&#65533;&#65533;36T,&#65533;&#1097;&#65533;O&#65533;J&#65533;0d&#65533;:"&#65533;m&#65533;A[&#65533;=&#65533;B&#65533;10s`&#1526;6&#65533;s8l\&#65533;&#65533;
&#65533;eeW&#65533;C&#65533;dJ4
j&#65533;%0&#65533;&#65533;&#65533;]~&#65533;&#1242;&#65533;~&#65533;&#1381;#&#65533;&#65533;;&#65533;&#1283;`&#1422;lpS&#65533;&#65533;5J$&#65533;`N&#65533;H&#65533;&#219;&#65533;&#65533;d&#65533;&#1934;&#65533;&#65533;`&#65533;j&#65533;8&#65533;sZp)&#65533;&#65533;j&#65533;&#65533;6`&#65533;lT&#65533;K&#65533;6&#1082;to&#65533;&#65533;fU&#65533;"T&#65533;&#65533;M/&#65533;I&#65533;&#1043;?1&#65533;&#65533;&#65533;L&#65533;&#65533;&#65533;&#65533;&#65533;&#65533;6&#65533;gp 0Xb$^&#65533;&#65533;&#65533;&#65533;B &#1780;M&#65533;+>&#676;L&#65533;&#65533;^@z]z&#65533;%r&#65533;&#65533;&#381;&#1897;&#65533;&#65533;IM[&#65533;*H&#65533;S3"(&#65533;&#65533;&#65533;s:&#65533;&#65533;&#65533;&#65533;&#65533;&#65533;p&#65533;rO&#65533;&#65533;&#65533;&#65533;&#65533;2t&#65533;g1p=&#65533;cV&#65533;V 	&#65533; 2@)&#65533;es&#65533;y&#889;&#65533;&#65533;&#65533;&#65533;&#65533;&#65533;k&#65533;A&#1517;&#65533;+un&#65533;-!&#65533;&#65533;r&#65533;Nu&#65533;Q&#65533;&#65533;&#65533;&#65533;n&#65533;&#65533;~S&#65533;6&#65533;&#65533;&#65533;&#65533;&#65533;{&#65533;p&#65533;&#65533;J&#65533;D&#65533;%  ;"`6&#65533;^f&#65533;H&#65533;D&#65533;I R?Sa&#65533;JZJ&#65533;l,}Hj&#65533;&#65533;|Di&#65533;8&#196904;&#65533;&#65533;&#65533;&#65533;&#65533;&#65533;S&#65533;{V&#65533;Y&#65533;2&#516;.*`&#65533;&#389;&#313;O.&#65533;G&#65533; !W]&#65533;&#65533;&#65533;&#65533;Q&#65533;MTs@ 6`X&#65533;&#65533;^QpKtB[TZ&#65533;&#65533;:&#65533;-&#65533;&#1695;&#65533;w	&#65533;&#192;&#65533;&#65533;M].&#65533;a&#65533;k'&#65533;&#65533;&#65533;Y&#65533;KC&#65533;v&#65533;&#65533;^&#65533;Y&#65533;[eT&#65533;&#65533;jp80&#65533;&#65533;&#65533;q&#65533;[b&#65533;E&#65533;Z~&#65533;&#65533;T  l&#65533;M&#65533;x-[k&#65533;!&#65533;4&#65533;&#65533;&#65533;gV&#65533;\&#65533;n@&#65533;&#65533;&#1414;&#65533;&#65533;'&#65533;&#65533;&#65533;!&#65533;&#65533;\"O&#65533;&#2041;&#65533;&#65533;M&#65533;&#65533;&#65533;x&#65533;	e&#65533;&#65533;&#65533;: &#65533; /:&#65533;NW&#65533;&#65533;8&#65533;\-&#65533;K>&#65533;&#65533;2TF r&#65533;&#65533; &#65533;&#65533;eas&#65533;F9&#65533;8&#65533;&#65533;&#65533;&#65533;m&#65533;&#65533;&#65533;&#65533;&#65533;(&#65533;C&#65533;5,&#65533;&#65533;&#65533;W&#65533;OP&#65533;&#65533;&#65533;&#65533;&#65533;DYek@ -&#65533;e[fa&#65533;j&#65533;w&#65533;Q&#65533;>&#65533;] vk&#65533;^V&#65533;.Oi2!-&#65533;|[Y3/P&#65533;n&#65533;w&#65533; &#65533;9&#65533;&#65533;&#65533;5-&#65533;:&#65533;&#65533;8> WP 0%WI)R&#65533;j&#65533;&#65533;&#65533;&#65533;p&#65533;#&#65533;jX&#65533;b 5`&#65533;&#65533;
L&#65533;&#65533;&#1569;&#65533;M	F&#65533;&#65533;&#65533;&#65533;C&#65533; $N&#65533;H1B&#65533;3F:h&#65533;&#65533;&#844;%"H&#65533;P!&#264;U&#65533;d&#65533;@&#65533;&#65533;&eF &#65533;&#65533;&#65533;M%$H 9&#65533;&#859;&#65533;0&#65533;h&#65533;`&#65533;H&#65533;*Uvph#&#65533;&#602;!&#65533;p&#65533;#j&#65533;&#1584;&#65533;&#65533;@&#65533;5;&#65533;N&#65533;b#&#65533;&#65533;&#664;Q&#65533;#&#65533;0%`&#65533;&#65533;AB=L&#65533;YPF&#453;80T &#65533;&#65533;B&#65533;sQ&#65533;ey&#65533;F&#65533;gHys&#65533;K&#409;5&#1501;&#65533;y!N&#65533;:y&#65533;th&#65533;:/&#65533;r"&#65533;&#1256;1&#65533;l&#1584;e&#65533;!L&#65533;I@C&#900;	qp(8&#65533;&#65533;	&#65533;C&#65533;&#65533;&#65533;&#65533;p"J&#65533;g&#65533;XC&#65533;
&#65533;:&#65533;Q&#65533;&#65533;&#65533;g^LS d>Ny&#65533;&#65533;&#65533;&#65533;3&#65533;&#65533;l2M&#65533;"E&#65533;&#65533;t&#481;&#65533;&#65533;&#65533;v&#65533;)&#65533;&#65533;*!&#65533;&#65533;&#65533;*&#65533;&#65533;d&#65533;&#65533;#&#65533;C&#65533;	&#65533;`&#65533;&#65533;nD&#65533;J&#65533;b&#65533;j0&#65533;&#65533;&#65533;R &#65533;5&#65533;h>&#65533;h&#1804;&#65533;7:&#65533;(&#65533;&#65533;v&#65533;&#65533;3&#65533;&#65533;&#65533;/&#65533;&#65533;&#65533;-&#65533;&#65533;@&#65533;&#65533;'&#65533;DJ&#65533;&#65533;R&#65533;&#65533;6`#*(&#65533;&#65533;4&#65533;&#65533;Z,&#65533;&#65533;B ##&#65533;1&#65533;f0&#65533;lX1&#65533;(&#65533;&#65533;
0&#65533;[SH&#65533;p&#65533;1&#65533;&#65533;(&#65533;&#65533;3>m&#65533;H&#65533;J&#65533;&#65533;O4&#65533;H3M&#65533;Z&#65533;)&#1572;&#65533;&#65533;-&#65533;&#65533;A&#65533;4@&&#65533;"S5&#65533;&#65533;&#65533;&#65533;0&#65533;!v &#65533;&#65533;&#65533;&#65533;&#65533;&#65533;@.&#65533;&#65533;blO&#65533;&#65533; 
P&#65533;T&C&#65533;&#65533;&#65533;D&#65533;&#1327;%&#65533;&#65533;&#65533;za)&#65533;\&#65533;j&#65533;&#65533;&#65533;&#65533;
&#65533;&#65533;p&#65533;%&#65533;&#65533;P&#65533;a&#65533;&#65533;Dt&#65533;&#65533;8&#65533;&#65533;3&#65533;&#65533;@&#65533;x5&#65533;%_w&#65533;&#65533;&#65533;aM&#65533;&#65533;&#65533;{k$&#65533;dC&#1263;Qg&#65533;&#65533;&#65533;&#65533;&#65533;ZKp&#65533;&#65533;&#65533;A
:(&#65533;/p&#65533;&#65533;b&#65533;&#65533;PC1:P3]&#65533;&#65533;&#65533;E5&#65533;x&#65533;,&#65533;&#65533;&#65533;0&#65533;-&#65533;W&#1497;&#65533;&#65533;&#1486;&#1451;,!&#65533;
&#65533;X&#65533;MJ&#550;&#65533;&#65533;&#65533;&#999;&#65533;>&#65533;I&#65533;&#65533;xj&#65533;&#65533;P&#65533;@&#65533;&#65533;&#65533;&#65533;kA^&#65533;&#65533;&#65533;I~&#65533;&#65533;5DP&#65533;&#65533;(4&#65533;&#65533;&#65533;:fD&#65533;X&#65533;X~I2&#65533;[
Z&#65533;#I&#65533;&#65533;&#65533;&#65533; j&#65533;&#1372;^j!&#65533;&#65533;&#65533;
&#65533;&#65533;@&#65533;&#65533;O&#65533;&#65533;&#272;Q&#304;&#1109;@1|0&#65533;N&#65533;b&#65533;&#65533;&#65533;&#65533;&#1762;&#65533;&#21044;&#65533;&#1723;&#65533;t&#65533;&#65533;.&#65533;&#65533;(&#65533;i&#65533;G&#65533;&#65533;&#65533;&#65533;&#65533;c&#65533;&#65533;&#65533;&#65533;B&#65533;%"?&#65533;&#65533;&#65533;a&#65533;<&#65533;V(&#65533;8&#65533;0A&#65533;R&#347;&#65533;6q&#65533;	&#65533;&#65533;{&#65533;&#65533;]e&#65533;[&#65533;&#65533;&#65533;&#65533;Ii&#65533;&#65533;&#65533;nS&#193;2&#65533;:r$&#65533;&#65533;zT&#65533;&#65533;&#65533;&0&#65533;!WP
4`&#65533;&#65533; %&#65533;L&#65533;&#65533;&&#65533;'uF &#65533;(3&#65533;&#928;&#65533;|&#65533;1&#65533;&#65533;t&#65533;&#65533;g	RrT&#65533;&#65533;%&#65533;&#65533;^&#65533;
&#65533;&#65533;6t&#65533;ty&#1928;h&#65533;&&#65533;J&#65533;^8&#119944;h&#65533;&#38846;&#65533; &#65533;&#65533;&#65533;&#65533;=4&#65533;&#65533;&#65533;7&#1088;/&#65533;BA&#65533;&#65533;&#65533;7&#65533;mA&#65533;+&#65533;&#65533;"&#65533;&#65533;}&#65533; &#65533;q&#65533;&#65533;&#65533;&#65533;&#65533;&#65533;a&#65533;@&#65533;w`&#65533;'&#65533;&#65533;1&#1628;-&#65533;&#65533;&#65533;1&#65533;{D,&#65533;&#65533;&#65533;x;G&#65533;&#65533;aU&#65533;&#65533;S&#65533;&#65533;&#65533;$&#65533;U{&#65533;&#65533;&#65533;8&#65533;&#65533;&#65533;&#65533;&#65533; @ :&#65533;&#65533;P0&#65533;l%&#65533;&#65533;5&#65533;"
I&#65533;&#65533;W=6qo5)&#65533;h&#65533;&#65533;&#65533;"&#65533;&#65533;N8d
(&#65533;&#65533;/.&#65533;[&#65533;&#65533;&#65533;&#65533;&#65533;7&#65533;@q&#65533;&#65533;i&#65533;&#65533;1&#65533;C%W&#65533;&#65533;&#65533;&#65533;P&#65533;T%&#65533;&#65533;c0f&#65533;&#65533;$&#65533;"&#65533;,&#65533;&#65533;H)&#1568;EVs&#65533;v&#65533;1&#65533;0l&#65533;&#1320;&#65533;\{@e&#65533; &#65533;+&#65533;&#65533;,|J&#65533;$5WB&#65533;&#65533;&#65533;Q&#65533;	&#65533;%!&#65533;&#65533;M*&#65533;&#65533;&#65533;2X&#65533;V!R'&#65533;r"L%&#65533;	
&#65533;&#65533;W&#65533;&#260;T&#65533;4&#65533; &#65533;&#65533;&#991;&#65533;=J&#65533;'&#65533;&#65533;&#65533;$&#65533;&#65533;&#65533;&#65533;b
&#65533;iK3\@i&#65533;#q0O&#65533;&#65533;&#65533;&%&#65533;&#65533;2&#65533;F,&#65533;!oxc&#65533;&#65533;$D&#65533;9oP&#65533;Gz$(&#65533;i<&#65533;Y?&#65533;&#65533;(E&#65533;&#65533;`&#65533;z&#65533;&#65533;&#65533;)%h&#65533;Bp;x&#65533;x&#65533;&#65533;&#65533;&#65533;&#65533;&#65533;&#65533;I@&#65533;&#65533;1&#65533;D&#65533;?&#65533;&#65533;&#65533;>q&#65533;b&#65533;j(<&#65533;V&#65533;&#65533;&#65533;=&#65533;&#65533;M"&#65533;&#1791;&#65533;&#65533;kb&#65533;?`&#65533;Oz$&#65533;&#65533;&#65533;&#65533;B&#65533;B8/ W&#65533;!O0&#65533;&#65533; ^&#65533;xF-@&#65533; 6&#65533; X&#65533;#|&#65533;&#65533;\%l&#65533;&#819;X&#65533;&#65533;&#65533;&#1260;&#1661;\&#65533;&#65533;U&#65533;&#65533;&#65533;&#65533;ii>K&#65533; $&#65533;&#65533;	&#65533;`&#65533;&#65533;&#65533;&#65533;&#65533;9&#65533;q&#65533;&#65533;5&#65533;&#65533;&#65533;L&#65533;&#65533;&#65533;2
l<N}I	 \&#65533;4V&#65533;&#65533;r%&#65533;&#1304;90&#65533;D&#65533;"s;&#65533;>&#65533;o&#65533;ZL&#65533;.&#65533;&#65533;&#65533;j7	^k-0oh\a&#65533;,&#65533;B&#65533;&#65533; &#65533;M&#65533;rt&#65533;&#912;&#65533;&#65533;&#65533;w!# t&#65533;&#65533;a&#65533;&#65533;&#65533;>7&#65533;/&#65533;DBX
hZ&#65533;9&#65533;@+&#65533;&#65533;&#65533;6'~&#65533;&#65533;[E&#65533;&#65533;&#65533;*A &#65533;&#65533;&#1792;	&#65533;.&#65533;&#65533;&#65533;&#65533;t&#65533;"&#65533;&#65533;E$&#65533;L&#65533;d&#65533;&#65533;&#65533;e&#65533;&#65533;D'I;hP&#922;&#65533;N&#65533;=&#65533;&#65533;&#65533;P<&#65533;-&#65533;&#65533;&#65533;&#65533;TU&#65533;&#65533;&#65533; &Hr&#1077;&#65533;&#65533;
>&#65533;%t&#65533;&#65533;&#65533;/,&#65533;=$&#65533;J&#65533;c&#65533;/&#65533;s&#65533;4y&#65533;&#1108;&#65533;&#65533;&#65533;&#65533;5&#65533;Ss&#65533; &#937;&#65533;&&#65533;3f&#65533;&#65533;!&#65533;&#65533;&#65533;>&#65533;&#65533;T&#65533;UU&#65533;&#65533;&#65533;[&#65533;&#65533;&#65533;mR}C>s&#65533;h&#65533;k&a&#65533;{S&#65533;&#65533;E!`'&#65533;&#65533;&#65533;&#65533;&#65533;i
![&#65533;&#65533;i&#65533;1&Lah&#65533;&#65533;&#65533;&#1383;3B8,Hr[&#65533;&#65533;&#65533;f&#65533;&#65533;{O&#65533;&#65533;@&#65533;Q&#65533;&#65533;li&#65533;&#65533;&#65533;&#65533;l&#65533;&#1196;&#65533;-&#65533;k&#65533;&#65533;V-J&#65533;[]\a&#65533;&#65533;&#65533;&#65533;&#65533;&#1384;&#65533;y&#65533;0`l&#65533;
BP&#65533;&#65533;Bil&#65533;Q&#1449;&#65533;&#65533;&#65533;,b&#65533;&#65533;&#65533;&#65533;M&#65533;+&#65533;p&#65533;#|&#65533;&#65533;r-&#65533;/9Uav Q&#65533;&#65533;2vh&#65533;&#65533;n@&#65533;&#65533;z&#65533;m&#65533;=ta&#65533;&#65533;&#58602;&#29580;>&#65533;C&#65533;&#65533;&#65533;u&#65533;&#65533;&#1946;M&#65533;IBB2AX\&#65533;A&#65533;&&#65533;&#65533;&#65533;&#65533;Q&#65533;u&#65533;&#65533;a(&#65533;&#65533;&#65533;I'&#65533;&#65533;_&#65533;8T&#65533;3&#65533;+&#65533;&#65533;&#65533;&#65533;W&#65533;PJk&#65533;h&#65533;Z&#65533;]&#65533;`&#65533;6	&#65533;&#65533;i&#65533;&#65533;&#65533;2m&#65533;3&#65533;x.&#65533;$@j&#65533;PzX&#65533;&#65533;&#65533;&#65533;&#65533;&#65533;&#65533;&#65533;&#65533;}	&#65533;&#65533;&#65533;4&#65533;x&#65533;\&#65533;mv&#65533;&#918;k&#65533;&#65533;yzbt&#65533;&#65533;&#65533;&#65533;&#65533;Ax'&#65533;MD&#65533;^e&#65533;&#65533;&nYN&#65533;B&#65533;&#65533;&#15844;&#65533;^lJS&#65533;:&#65533;&#65533;_Y&#65533;`&#65533;&#65533;&#65533;&#65533;&#839;&#65533;&#65533;bCmm&#65533;&#65533;;F1&#65533;m#4&#65533;^xA&#65533;
p&#65533;#&#65533;&#65533;j&#65533;&#217;^6&#65533;&#65533;&#65533;4&#65533;J&#65533;&#65533;>&#65533;&#65533;	&#65533;#,&#65533;&#65533;[.WZX&#65533;&#65533;&#65533;&#65533;Y&#65533;&#193;.@&#65533;&#65533;&#65533;&#65533;3&#65533;&#65533;R&#65533;&#51836;b&#65533;&#65533;&#65533;`&#65533;'&#65533; 8&#65533;&#65533;b&#65533;&#65533;&#65533;&#65533;s:&#65533;&#65533;&#65533;}z&#65533;&#65533;"&#65533;&#65533;j@#&#65533;&#65533;r.gC&#65533;M&#65533;&#65533;	&#65533;&#65533;&#65533;&#65533;+&#594;	Y&#65533;2&#65533;&#65533;&#65533;&#65533;&#65533;'&#1027;1&#65533;?&#65533;&#65533; 1&#65533;&#65533;8&#65533;x&#65533;&#65533;x&#65533;&&#65533; &#65533;&#65533;@&#65533;4)&&#65533;&#65533;7&#65533;&#1080;<&#65533;&#65533;&#65533;0&#65533;&#65533;&#65533;&#65533;&#65533;Q	|&#65533;6&#1594;9`&#65533;&#65533;Ad&#65533;&#65533;-&#65533;%&#65533;&#65533;&#65533;]R&#65533;
 &#65533;8&#65533; &#65533;&#65533;&#65533;B8h&#65533;'(&#65533;Ox&#65533; T9&#65533;b&#65533;&#65533;&#65533;2)&#65533;X7L@&#65533;&#65533;4&#65533;#Z&#65533;&#65533;&#65533;&#65533;!,'p&#65533;&#65533;&#65533;L&#65533;&#65533;I,&#65533;_&#65533;
&#65533;K&#65533;1&#65533;<&#65533;&#65533; &#65533;&#65533;&#65533;)&#65533;&#65533;&#65533;&#65533;&#65533;&#65533;&#65533;&#65533;&#65533;&#195;)P4&#65533;?&#65533;&#65533;5&#65533;&#65533;&#65533;&#65533;&#3616;H)&#65533;&#682;&#65533;&#65533;&#65533;&#65533;D&#65533;&#65533;c&#65533;V&#65533;% (<&#153;&#65533;&#65533;a<9i&#65533;P]&#65533;~&#65533; _&#65533;E&#65533;F&h&#65533;&#65533; >&#65533;&#65533;:&#65533;&#65533;&#65533;=&#65533;P&#65533;&#65533;&#65533;2C%x&#65533;&#65533;&#65533;&#65533;&#65533;&#65533;&#65533;&#65533;5&#65533;&#1067;&#65533;P&#65533;p&#65533; @&#65533;a&#65533;&#65533; W"!&#65533;1&#65533;y&#65533;&#65533;&#65533;&&#65533;&`&#65533;#(&#65533;T&#65533;)&#65533;*x*&#65533;&#65533; hP0&#65533;&#65533;&#65533;&#65533;{
lH&#65533;&#65533;&#65533;&#65533;&#65533;DN&#768;1&#65533;&#65533;S1"&#65533;&#65533;&#65533;&#65533;&#65533;&#65533;*-&#65533;	J&#65533;&#231;&#65533;*4&#65533;t&#65533;&#65533;&#65533;&#65533;@J&#65533;`&#65533;{&#65533;&#65533;D&#65533;&#65533;&#65533;"&#65533;&#65533;(0:&#65533;&#65533;&#65533;&#1538;&#65533;^&#65533;&#65533;&#65533;&#65533;&#65533;&#65533;&#65533;Gl7x&#65533;Mky&#1544;&#65533;&#65533;.&#65533;&#65533;&#65533;98&#65533;&#65533;:&#531;&#65533;&#65533;&#65533;K&#65533;&#65533;&#65533;&#65533;&#65533;&#65533; &#65533;&#1264;&#65533;&#65533;VT&#65533;l&#157;&#65533;&#65533;&#65533;g&#65533;1&#65533;&#65533;&#65533;c&#65533;nQ&#65533;&#65533;&#65533;&#895;P&#65533;&#65533;0&#65533;&#1538;JLB&#65533;-&#65533;&#65533;8&#65533;&#65533;&#65533;&#65533;&#65533;&#65533;&#65533;p&&#65533;l&#65533; &#65533;&#65533;i
&#65533;x&#65533;&#65533;8&#65533;\A`&#65533;&#65533;&#65533;&#65533;&#65533;&#65533;:&#65533;K"&#65533;&#65533;&#65533;G&#65533;&#65533;JIe9&#65533;2+&#65533;&#65533;~&#65533;&#65533; &#65533;&#612;&#65533;&#65533;&#505;p&#1089;&#65533;4&#65533;&#65533;5h&#65533;!PN&#65533;&#65533;&#65533;&#65533;p&#65533;&#65533;(&#65533;&#65533;&#65533; &#65533;j&#65533;P&#65533;&#65533;&#217;&#65533;-&#65533;L&#65533;L8&#65533;1x&#65533;&#65533;	&#65533;&#65533;oG&#65533;"m&#65533;&#65533;!&#65533;N&#65533;&#183;&#65533;P&#65533;&#65533;&#65533;&#65533;Z
)A&#65533;P&#65533;P&#65533;"p&#65533;&#65533;Y &#65533;&#65533;u&#65533;*8&#65533;6 &#65533;&#1856;$&#65533;&#65533;&#65533;]&#65533;3p&#65533;v&#65533;&#65533;(1&#65533;&#65533;H&#65533;S&#1416;&#65533;&#1520;&#65533;&#65533;#&#65533;&#65533;B0&#65533;&#65533;&#256;
&#1026;&#65533;G&#65533;8&#65533;&#1268; a6u&#65533;OD.&#65533;|"&#65533;&#65533;v&#65533;0Z&#65533;C&#1170;I'&#65533;"x&#65533;<3(&#65533;=&#65533;#p&#65533;&#65533;l&#65533;&#65533;+&#65533;&#65533;9&#65533;&#65533;5&#65533; 1&#65533;8&#65533;0S1M&#65533;&#65533;PWu&#65533;ISJaS2&#65533;8&#65533; <x&&#65533;&#65533;&#65533;a&#65533;&#65533;&#65533;&#65533;*pt&#65533;J&#65533;>@&#65533;&#65533;&#65533;/&#65533;&#65533;&#65533; 3	`&#65533;g&#65533;&#65533;&#65533;&#65533;&#65533;&#65533;M&#3138;8&#65533;$=&#65533;&#65533;3&#65533;&#65533;&#65533;k&#65533;0&#65533;&#1425; #h&#65533;	&#65533;+m,&#65533;&#65533;&#65533;&#65533;!&#65533;&#65533;Y&#65533;&#65533;&#65533;&#65533;&#65533;~&#65533;W~&#65533;&#65533;Y&#65533;L&#65533;&#65533;"9&#65533;&#65533;&#65533;&#65533;&&#65533;&#65533;O&#65533;r&#65533;&#65533; 
&#65533;i,&#65533;8&#1424;s:&#65533;r&#65533;/&#1139;&#65533;&#65533;3;l&#65533;G&#65533;"y4&#65533;&#65533;&#65533;&#65533;&#65533;&#65533;i$&#65533;&#65533;&#65533; 4&#65533;&#65533;z&#65533;&#65533;&#65533;&#65533;$LBQU&#65533;&#65533;&#65533;R&#65533;&#65533;&#65533;&#65533; W&#65533;&#1529;Z'&#65533;&#65533;=1R!h &#65533;&#65533;]ej&#65533;kG&#65533;y&#65533;&#65533;&#65533;0&#65533;&#65533;2t&#65533;&#65533;e&#65533;>A&#65533;&#63180;23&#65533;&#65533;&#65533;&#1977;&#65533;i&#65533;&#627;&#65533;&#1465;&#65533;%&&#65533;&#65533;2&#65533;2r&#65533;ui&#65533;!&#65533;R!&#65533;&#65533;Q5?4&#65533;S &#65533; Z
R&#65533;&#65533;
Z~uUm&#65533;!&#65533;&#65533;0&#65533;&#65533;|<h&#65533;l&#65533;&#65533;(2&#65533;&#65533;&#1433;X&#65533;RV&#58106;9g]G&#65533;a#&#65533;&#65533;
&#65533;"&#65533;J&#65533;&#65533;$&#65533;&#65533;IU&#65533;&#65533;!X&#65533;*@7a&#65533;5e1&#65533;NP&#65533;&#65533;&#65533;9&#65533;&#65533;&#65533;ES\2%&#65533;&#65533;5\&#65533;m&#65533;&#65533;&#1053;&#65533;&#1780;&#65533;&#65533;75&#65533;&&#65533;^,h&#65533;2l&#65533;bI&#65533;&#65533;2<-&#65533;>&#65533;&#65533;&#65533;Z1B&#65533;2S9 S&#65533;&#65533;H&#65533;uB&#65533;&#65533;1*&#65533;% !&#65533;&#65533;&#65533;c&#65533;Q&#65533;&#65533;&#65533;&#65533;&#65533;&#768;&#65533;[2 &#65533;5p&#65533; &#65533;&#65533;&#65533;&#65533;&#65533;&#65533;I3{&#65533;&#65533;&#65533;&#65533;0p&#65533;3&#65533;^&#65533; x\,&#65533;&#65533;&#65533;
&#65533;&#65533;&#1466;&#65533;W&#65533;&#1237;r&#65533;&#65533;&#65533;!u&#65533;&#1101;U&#618;&#65533;Q*"&#65533;&#65533;C&#2041;1"&#561;Py&#2041;JYx&#65533;&#65533;&#65533;0&#65533;&#65533;&#65533;u&#65533;&#65533;&#65533; h&#65533;-&#65533; .&#1949;m&#65533;~5
&#65533;j`*63&#65533;Y&#65533;&#65533;&#65533;p&#65533;&#128;&#65533;X&#65533;&#65533;@&#65533;&#1074;&#65533;&#65533;Q&#65533;&#65533;&#65533;&#65533;S@&#65533;\a%&#65533;&#65533;y/&#65533;&#65533;&#65533;Z&#65533;.Y&#65533;&#65533;j(U&#65533;&#65533;0&#65533;@&#382;{	e\&#65533;e&#65533;8&#65533;&#65533;&#65533;eb1\(&#65533;)f&#65533;&#1268;&#65533;*>\&#145;V5&#65533;T&#65533;&#65533;&#65533;&#65533;&#65533;&#1963;%&#65533;&#65533;U&#65533;9&#65533;&#65533;t<&#65533;&#65533;!h&#65533;&#65533;&#65533;&#65533;+&#1618;&#65533;'%%P&#65533;&#65533;]8&#65533;&#65533;&#557;&#65533;&#65533;Am$d7YF2&#65533;&#65533;`N&#132;W'}U`}!V&#65533;lfJv&#65533;!$Z(N&#65533;&#65533;W@&#65533;&#65533;Ec&#65533;&#65533;J"*&#65533;&#65533;&#65533;&#65533;&#65533;mK&#65533;l&#376;0&#65533;&#65533;G&#65533;1Xf&#65533;SR&#65533;&#65533;&#65533;J&#65533;&#65533;&#65533;]&#65533;&#65533;&#65533;Y>&#65533;&#530;Z&#65533;&#65533;&#65533;w&#65533; &#65533;&#65533;&#65533;&#65533;&#65533;&#65533;&#1566;&#65533;1i&#65533;b&#65533;&#1696;&#65533;&#65533;&#65533;&#1822;&#65533;&#65533;&#65533;,&#65533;&#65533; 1&#65533;c&#729;&#65533;&#65533;&#65533;JK&#65533;&#65533;:+&#65533;:&#65533;&#65533;&#65533;&#65533;s3&#65533;&#65533;"%&#65533;&`&#65533;8&#65533;&#65533;6&#65533;&#2028;&#65533;A&#1212;&#65533;D&#65533;&#65533;&#65533;&#65533;&#65533;	&&#65533;0P&#65533;&#1608;6&#65533;&#65533;:h&#65533;&#65533;&#65533;&#65533;d&#65533;5&#1794;&#65533;~C&#65533;,6f&#65533;&#65533;&#65533;&#65533;r&#65533;5g&#65533;&#65533;&#65533;}&#65533;cMf&#426;&#65533;&#65533;p
&#65533;p&#65533;&#65533;J&#65533;&#65533;a&#65533;&#65533;l&#65533;:0&#65533; &#65533;H&#65533;D&#65533;&#1665;&#65533;70&#65533;&#65533;.&#65533;&#43134;k&#65533;&#65533;&#65533;*n&#65533;&#65533;%>&#65533;7&#65533;/R&#65533;&#1687;&#65533;&#65533;$_#&#65533;&#65533;&#65533;K&#65533;&#1601;>&#65533;&#65533;&#1656;
"&#65533;K&#65533;&#65533;oU&#65533;&#65533;&#65533;&#65533;&#65533;&#65533;&#65533;&#65533;&#65533;,*&#65533;&#65533;&#65533;&#65533;&#65533;&#1121;f jgn&#65533;&#65533;&#65533;J&#65533;&#65533;$d51&#65533;&#65533;Z&#65533;&#1455;r&#65533;/7&#65533;&#65533;T
nj9&#65533;([6&#65533;&#474;T&#1771;&#65533;&#65533;&#65533;q&#65533;&#65533;]&#65533;^&#65533;&#65533;&#949;&#65533;m&#65533;3P`&#65533;&#65533;Z&#65533;eQmW<h&#65533;vf&#1550;&#65533;#A&#65533;{N&#65533;&#65533;&#65533;>&#65533;\&#65533;&#65533;&#65533;&#65533; B&#430;&#65533;&#65533;&#65533;&#1688;&#65533;&#65533;8R&#65533;&#922;&#65533;I&#65533;g&#65533;&#65533;&#65533;&#65533;j&#65533;,ov:&#65533;&#65533;nHI&#65533;&#65533;&#65533;&#65533;F&#65533;&#65533;1&#65533;&#65533;I&#65533;&#65533;&#1667;&#65533;&#65533;e	e4&#65533;&#65533;H&#65533;&#65533;E&#65533;&#65533;&#65533;f&#65533;
ZD&#65533;&#65533;&#65533;&#65533;&#65533;&#65533;&#65533;3&-&#65533;8&#65533;&#65533;&#65533;&#65533;&#65533;>&#65533;nT&#65533;Ako&#65533;&#65533;d
B&#65533;&#1551;&#65533;&#65533;	&#65533;&#65533;&#65533;&#65533;	&#65533;&#65533;n?&#65533;&#65533;&#65533;e&#65533;&#65533;&#65533;&#65533;&#65533;&#65533;)D&#65533;&#65533;&#65533;&#65533;"m]&#65533;X&#65533;HM0&#65533;5&#65533;	&#65533;00&#65533;&#65533;&#65533;4&#65533;fnVC&#65533;&#65533;&#65533;"&#136;&#65533;4&#65533;#&#65533;	&#65533;s_6&#65533;!o /&#65533;&#988;&#65533;&#65533;&#65533;n]&#65533;H&#65533;};&#65533;q&#65533;:&#65533;&#65533;&#1932;+&#65533;&#65533;&#65533;&#65533;&#65533;&#65533;r&#65533;&#65533;JG&#65533;&#65533;t&#65533;&#65533;q&#65533;\G@&#65533;&#65533;7:opO&#65533;&#65533;&#27628;&#65533;&#65533;&#65533; &#65533;&#65533;Hq&#65533;&#65533;?&#65533;&#65533;C!&#65533;Z&#1322;h+>i&#65533;&#65533;ET &#65533;&#65533;!&#1537;0W&#65533;&#65533;&#65533;%&#65533;2&#65533;s&#65533;&#1420;@&#65533;&#65533;&#65533;h<&#65533;t&#65533;1&#65533; &#65533;&#65533;Q&#65533;&#65533;3&#65533;&#65533;&#65533;&#142;&#65533;&#65533;&#65533;f&#65533;j&#65533;&#65533;	&#65533;ok&#65533;&#65533;'&#65533;@&#65533;&#65533;&#1445;&#65533;&#2032;_&#65533; &#65533;bou&#1054;ntd&#65533;&#65533;&#65533;`!oh&#65533;&#65533;Ql&#65533;w&#65533;Z&#65533;tQ&#65533;&#44475;m7l&#65533;&#65533;g&#65533;q&#65533;LCg&#65533;&#65533;&#65533;&#752;&#65533;&#65533;&#65533;F|li1x&#65533;x&#65533;&#65533;&#65533;&#65533;'/&#65533;W&#65533;&#65533;w&#65533;&#65533;&#65533;x&#65533;O&#65533;#&#65533;&#1595;&#65533;&#65533;A]&#65533;&#65533;q@&#65533;&#65533;&#65533;z`&#65533;&#65533;"&#65533;9&#65533;&#65533;C&#65533;-xW2 s&#65533;&#65533;x&#65533;&#65533;K7u&#1172;	|&#46319;&#65533;Wy?&#65533;&#65533;<&#65533;&#65533;&#65533;N&#1412;&#65533;&#65533;lo&#62642;X&#65533;&#65533;mW/&#65533;u.i&#65533;A&#65533;&#1547; &#65533;+&#65533;yg&#65533;Gw&#65533;?&#65533;l&#65533;&#65533;FG&#750;&#65533;z"B&#65533;e&#65533;&#65533;vO&#65533;|&#65533;&#65533;/k_&#65533;&#65533;Hv&#65533;&#65533;\
n?&#65533;H&#23770;1&#65533;O&#65533;&#65533;&#65533;&#65533;&#65533;&#65533;]hn`g*&#65533;&#65533;&#65533;&#65533;y&#65533;&#65533;&#65533;&#65533;&#65533;F&#65533;Zj&#65533;&#65533;z&#65533;&#65533;&#65533;&#65533;&#65533;)&#65533;&#65533;&#65533;&#65533;x(O&&#65533;&#65533;&#162;&#65533; &#65533;0&#65533;&#65533;&#65533;%&#65533;`&#65533;&#65533;^&#65533;&#65533;&#65533;1&#65533;&#65533;'&#65533;'&#65533;&#65533;g'&#65533;V&#65533;&#65533;&#65533;&#65533;&#65533;&#65533;&#65533;i&#65533;&#65533;&#65533;&#65533;&#65533;j&#65533;U&#65533;8Vm&#65533;X&#65533;&#65533;4&#65533;&&#65533;&#65533;&#65533;&#65533;&#65533;<&#65533;p&#65533;p&#65533;&#65533;F/~2&#65533;&#65533;W~&#65533;&#65533;vB>}}g&#65533;&#65533;&#65533;&#65533;a&#65533; "H&#65533;&#65533;@&#65533;&#65533;i&#35855;B %.&#65533;x0&#65533;&#332;p&#65533;X&#65533;&#65533;o`h&#65533;&#65533;&#65533;&#858;[dX&#65533;&#65533;&#65533;&#65533;$HN&#65533;D&#65533;&#65533;B6&#65533;&#65533; #&&#65533;&#65533;%8j<h&#65533;"F&#65533;J|&#65533;&#65533;i	F&#65533;h&#65533;a&#65533;&#65533;&#65533;~D0&#65533;c&#65533;,`&#450;K&#65533;,Z&#65533;3.&#65533;&#65533;V&#65533;C&#65533;&#65533;&&#65533;&#65533;&#65533;&#1740;cKH9&#65533;&#65533;sVZ1&#25753;5&#65533;&#65533;&#36384;&#65533;&#65533;&#65533;	A&#65533;&#65533;&#65533;&#65533;&#290;n7&#65533;&#65533;l4B&#1321;Ua&#65533;&#65533;&#65533;U&#65533;&#481;_&#65533;e&#65533;:,G&#65533;Y&#65533;&#65533;m;&#65533;&#65533;&#259;tsS&#65533;817C&#65533;&#65533;<&#65533;z&#65533;&#65533;&&#65533;p&#65533;b&#65533;&#65533;2:&#65533;<aS&#65533;D&#65533;XS&#65533;&#65533;&#65533;.&#65533;~1&#65533;&#65533;&#65533;L=&#65533;&#65533;xF&#65533;U&#1256;S&#65533;vA&#65533;k&#65533;f&#65533;fQ&#65533;ymBq&#1488;\&#65533;EdB>&#65533;x&#65533;y&#65533;r&#65533;p&#65533;rB&#1056;F
D&#65533;&#65533;&#65533;qfl&#453;;&#65533;'&#65533;Z&#65533;&#65533;&#65533;"&#65533;I!&#65533;g%&#65533;GUU`&#65533;&#65533;|&#65533;&#65533;@&#65533;wk@&#65533;6^&#65533;&#65533;&#65533;&#65533;]OE@\SB&#65533;&#65533;FdA&#65533;U%&#65533; As!\&#65533;CL&#65533;&#65533;&#65533;u8&#65533;q&#65533;E1&#65533;&#65533;&#65533;`&#65533;&#65533;"&#65533;&#65533;%&#65533;y/UTYEZV\&#1143;YK:&#65533;#&#65533;&#65533;&#65533;m	&#65533;xT\&#65533;%J&#65533;]n&#65533;i^Q&#65533;yai$&#65533;$&#65533;[&#65533;`B8XpDted&#65533;Sd&#65533;&#65533; &#1295;E&#65533;&#65533;&#65533;+&#65533;&#65533;&#65533;&#65533;u&#65533;&#65533;h7&#65533;&#65533;&#1358;6X&#65533;&#65533;c&#65533;&#65533;&#65533;c)&#610;A&#65533;&#65533;&#65533;&#65533;N:&#65533;&#65533;^{M&#65533;&#65533;U&#65533;&#65533;&#65533;&&#65533;&#1029;j&#65533;&#65533;B"&#65533;&#65533;&#65533;&#65533;J&#65533;KA&#598;&#65533;&#65533;6D'Ug\&#65533;&j9&#65533;&#65533;P&#65533;&#65533;&#65533;&#65533;&#65533;&#317;i$&#65533;F	&#65533;&#65533;&#65533;&#670;+%&#65533;&#1086;&#65533;&#65533;&#65533;`&#65533;
tQ&#65533;W&#65533;&#65533;C&#65533;&#65533;Ax_&#65533;&#65533;Y&#65533;&#65533;&#65533;&#65533;&#65533;\&#65533;VkH&#65533;M&#65533;kG&#65533;	&#65533;kZe&#65533;&#65533;&#65533;&#65533;&#65533;en&#65533;&#65533;"&#65533;,s&#65533;UHwZ&#65533;&#65533;&#65533;B&#65533;-||^&#65533;&#65533;&#65533;1&#65533;&#65533;:Is&#65533;}&#65533;i&#65533;&#65533;&#1678;:&#65533;daG`&#65533;X&#65533;}%&#65533;&#65533;n-&#65533;&#65533;&#65533;U+&#65533;o&#65533;`}&#65533;WrUF&#65533;p&#65533;2&#65533;x&#65533;B0&#65533;&#65533;U&#1285;{&#65533;h&#65533;&#65533;btu&#65533;&#65533;j&#65533;5&#644;&#65533;i&#65533;C&#65533;^&#1315;&#65533;&#65533;&#65533;E&#65533;&#65533;(&#65533;P&#65533;&#65533;W_#Mh&#293;)&#65533;&#65533;|7&#65533;A&#65533;9&#1334;u\&#65533;&#1733;E&#65533;&#65533;f&#65533;&#65533;&#593;&#65533;&#65533;r&#65533;&#65533;&#65533;&#65533;&#1533;&#65533;Gn&#65533;&#65533;0&#65533;O&#65533;&#65533;,&#998;k&#65533;&#65533;&#65533;bM&#65533;E&#65533;&#65533;w0C&#65533;&#65533;&#65533;l&#65533;\&#65533;&#1445;&#65533;T4fR&#65533;\&#65533;Gd&#65533;A&#65533;&#65533;"&#65533;&#65533;&#65533;&#65533;nhE>&#65533;&#1319;d=&#65533;7&#65533;&#65533;&#881;&#65533;5g&#65533;*&#65533;1&#628;&#65533;&#65533;<&#65533;{LhBv &#65533;T&#65533;}&#65533;D&#65533;&#65533; &#65533;}&#65533;&#1178;WN9!&#65533;&#65533;!_xx&#65533;&#65533;
&#65533;@&#65533;0&#65533;T&#65533;&#65533;|Ar&#1123;M\@&#65533;&#65533;&#65533;5*g+&#65533;_&#65533;&#1281;:T&#65533;&#65533;H&#65533;&#65533;&#65533;!&<An0&#65533;&#65533;:&#65533;EDuNY%4&#172;&#59701;&#65533;&#65533;&#65533;#*A&#65533;5V"@0&#65533;
&#65533;J&#65533;&#65533;#A&#65533;&#65533;F&#65533;&&#65533;p&#65533;&U=&#65533;a/&#65533;&#65533; &#65533;0&#65533;o&#65533;`&#65533;P&#65533;E&0f&#65533;NBJX&#65533;On)&#65533;O	&#65533;d&#65533;&#65533;8%-h&#65533;V&#65533;&#65533;&#65533;&#65533;
X&#65533;&#65533;&#65533;kS&#65533;B&#65533;&#65533;}&#65533;U&#778;R&#65533;&#65533;8&#65533;$/&#1537;!&#65533;&#65533;&#65533;+&#1536;hO&#65533;&#65533;&#65533;&#65533;L&#65533;&#65533;a&#65533;J &#65533;&#65533;x|&#65533;&#65533;Y*&#1607;R&#65533;&#65533;&#65533;xE+4aNs&#65533;&#65533;&#65533;*x&#65533;&#65533;p3P&#65533;&#1191;.&#65533;x%^&#561;&#65533;&#65533;&#65533;&#772;YH&#65533;FP#&#346;&#65533;c&#65533;&#65533;,&#65533;;&#65533;&#475;'&#65533;&#65533;E&#65533;&#65533;&#65533;"&#65533;&#65533;&#65533;D,B&#65533;&#65533;`&#65533;4 ]&#65533;*41&#65533;&#65533;&#65533;7&#65533;z^r&#65533;&#65533;(&#65533;&#65533;d &#65533;&#65533;&#65533;&#65533;'q&#65533;&#65533;&#65533;&#65533;Ej&#65533;I&#65533;&#65533;&#65533;8&#65533;&#65533;aw&#65533;"&#65533; f&#65533;&#65533;&#65533;Ox\&#65533;&#65533;&#65533;\&#65533;
&#65533;^C&#65533;`&#65533;
.&#65533;K&#65533;&#65533;&#65533;(.&#65533;&#65533;&#65533;&#65533;q&#65533;&#65533;&#65533;B&#65533;&#65533;"&#65533;&#65533;&#65533;$&#65533;&#65533;A&#65533;P&#65533;&#65533;&#65533;B&#1366;&#65533;0&#65533;`&#65533;&#65533;ckz&#65533;E&#65533; .%4&#65533;&#65533;&#65533;&#65533;&#65533;'&#65533;9&#65533;qEGm&#1096;&#65533;mj&#65533;&#65533;&#65533;&#1636;&#65533;nt<I&#65533;&#65533;&#65533;D&r %A&#65533;3&#65533;&#65533;&#65533; &#65533;&#65533;&#65533;&#65533;B&#65533;IZI&#65533;&#65533;Z&#65533;X&#65533;&#65533;R&#65533;R&#65533;X&#65533;ao{(&#65533;,(&#65533;r&#65533;&#65533;=E')&#65533;&#65533;&#65533;FxA&#65533; j&#65533;&#65533;,&#65533;&#65533; *&#65533;&#65533;(&#65533;c0afxC :i&#65533;&#65533;&#65533;&#65533;&K&#1639;d&#65533;&#65533;&#65533;&#65533;&#65533;,&#65533;V&#65533;&#65533;`$&#65533;&#65533;j&#65533;&#65533;v&#318;&#65533;T&#65533;u&#65533;&#65533;I&#65533;H
&#65533;`
<`&#65533; $&#65533;_&#65533;%&#639;&#65533;&#65533;OT&#65533;EV<&#65533;qJ.&#65533;Q&#65533;c&#65533;x(&#65533;h&#65533;&#1082;(s&#65533;!&#65533;&#65533;PW	]{&#65533;&#65533;&#65533;0&#65533;+&#65533; &#65533;&#65533;&#65533;&#1802;`&#65533;&#1318;T7,&#65533;eh&#65533;C( &#65533;&#65533;&#65533;b&#65533;&#65533;&#65533;&#65533;/.1a&#65533;&#65533;m&#65533;&#65533;&#65533;8&#65533;&#65533;&#65533;&#65533;g2&#65533;&#1284;&#65533;&#65533;S&#65533;!a&#65533;&#65533;A&#65533;P[jn9m&#65533;qJ	5&#65533;'x1&#65533;#&#65533;&#65533;S&#65533;&#65533;&#65533;X\&#65533;&#65533;&#65533;&&#65533;La!&#65533;&#65533;,&#65533;k&#65533;f&#65533;&#65533;&#65533;U&#65533;&#65533;;fk&#65533;;&#65533;&#65533;&#65533;b&#65533;&#65533;&#65533;~U%<O%&#65533;&#65533;XrJ]tt&#1028;&#65533;F1&#65533;&#65533;N&#65533;&#65533;)&#65533;^%&#65533;&#65533;&#65533;&#65533;&#65533;&#236;&#65533;&#1006;w&#65533;p &#65533;k &#65533;&#65533;&#65533;
DR&#65533;3K&#65533;p&#65533;&#65533;&#65533;&#65533;&#65533;*&#65533;W&#65533;3&#65533;0t/~&#65533;!&#65533;Z&#65533;&#65533;&#65533;&#65533;&#65533;D&#65533;&#65533;,r}Bl&#65533;&#65533;&#65533;&#65533;56b&#65533;&#65533;&#65533;&#1820;q&#65533;}&#65533;&#65533;aS&#65533;&#65533;Z&#65533;@ p&#65533;
f&#65533;b&#65533;8&#65533;&#65533;&#65533;f&#65533;"G&#65533;&#65533;&#65533;&#65533;&#65533;Qk:&#65533;X&#65533;k&#65533;v&#1520;1TA &#65533;f&#65533;&#65533;{;&#65533;1&#65533;&#65533;&#65533;o&#65533;&#65533;&#65533;I&#1978;&#65533;&#65533;&#65533;&#10905;A&#65533;&#65533;&#65533;u&#65533;&#65533;&#65533;{&#65533;;bC&#65533;|r&#65533;&#65533;&#65533;&#1656;o&#65533;&#65533;'&#65533;m,&#65533;&#28393;[)&#65533;{^|&#65533;&#156;&#65533;_&#65533;&#65533;&#65533;x&#65533;%6&#65533;&#65533;&#65533;!;&#65533;c&#1102;O&#65533;&#65533;4&#65533;Or&#65533;&#65533;z&#1122;&#1506;&#65533;&#65533;`&#65533;&#65533;1&#65533;&#65533;&#65533;&&#65533;q&#65533;&#65533;&#65533;u O&#65533;&#65533;&#65533;sP&#65533;w/'&#65533;&#65533;M3]&#65533;[&#65533;d.}N[&#65533;4&#1226;Vu&#65533;w&#65533;_P&#65533;e&#65533;&#1269;&#65533;Z&#65533;&#65533;&#65533;W[x&#65533;W<&#65533;s&#65533;&#65533;
&#65533;oP'&#65533;iH4&#65533;&#65533;&#65533;w@&#65533;&#65533;&#65533;sJ)&#65533;/M&#65533;]_^&#65533;&#65533;4&#65533;&#65533;&#65533;}&#65533;s%&#65533;&#65533;&#65533;&#65533;&#28767;&#65533;fEv&#65533;k!&#65533;t&#1954;zf&#65533;ho^&#65533;&#65533;W.&#65533;o-&#65533;&#65533;&#65533;t&#65533;Z&#65533;y&#65533;&#65533;&#65533;_&#65533;&#65533;5&#65533;&#65533;T:@&#65533;&#65533;&#65533;&#65533;w&#65533;!_|}Rp&#65533;^&#65533;&#65533;&#65533;&#65533;&#65533;&#65533;=	P&#65533;&#65533;&#65533;&#65533;M&#65533;&#65533;m\&#65533;&#65533;&#65533;&#65533;_&#65533;&#65533;&#65533;&#65533;<&#65533;&#65533;&#65533;Erd&#65533;&#65533;&#1543;&#65533;&#65533;h&#65533;S &#65533;E_N1&#65533;qT&#65533;&#65533;I&#65533;&#65533;J&#65533;&#65533;F&#65533;!@&#65533;&#65533;&#1293;`&#65533;&#65533;-}Pz5]&#65533;&#65533;Z&#65533;&#65533;&#65533;&#65533;&#65533;`&#65533;Q`&#65533;u&#2025;d&#65533;&#65533;&#65533;&#65533;L&#65533;&#65533;TU&#65533;&#65533;&#65533;&#65533;&#3813;&#65533;n&#65533;&#65533;m9&#65533;&#65533;\&#1310;&#18492;E r&#65533;&#65533;&#65533;&#65533;Wd&#65533;&#65533;55&#65533;&#65533;&#65533;&#65533;&#65533;&#65533;D%&#65533;K&#65533;\&#65533;
^&#65533;&#65533;&#65533;&#65533;&#65533;&#65533;&#65533;]&#65533;t&#65533;&#65533;
&#65533;\y&#65533;&#65533;I&#65533;&#65533;_5&#65533;&#65533;&#2001;&#65533;!&#65533;&#65533;&#65533;&#65533;&#65533;&#65533;&#65533;&#65533;Y&#65533;&#65533;{	`&#65533;&#65533;&#65533;%&#65533;&#65533;&#600;&#65533;&#65533;O	^&#65533;&#65533;u&#65533;K&#65533;R:T&#65533;M&#65533;P&#65533;X&#65533;&#65533;&#65533;&#65533;%&#65533;&n&#65533;&#65533;&#65533;{&#65533;0J&#65533;'&#65533;&#65533; &#65533;_&#65533;"&#881;6&#65533;}&#65533;&#65533;a&#65533;&#65533;y&#65533;&#65533;)&#65533;&#65533;&#65533;_/nc&#65533;&#65533;&#65533;&#65533;b|&#599;&#65533;0&#65533;5E&#65533;F&#1897;H&#65533;A&#65533;~&#65533;a&#65533;&#65533;!&#65533;T_&f&#65533;.&#65533;&#65533;.r&#65533;&#65533;7&&#785;Yr5&#65533;&#65533;W9/-V&#65533;&#65533;&#65533;x&#65533;"&#1954;&#65533;c&#65533;&#1813;=>&#65533;1"_V@&#805;9&#65533;U&#65533;<&#65533;A&#65533;Q&#65533;,&#65533;i&#65533;&#65533;&#65533;
p&#65533;&#65533;&#2236;ac&f&#65533;U&#65533;#de&#65533;H&#65533;&#65533;pMF&#65533;F"&#65533;;I=y&#947;&#65533;&#65533;F
&#65533;t&#65533;v&#65533;j&#65533;]<&#65533;#O1$R&#65533;&#65533;&#65533;&#804;+&#65533;MF&#65533;&#65533;&#688;L&#65533;&#65533;&#65533;&#436;&#65533;b&#65533;	.&#65533;&#65533;c&#65533;&#65533;&#65533;i&#65533;!ra>&#65533;&#65533;)&#65533;&#65533;i&#65533;&#991;&#65533;&#65533;&#65533;&#65533;
&#65533;&#65533;FS&#65533;&#65533;&#65533;&#65533;&#65533;&#65533;&#65533;&#65533;5&#65533;9&#65533;&#65533;eQ&#65533;%&#65533;&#65533;`&#65533;d&#65533;&#65533;&#65533;]&#65533;&#65533;8WpY&#65533;&#309;&#65533;3&#65533;&#65533;M&#1007;&#65533;&#65533;&#65533;&#65533;M&#65533;&#65533;&#65533;X^"gr&&#65533;&#65533;b&#65533;&#65533;&#65533;F&#65533;\6&#65533;&#65533;b&#65533;&#65533;.&#65533;I4n%A&#65533;H&#65533;&#65533;&#333;&#65533;&#65533;@Z&#65533;&#65533;d
A_dfgzf&#65533;&#65533;&p&#65533;&#65533;D&#65533;>q$&#65533;'&#65533;`N8I	&#65533;&#65533;&#65533;&#65533;n&#65533;&#65533;V&#65533;T&#65533;&#65533;@
P&#65533;&#65533;JYU &#65533; "Q&#65533;&#65533;&#65533;'a
e&#65533;,"h:&#65533;q&#65533;&#65533;&#65533;&#65533;&#65533;&#65533;]&#65533;&#65533;[^&#65533;&#1818;q&#65533;&#65533;&#65533;&#65533;&#65533;@! &#65533;&#65533;&#65533;'&#65533;X&#65533;nZ&[N&#65533;&#65533;&#450;&#65533;Ei&#65533;&#65533;&#65533;hN=&#65533;cF&#1285;&#65533;Xi=bT&#65533;&#65533;&#65533; &#65533;&#65533; &#65533;&#65533;<&#65533;&#65533;h&#65533;&#65533;W&#65533;D0&#65533;\&#65533;&#65533;FNE&#65533;&#415;hh&#65533;Zdc&#65533;&#65533;K&#65533;&#65533;|&#65533;Z@BMs:E&#65533;&#65533;&#65533;&#65533;j$4@&#65533;&#65533;&#65533;
h&#65533;&#65533;&#65533;&#65533;~&#65533;&#65533;@_&#65533;&#65533;
h&#65533;!&#65533;&#65533;&#65533;_k&#540;&#65533;4&#65533;=D4&#65533;8&#65533;h&#65533;i&#65533;eA&#65533;&#65533;&#65533;&#65533;&#65533;\<E &#65533;&#65533;
l&#65533;
&#65533;&#65533;&#1833; 0&#65533;< &#65533;&#65533;~:&#65533;&#65533;&#65533;&#65533;&#65533;&#65533;&#65533;r&#65533;&#65533;i&#65533;KKs&#65533;)H"&#1441;&#65533;&#65533;&#65533; &#65533;&#65533;&#65533;E&#65533;&#65533;&#65533;&#65533;&#65533;A&#65533;` 4&#65533;&#65533;>E&#65533;&&#65533;2&#65533;fi&#65533;u &#65533;6&#1509;J&#65533;&#65533;|&#1624;E&#65533;
&#65533;&#65533;&#65533; &#65533;&#65533;Sd&#65533; B&#65533;&#65533;&#65533;U&#65533; 0&#65533;&#1041; &#65533;&#932;&#65533;E&#65533;Y&#65533;&#65533;&N&#25887;&#65533;jX&#1451;&#65533;P&#65533;&#871;&#65533;,GN&#65533;^V&#65533;CP#&#65533;&#65533; 4&#65533;&#65533;8D&#65533;&#65533;&#65533; &#65533;&#65533;)&#65533;#|&#65533;b:&#65533;&#65533;&#65533;[`}&#65533;&#417;&#1423;j>&#65533;&#65533;&#65533;&#65533;f&#65533;&#65533;A&#65533;f&#65533;$D&#65533;5_CT'&#65533;l&#65533;&#65533;&#65533;&#65533;&#65533;A&#65533;H&#65533;< :&#65533;&#65533;*&#65533;&#65533;(,&#65533;=l&#65533;V+r&#65533;&#65533;&#65533;&#65533;*&#65533;IU&#65533;&#963;&#65533;l&#65533;&#65533;&#65533;&#65533;&#65533;C&#65533;&#65533;&#823;&#65533;&#65533;Xk&#65533;&#65533;&#65533;/M&#1167;H&#65533;&#65533;&#65533;&#65533;G9&#65533;9&#65533;l&#65533;&#65533;lq&#65533;&#65533;&#65533;^&#65533;$&#65533;&#65533;&#65533;>&#65533;&#1198;&#65533;CB&#65533;>&#65533;&\m>Ugr&#65533;&#65533;.E&#65533;&#65533;jCxTI&#65533;0&#65533;&#65533;c&#702;:&#65533;&#65533;ubaI&#65533;-&#65533;&#65533;A040&#65533;&#65533;-&#65533;&#65533;&#65533;-hm3&#65533;j&#65533;N-&#1370;Q&#65533;&#65533;&#65533;&#6539;-=&#65533;`k&#65533;&#65533;R !&#65533; &#65533; ,! L &#65533; &#65533;  &#65533; H&#65533;&#65533;&#65533;&#65533;*\&#560;&#65533;&#195;&#65533;"J&#65533;H&#65533;&#65533;&#331;3j&#65533;&#561;&#65533;&#463; C&#65533;&#65533;1B&#65533;&#65533;'&#65533;\&#626;&#65533;&#727;0c&#65533;|&#65533;&#65533;`M&#65533;7&#65533;&#627;&#65533;&#991;@}&#65533; p3e&#65533;&#65533;8&#65533;&#65533;&#65533;&#65533;&#1255;P{&#65533;$&#65533;&#65533;&#65533;&#619;K&#65533;F8:uh&#1384;`&#202;&#65533;&#65533;(V&#65533;Sq&#65533;&#65533;&#65533;Vm&#1436;H&#669;K&#65533;&#65533;&#1915;&#65533;&#65533;&#65533;&#65533;&#65533;Z&#65533;Z&#65533;U&#65533;u&#65533;M&#65533;d+n&#65533;v&#65533;I&#65533;q!L&#65533;&#65533;e&#65533;j&#65533;6&#65533;&#761;&#65533;&#65533;&#65533;&#65533;p|&#65533;&#65533;&#65533;&#1236;	^&#826;&#65533;K&#65533;TOrEM&#65533;6&#53408;s&#65533;&#1933;&#65533;f&#65533;&#65533;&#65533;&#65533;&#65533;M&#65533;xj&#302;&#65533;+&#65533;i&#65533;o&#65533;,&#65533;G&#65533;.&#65533;:&#65533;,D&#65533;~&#65533;&#65533;U&#65533;&#65533;.&#65533;]N&#65533;5&#65533;&#65533;&#3547;D@}z&#65533;&#65533;&#65533;&#2039;WO\&#65533;@&#65533;&#65533;&#65533;D&#65533;7)&#65533;&#65533;&#65533;XBuFW`&#65533;&#65533;e&#65533;r&#65533;5(&#65533;QXw&#65533;s&#65533;A`	f&#65533;!v&#34881;&#65533;IG&#65533;i&#65533;)&#65533;&#65533;&#65533;.	g[&#65533;b&#1570;&#65533;J #&#65533;3&#65533;h#&#65533;&#65533;&#65533;E&#65533;~<&#65533;[ %&#65533;5!&#65533;&#65533;y(&#65533;&#800;&#65533;&#65533;`4&#65533;&#65533;K.&#65533;&#65533;&#65533;&#65533;&#65533;&#65533;s&#65533;&#65533;&#65533;D(v&#65533;P[&#65533;&#65533;f!|v&#65533;d&#65533;3&#65533;&#65533;&#65533;l&#65533;&#65533;&&#65533;h&#65533; A&#65533;Zw&#65533;w&#65533;&#65533;&#65533;&#65533;:e%$`&#65533;	hd&#65533;n&#65533;`&#34888;&&#65533;&#65533; o&#65533;&#65533;&#65533;7Z7&#65533;q|V:&#65533;j^&#65533;g&#65533; &#65533;&#65533;&#65533;&#65533;&#360;&#65533;&#65533;j&#43553;&#65533;&#65533;&#65533;I&#921;&#65533;&#65533;&#1829;&#65533;&#65533;&#65533;&#65533;&#65533;&#65533;8&#65533;eD&#65533;&#65533;&#65533;m"&#65533;&#65533;v`&#304;&#65533;K&#65533;Z &#65533;f&#65533;3|+`&#65533;&#65533;U&#45658;&#65533;&#1867;&#65533;.&#65533;f&#65533;&#65533;
Kl&#65533;&#65533;&#65533;/&#65533;[&#65533;&#65533;Ft@&#65533;&#65533;k>&#65533;&#65533;&#65533;y&#65533;Q&#65533;R&#65533;&#65533;_VJ&#65533;-&#65533;o$J&#65533;&#65533;F&#65533;Vap;$&#65533;&#65533;&#65533;$|p&#65533;;&#53226;&#65533;&#39851;&#65533;V&#65533;`&#65533;&#65533;&#65533;v&#65533;&#65533;&#65533;&#65533;m&#65533;&#65533;&#65533;j&#65533;&#65533;j1,&#65533;#&#65533;0A&#65533;&#1798;4&#65533;<s&#65533;6&#65533;81&#65533;kqF&#334;F&#65533;&#65533;&#65533;x^%^&#493;&#65533;JY&#65533;&Y&#65533;&#65533;:&#65533;&#65533;&#65533;&#65533;&#65533;5C &#65533;N&#65533;!&#65533;&#65533;d&#65533;65&#65533;&#65533;p&#65533;&#234;&#65533;*&#65533;&#65533;&#65533;&#65533;QvT&#65533;x{D&#1277;&]&#65533;8&#65533;&&#65533;,&#65533;u&#65533;&#65533;3{&#65533;&#65533;C4>&#65533;&#13267;1&#65533; y&#65533;&#1144;&#65533;N&#65533;&#65533;&#65533;&#65533;&#65533;&#65533;&#1734;Z&#65533;&#65533;.&#65533;&#65533;&#65533;Vy&#65533;~C&#65533;YF`&#65533;&#65533;"&#65533;2&#65533;.&#65533;L&#65533;&#65533;k&#65533;&#65533;sp!&#65533;=&#65533;a&#65533;&#551;&#65533;&#65533;&#65533;#&#65533;&#65533;&#65533;1&#65533;1&#65533;h&#65533;p&#65533;&#65533;&#65533;n&#65533;j&#65533;&#65533;&#65533;{y2MV_&#65533;&#42721;&#65533;&#65533;&#65533;p;&#65533;a&#65533;&#65533;&#65533;g>&#65533;l&#65533;&#65533;)PAR&#65533;/E	&#65533; &#65533; &#1024;
&#65533;{&#65533;&#65533; &#65533;&#65533;l`&#65533;"&#65533;&#65533;&#65533;:&#65533;$&#65533;D&#65533;&#708;fW&#65533;!&#65533;j&#65533;z&#65533;t'&#65533;&#65533;5x1&#65533;_&#65533;R@&#65533;&#65533;&#65533;@
  A*&#65533;&#65533;:&#1552;,&#65533;Cm&#65533;&#65533;4X&#65533;
  &#65533;&#65533;&#65533;&#453;90&#65533;8&#65533;&#65533;&64&#65533;&#65533;&#65533;{	ZM&#65533;&#11536;&#65533;&#65533;&#65533;&#65533;&#65533;&#65533;Dx&#65533;&#261;&#65533;q)&#65533;&#65533;Z@&#1040;p&#65533;&#65533;&#65533;6&#65533;@`&#65533;&#65533;h&#65533;4&#27655;VPCh&#65533;&#65533;paNh&#65533;&#65533;&#65533;&#65533;	 ns;&#65533;&#65533;7E&#65533;T&#65533;&#65533;iJ&#65533;&#65533;T&#65533;5&#65533;}Ml&#65533;&#65533;&#65533;(&#65533; Z&#65533;i\&#65533;&#65533;@J&D&#65533;&#65533;&#65533;|#`:&#1568; P&#65533;fy&#65533;&#65533; q&#1538;b&#65533;&#65533;&#65533;,{o&#65533;&#65533;Qg&#65533;&#1401;&#65533;G-&#65533;uhT&#65533;IjAX&#65533;&#65533;&#65533;%}&#65533;p2W&#65533;&#65533;&#65533;XJR^&#65533;&#65533;Q&#65533;&#65533;@J&#65533;&#65533;j&#65533;@&#65533; &#65533;&#65533;?&#65533;&#65533;<@O&#65533;=Nlb&#65533;&#65533; &#65533;4&#65533;U&#65533;&#65533;X&#65533;6&#65533;c&#65533;&#65533;!&#65533;L&#65533;&#65533;D5.&#65533;Ah&#65533;	&#65533;I&#65533;% &#65533;e8&#65533;)N&#65533;&#65533;&#65533;&#65533;<B&#65533;&#65533;&#65533;@	&#65533; \ 6&#65533;&#65533;t&#65533;ZA6S&#65533;&#65533;&#65533;g&#65533;<&#65533;&#65533;&#1469;D&#65533;I;&#65533;j$cd&#65533;"	l&#65533;a.&#65533;9.&#65533;O/4&#1416;&#65533;\&#65533;&#65533;&#65533;&9&#65533;p&#65533;&#65533;&#65533; &#65533;\P&#65533;&#65533;&#65533;K]N&#65533;&#65533;$ t k&#65533;&#65533;B&#65533;&#509;%&#65533;&#65533;~1hnR&#65533;&#65533;\1&#65533;UK&#65533;&#65533;&#65533;&#65533;M&#65533;&#65533;[&#65533;`&#65533;&#65533;q&#65533;V&#65533;&#65533;t&#65533;&#1133;&#65533;&#37635;Xh=&#65533;%&#65533;a&#65533;&#65533;&#65533;&#65533;&#65533;Ue/H&#65533;&#65533;&#65533;S9U	&#65533;&#65533;&#65533;L&#65533;&#1087;&#65533;~J}I&#65533;&#65533;R{W&#65533;&#318;&#65533;f@&#65533;7%K\&#65533;0@,&#65533;&#65533;&#65533;T&#65533;&#65533;&#65533;&#65533;&#65533;b&#65533;&#65533;&#65533;#W&#65533;&#65533;`19&#65533;&#65533;n&#65533;&#65533;&#65533;K&#65533;BT&#65533;I &#65533;$&#65533;`K&#65533;;&#65533;&#65533;@D .
6*Y&#65533;j&#65533;&#65533;-&#65533;2&#65533;!&#65533;R&#65533; %&#65533;&#65533;&#65533;&#65533;0&#65533;A&#65533;`&#65533;V&#65533;u`h==&#65533;&#65533;&#65533;&#1534;n&#65533;&#65533;&#65533;BY&#65533;`V&#65533;	&#65533;&#1079;&#65533;&#65533;(&#65533;Y&#65533;&#65533;&#65533;&#65533;&#65533;&#65533;&#65533;&#65533;+24&#65533;t-Z&#65533;w3!&#65533;"&#65533;F&#65533;aF&#65533;&#65533;^;&#65533;&#65533;*&#65533;&#65533;&#65533;&#65533;&#134;%&#65533;&#65533;9a&#65533;Al `&#65533;&#65533;'^e&#752;&#65533;'&#65533;&#65533;	&#65533;&#65533;A&#65533;`&#65533;30&#65533;{&#1113;&#65533;J8&#65533;&#65533;&#65533;h&#65533;&#65533;&#65533;D^
'&#65533;2&#65533;&#65533;&#65533;&#65533;&#65533;01&#65533;=&#65533;&#65533;Em&#1026;s4&#65533;:X&#65533;&#65533;&#65533;U8(&#65533;c&#65533;s&#65533;5&#65533;K&#1105;&#65533; &#65533; .3&#65533;X&#65533;j&#65533;3M.s&#65533;$%&#65533;pmh&#65533;i&#65533;m2!&#65533;&#65533;M&#65533;KLN8&#65533;k&#65533;=&#65533;]&#65533;&#1944;%&#65533;&#65533;&#65533;`D7&#65533;Au&#65533;-&#65533;&#65533;4!&#65533;&#65533;AXCz@)X&#65533;&#65533;&#434;&#65533;&#65533;&#65533;&#65533;.[`
&#65533; &&#65533;G&#65533;&#65533;&#65533;>I	`&#65533;&#65533;J&#65533;(O&#65533;V6s&#65533;l S?&#65533;
b&#65533;&#65533;&#65533;&#65533;0&#65533;e&#65533;&#65533;&#65533;&#65533;o2&#65533;	&#65533;&#65533; &#65533;&#65533;\^&#65533;;-P		&#65533;0&#65533;3&#65533;8&#535;&#65533;7&#65533;&#65533;!%&#65533;&#65533;F&#65533;&#65533;z )&#65533;a&#65533;e&#65533;81&#65533;&#65533;&#65533;&#65533;o+&#65533;&#65533;^&#65533;2&#65533;&#65533;D`(s7{&#65533;&#65533;/U&_%&#546;&#65533;D&#65533;&#65533;&#65533;&#65533;&#65533;HPt&#65533;K&#65533;p8&#65533;U&#65533;&#65533;&#65533;&#65533;ak)&#65533;&#65533;&#5641;&#784;G2&#65533;{=&#65533;@Gj&#65533;  &#65533;\&#65533;&#65533;&#65533;&#65533;&#65533;3&#65533;&#65533;w&#65533;&#1486;&#65533;&#65533;&#65533;&#65533;>K&#65533;}&#65533;&#65533;k&#65533;&#65533;*&#65533;B&&#65533;&#65533;+H&#65533;&#65533;.q&#1950;\^&#65533;&#65533;]&#65533;F&#65533;F&#65533;&#65533;k_k}&#65533;&#65533;
Q;~[%&#65533;&#65533;k&#65533;
`&#65533;V&#65533;&#65533;&#65533;O &#65533;&#65533;0&#65533;c&#65533;c&#65533;{&#65533;&#65533;&#65533;&#65533;d&#65533;&#65533;<&#65533;w 2&#65533; s&#65533;&#65533;+&#65533;&#65533; &#65533;&#65533;f~&#65533;&#65533;&#65533;=&#65533;&#65533;x&#679;&#65533;&#416;&#65533;m&#65533;7&#65533;Nr&#65533;&#65533;&#65533;&#65533;&#65533;&#65533;U &#65533;&#65533; *&#65533;&#65533;7&#65533;&#65533;&#65533;:l&#65533;3&#65533;kD*^_fA^&#65533;&#65533;:ah&#65533;J&#65533;&#65533;a&#65533;z&#65533;'Twa3&#65533;l&#65533;&#65533;~&#65533;&#65533;d^&#65533;V&#65533;51&#65533;xP^&#65533; j A&#65533;op&#65533;&#65533;&#65533;F5L&#65533;&#65533;u&#65533;&#65533;&#65533;&#65533;Vo&#65533;t5&#65533;WB&#65533; p&#65533;	^`G` k&#65533;3&#65533;f&#65533;iTS4@fyA2}}&#65533;u*H5&#65533;VK5B&#65533; &#65533;e&#65533;r&#65533;`&#65533; &#65533;6q<5L.B&#65533;&&#65533;&#65533;W-2&#65533;~6= G&#65533;vO` b  Y`g<X:&#65533;bi4'&#65533;oAo_&#65533;lbW&#65533;u\&#65533;j&#65533;	&#65533;`M@U@&#65533;&#65533;&#65533;f&#65533;&#65533;?&#65533;stX&#65533;&#65533;&#65533;E&#65533;CI&#65533;3&#65533;= &#65533;vio|&#65533;|&#65533;S:&#65533;Bg&#65533;&#457;&#65533;&#1413;y&#65533;{&#65533;&#65533;a&#65533;&#65533;v&#65533;&#65533;?&#65533;&#65533;&#65533;%7&#65533;P&#65533;&#65533;&#65533;&#65533;&#65533;
1d(&#65533;Vv&#65533;u&#65533;&#65533;&#65533;gPv-`&#65533;O .p&#65533;4&#1601;T&#65533;&#20704;F{&#65533;x{?g[F(X%&#65533;=PL&#65533;vx&#65533;/P&#65533;&#65533; 7&#65533;=X(!&#65533;h&#65533;&#65533;&#65533;E&#65533;c&#65533;&#65533;&#65533;e&#65533;&#65533;	S&#65533;ZP&#65533;&#65533;&#65533;f&#65533;&#65533;R&#65533;~@&#65533;nhd&#65533;&#65533;!&#65533;&#65533;d&#65533;&#65533;yL6m5&#65533;3&#65533;&#65533;&#65533;`&#65533;&#593;`0*M$&#65533;&#65533;H&#65533;qLQ&#65533;4&#27856;&#65533;&#65533;i&#65533;&#65533;>&#65533;&#65533;&#65533;8PH &#65533;`&#65533;aw&#65533;F: en&#65533;&#65533;&#65533;&#65533;&#65533;'&#65533;&#65533;L&#65533;&#65533;XXd&#65533;&#65533;O&#65533;&#65533;p&#65533;&#65533;&#65533;&#65533;&#65533;D&#65533;yy7&#65533;;&#65533;&#65533;&#65533;t&#65533;&#65533;V&#65533;'&#65533;N&#65533;&#65533;q`h|&#65533;&#65533;&#65533;&#65533;&#65533;2o#&#65533;&#264;;Y&#65533;&#65533;&#65533;wV&#65533;V&#65533;&#65533;iz&#65533;&#65533;s zG&#65533;&#65533;z&#65533;o&#65533;&#65533;&#65533;&#65533;&#65533;=&#65533;&#65533;n&#65533;&#65533;&#65533;&#65533;h&#65533;&#528;&#43346;&#65533;&#1546;3&#65533;&#65533;0&#65533;|9&#65533;rBSW&#65533;G"&#65533;&#65533;&#65533;2;Bz_&#65533;&#65533;&#65533;v&#65533;	z&#65533;&#65533;&#65533;aqs &#65533;V %cX&#65533;&#65533;&#65533;Y}~&#65533;w&#65533;&#65533;&#65533;&#65533;(&#65533;pO&#65533;&#65533;|&#65533;&#65533;&#65533;'&#65533;&#65533;VeFih)&#65533;Y'-&#65533;&#598;G&#65533;dT&#65533;;&#65533;dN6&#65533;&#65533;	S0Z`&#65533;]&#65533;i &#65533;=&#65533;I`Yhy&#65533;&#65533;&#65533;&#65533;~R^
	&#65533;&#65533;4&#65533;|&#65533;fpG&#65533;;0&#65533;&#65533;&#65533;&#65533;6)&#65533;&#65533;:&#791;&#65533;&#65533;&#65533;&#65533;"5IFI&#65533;&q&#65533;&#65533;&#65533;80u&#65533;&#65533;2q*&#65533;pxlQ&#65533;f&#65533;y~r&#65533;_h2Z&#65533;[0s&#65533;&#65533;&#65533;&#65533;x&#65533;b &#65533;&#1314;i&#65533;&#65533;&#65533;&#65533;f&#65533;i&#65533;7&#65533;&#809;)%I&#65533;&#1552;&#65533;U&#65533;)&#65533;&#65533;mw@2y&#65533;8qmS&#65533;7970z2J&#65533;5j&#65533;&#65533;&#65533;&#65533;2&#65533;a&#65533;d&#65533;&#65533;G&#65533;&#65533;&#65533;D&#65533; &#65533;&#65533;Du&#65533;Z&#65533;&#65533;&#65533;N&#41717;&#65533;&#65533;u}E&#65533;1&#65533;&#65533;&#65533;&#65533;M&#65533;C&#1701;1&#65533;f&#65533;VqC&#65533;c&#65533;&#65533;&#65533;&#65533;9&#65533;&#65533;&#65533;A&#65533;v&#65533;r	&#65533;&#65533;#4&#65533;&#552;&#65533;`0&#65533;&#65533;&#65533;1q0WH&#65533;]#8&#65533;&#65533;A&#65533;&#65533;q&#65533;&#65533;V&#65533;&#65533;>[&#1638; &#65533;e`<&#1056;t:^ M&#65533;&#65533;?&#551;&#65533;X&#65533;4w&#65533;x,,&#65533;&#65533;(&#65533;hL&#65533;z&#65533;-&#65533; :4&#65533;H`&#65533;&#65533;&#65533;&#65533;A+k&#1631;~&#65533;&#65533;&#184;^&#65533;&#670;&#65533;i0 &#65533;&#65533;1&#1053;&#65533;&#65533;&#65533;&#65533;S&#65533;&#612;M&#65533;)82&#65533;&#65533;L&#65533;*B&#65533;&#65533;M&#65533;mS &#65533;6>nVH)&#65533;&#65533;S&#65533;$2&#65533;&#1166;&#65533;q!d&#65533;&#65533;0&#65533;*&#65533;`&#65533;3&#65533;J&#65533;`&#65533;XIWa
&#65533;i&#1453;&#65533;!&#65533;&#1673;]&#33140;&#65533;L&#65533;&#65533;&#65533;z&#65533;&#65533;&#65533;	&#65533;&#65533;&#65533;@&#65533;&#65533;%%&#65533;]g5&#65533;dA;7&#65533;&#654;!&#65533;&#65533;7&#1873;&#65533;&#65533;&#65533;&#65533;&#65533;;&#65533;&#65533;&#65533;XO&#65533;A&#65533;&#65533;&#65533;J&#65533;F
4&#65533;*bZ%qZA&#65533;&#65533;ya&#65533;&#428;&#65533;i&#65533;&#376;&#65533;&#65533;eS@u@&#65533;&#65533;S&#65533;@&#65533;&#65533;H{W1&#65533;#2Z&#65533;&#65533;q&#65533;&#46160;w&#65533;&#65533;&#65533;&#65533;1&#65533;&#65533;Y5(&#65533;j&#65533;:&#65533;(91D&#65533;&#65533;2&#833;)&#65533;7&#65533;D[O&#65533;/&#65533;q&#65533;&#65533;&#65533;}&#65533;Em&#65533;w	&#65533;+&#65533;&#65533;&#65533;Iq3u.g&#65533;S5&#65533;SH&#65533;&#65533;K&#65533;'n&#65533;&#65533;
&#65533;&#65533;&#65533;5&#65533;&#65533;E&#65533;&#65533;e&#65533;&#65533;gO&#65533;b&#65533;t&#65533;c&#65533;&#65533;
&#65533;&#2003;&#65533;&#65533;2&#65533;&#490;&#65533;&#65533;[&#65533;yEXD&#65533;&#65533;&#43818;V&#65533;g&#65533;	&#65533;&#65533;39&#65533;&#65533;O&#65533;&#65533;*I]&#65533;"&#65533;{A&#65533;P&#65533;&#65533;&#65533;!2Q&#748; SI&#65533;5"&#65533;&#65533;&#65533;&#65533;Y&#65533;&#65533;*&#65533;&#65533;&#65533;T|&#65533;6&#65533;&#43170;U`,R7VB&#65533;+>&#65533;"%	&#65533;&#65533;0r9&#65533;h&#65533;O&#65533;  &#65533;&#65533;&#65533;&#65533;Z8&#1571;&#65533;Ds1&#65533;"&#65533;&#65533;z&#65533;&#65533;&#65533;&#65533;&#65533;
&#65533;&#65533;7&#65533;Z&#65533;&#65533;^[]&#65533;Up&#65533;B;T`&#65533;g?A{+%5&#65533;!&#65533; &#65533;&#65533;%qyv/[E&#1199;R&#65533;E&#65533;&#65533;s&#65533;B)tpY?PJ&#65533;&#65533;&#65533;&#65533;Ea&#65533;&#65533;Z&#65533;&#65533;&#128;'kE%&#65533;&#65533;&#1291;&#65533;If&#65533;"&#65533;&#65533;E&#65533;&#65533;l;&#65533;&#65533;%d&#65533;&#65533;&#65533;CLhS &#65533;i&#65533;"Rj&#65533;z&#65533;&#65533;&#65533;0&#65533;&#65533;[1qB&#65533;c&#65533;&#65533;tzUdfJ&#65533;\&#65533;g&#65533;{6&#65533;&#65533;KQh&#65533;l6&#65533;I`&#65533;@&#65533;&#65533;&#65533;V&#65533;&#65533;`&#65533;0/&#65533;GZN&#65533;{?&#65533;=&#65533;&#65533;(&#65533;&#65533;&#65533;&#65533;&#65533;02&#65533;&#65533;B&#65533;&#65533;&#1194;h&#761;&#65533;&#390;LI&#65533;D&#65533;A,F4&#65533;&#65533;&#65533;a&#65533;&#65533;% u&#65533;M69\@9&#65533;#=C&#65533;Y&#65533;&#65533;?v.c0K&#65533;&#65533;&#65533;&#65533;&N"7&#65533;|$W&#65533;&#65533;&#65533; &#635;&#402;$&#435;<3&#65533;%<=&#65533;?"pj&#65533;k&#65533;7`&#65533;nm0=&#65533;&#65533;B&#65533;@l&#65533;&#65533;#&#65533;3=G&#65533;&#65533;&#65533;R&#65533;<1&#65533;+A&#65533;&#65533;&&#65533;&#65533;&#181;&#65533;&#664;i&#65533;+&#65533;&#65533;&#65533;&#65533;&#65533;E&#65533;V&#65533;t}:&#65533;&#65533;&#65533;T<P&#65533;X7!&#65533;rp&#65533;Re@$&#65533;&#65533;<&#65533;\D&#65533;3&#65533;&#65533;D7&#65533;Rc,o&#65533;*4&#65533;P6&#65533;,v&#65533;&#65533;&#65533;&#65533;M&#65533;&#322;&#1823;&#65533;[&#65533;7&#754;&#65533;T69&#65533;&#65533;X _D.&#65533;O"&#65533; X&#65533;&#65533;T&#65533;F&#65533;&#65533;C)&#65533;&#65533;&#65533;&#65533;9&#65533;&#65533;R&#65533;&#65533;60&#65533;&#65533;&#65533;y*5}&#65533;nBAt&#1261;n&#65533;4}&#65533;&#1266;&#1116;Y&#65533;&#65533;2*&#1076;&#65533;U&#65533;T&#65533;XR@1&#65533; >0&#65533;v&#65533;&#1574; Q`U&#65533;&#65533;f`V&#65533; 4&#65533;&#65533;&#65533;^&#65533;9N&#65533;O1&#65533;K&#65533;|.&#65533;L,n&#65533;,&#65533;&#65533;=&#65533;&#65533;DwE&#65533;@&#65533;&#65533;&#65533;&#65533;"4"#&#65533;k5[4&#65533;&#65533;%&#65533;&#65533;&#65533;|mF:DW@ &#65533;&#65533;&#65533;&#65533; (wQ&#65533;(PGV &#65533;&#65533;@&#65533;&#65533;&#65533;d3;&#65533;&#65533;=&#65533;&#65533;&#65533;=&#65533;v&#65533;.&#65533;&#65533;V&#65533;;&#65533;R&#65533;i&#65533;&#65533;7r&#65533;M /&#65533;&#65533;&#65533;&#65533;&#65533;^&#65533;&#65533;T&#65533;&#65533;j&#253;&#1541;&#65533;k&#65533;&#65533;V&#65533;	&#65533;<P&#65533;&#65533;]&#65533;&#65533;&#65533;3 &#65533;K&#65533;=&#65533;S.&#65533;S0&#65533;6&#65533;&#65533;J;&#65533;M&#65533;H&#65533;&#65533;&#65533;&#65533;&#65533;,&#48875;8&#65533;B&#65533;&#65533;afL<TPrip
&#65533;U&#65533;&#65533;j&#65533;=N&#65533;&#65533;&#65533;L`N-&#65533; ]`	&#65533;G&#65533;&#65533;9&#65533;d6^&#65533;3&#65533;&#65533;0&#65533;WZc8&#65533;&#65533;0&#65533;&#65533;&#65533;0s&#65533;k&#65533;(&#65533;Sq&#65533;:&#65533;%&#65533;"n&#65533;E"&#65533;&#65533;&#65533;&#65533;&#1825;"&#65533;&#65533;&#65533;&#65533;&#65533;6UL`b7kWvU&#65533;&#65533;U&#65533;t5 &#65533;K>&#65533;&#65533;0&#65533;&#1373;&#65533;6&#65533;&#65533;&#65533;5&#65533;&#65533;<3r&#65533;t&#65533;5h&#65533;5x&#65533;O=1u&#1044;&#65533;P.&#65533;&#65533;&#65533;&#65533;&#65533;&#65533;&#65533;&#65533;o&#65533;&#65533;NN2jR5&#65533;&#65533; &#65533;&#65533;&#65533;C	&#65533;m&#65533;&#65533;H&#65533;t&#65533;&#65533;vW&#65533;f&#65533;j&#65533;Nr`9_]6&#65533;&#65533;&#1812;&#65533;&#65533;8c3&#65533;&#65533;&#65533;6&#65533;&#65533;;&#65533;9&#396;O&#65533;c&#65533;5&#65533;% &#65533;jygp}&#65533;A-&#65533;&#65533;&#65533;&#65533;&#65533;$&#65533;&#65533;P&#65533;&#65533;^d l@&#65533;G&#65533; v&#65533;hHp'&#65533;&#65533;fp
PRq&#65533;bk &#65533;&#65533;&#65533;,&#65533;&#65533;S6g6&#65533;~&#65533;&#65533;>6_&#65533;8&#65533;.?&#65533;3<&#65533;&#65533;=0&#65533;&#65533;}&#65533;H&#65533;K&#65533;&#65533;g&#65533;L*&#65533;w&#65533;&#65533;&#65533;A$&#65533;B#<&#65533;)G&#65533;Lw&#65533;B	hnf&#65533; &#65533;&#65533;&#65533;&#65533;N&#54910;hQ&#65533; ]&#65533;>&#65533;K&#65533;&#65533;&#65533;=&7&#65533;UoP&#65533;&#65533;&#65533;&#65533;N6&#65533;&#65533;&#65533;&#65533;&#65533;;V9&#65533;<<&#65533;~?,&#65533;&#65533;B&#65533;@{&#65533;10&#65533;>H&#65533;"#&#65533;&#1908;&#65533;&#65533;&#65533;&#65533;&#65533;!&#65533;&#65533;&#65533;L[&#65533;E&#65533;*)Pr&#65533;7Y^0&#65533;&#65533;tm&#65533;x&#65533;&#65533;&#65533;&#65533;p&#65533;!  U&#65533;+&#65533;9&#65533;&#65533;9-&#65533;&#65533;&#65533;&#65533;&#65533;c<l&#65533;<-$/$j&#65533;&#65533;Tz&#65533;Kq&#65533;&#65533;&#65533;&#65533;&#65533;&#65533;&#65533;&#65533;N&#65533;+&#65533;e&#65533;&#65533;&#65533;&#65533;$&#65533;55&#65533;r;:&#65533;^&#65533;Jm &#65533;o&#65533;&#65533;&#65533;_&#65533;Y&#65533;&#279;k&#65533;Wi&#65533;&#65533; /&#65533;&#65533;S9&#65533;&#65533;&#65533;0O?&#65533;^&#948;&#65533;?.@0dF5&#65533;FTE&#65533;&#65533;d>&#65533;&#65533;&#65533;\1&ur&#65533;&#65533;]&#65533;"P&#65533;&#65533;&#65533;1&#65533;VJO&#65533;&#65533;&#65533;&#65533;&#65533;T[9&#65533;&#65533;&#65533;&#65533;e`&#65533;&#65533;hv&#65533; &#65533;&#65533;&#65533;P&#65533;,u&#65533;[M&#65533;&#65533;0_?&#65533;.&#65533;?K-&#65533;&#65533;O&#1204;&#65533;M&#65533;Dbv&#65533;r&#65533;x
&#65533; &#65533;&&#65533;&#65533;Q&#65533;&#65533;o&#65533;&#784;P&#65533;C$N&#65533;( &#65533;5n&#65533;&#65533;bE&#65533;#B$	&#1121;&#199;%T6,&#1104;&#65533;&#65533;1&#65533;(&#65533;&#65533;F &#65533;9&#65533;1R&#65533;N&#65533;&#65533;&#65533;Y3Aj&#65533;\&#65533;&#65533;&#65533;	&#65533;'&#65533;,&#65533;QFAd&#65533;&#65533;0&#225;&#334;a7F&#65533;h&#65533;l&#65533;PaK&#65533;&#65533;R&#65533;&#65533;&#65533;&#394;	:6&#792;Q&#65533;&#65533;&#578;2&#65533;&#65533;)&#65533;&#65533;&#65533;&#65533;:&#65533;&#65533;!&#65533;L&#65533;>b@(&#65533;%&#65533;B	!&#65533;&#65533;&#65533;3&#65533;X&#65533;&#65533;E&#65533;,Y:e&#26009;UK&#65533;I&#1269;B`&#798;&#65533;e'&#65533;O#&#65533;&#65533;d&#65533;-	&#65533;((&#65533;D&#65533;&#65533;"U&#65533;&#65533;&#65533;jD&#65533;&#65533;&#65533;AO&#65533; &#65533;!&#65533;&#65533;&#1056;W.w&#65533;:&#65533;&#65533;&#316;&#65533;&#65533;&#65533;#N&#65533;&#1981;&#65533;:&#65533;(`&#65533;&#65533;&#65533;5&#65533;X~5I&#65533;&#65533;&#65533;&#65533;#&#65533;&#65533;4&#65533;TR0&#65533;&#65533;b&#65533;	&#65533;&#65533;^{&#65533;6
k&#65533;&#65533;&#65533;|&#65533;&#65533;8&#65533;M&#65533;&#65533;&#65533;&#129;(&#65533;0'$r*&#65533;&#65533;|&#65533;&#65533;&#65533;p&#65533;&#65533;&#65533;CB&#65533;&#65533;T&#65533;&#65533;&#65533;&#65533;&#65533;&#65533;b"
&#65533;&#65533;;&#65533;=&#272;&#65533;
1&#65533;&#65533;C&#65533;&#65533;h&#65533;&#65533;&#65533;c&#65533;&#65533;H&#65533;?&#65533;6&#65533;F&#65533;22P"MZ03e&#65533;P&#65533;
+&#65533;&#886;30&#65533;I&#65533;&#65533;
j('&#1432;C&#65533;-(&#65533;b)&#65533;&#65533;&#65533;&#65533;&#65533;pra&#65533;&#65533;&#65533;&#65533;
L&#65533;J&#65533;&#65533;
&#65533;K&#65533;Z&#65533;&#65533;&#65533;LTo1$&#65533;&#65533;&#65533;"&#65533;&#65533;t1L0&#65533;&#65533;&#65533;P#|&#65533;&#65533;&#65533;:f&#65533;!&#65533;&#65533;&#65533;L7\ss"&#65533;D3M&#1476;A&#65533;6a8&#65533;M&#65533;p&#65533;&#1255;:&#65533;J&#65533;&#65533;!D&#65533;P&#65533;&#295;&#65533;&#65533;J&#65533;&#65533;&#65533;&#65533;&#65533;pZ&#65533;&#65533;\&#65533;&#373;&#65533;h&#65533;/&#65533;&#65533;&#65533;&#65533;P;&#65533;71w3&#65533;&#65533;#R-&#65533;8D&#65533;&#65533;!&X#&#65533;*&#65533;Z&#65533;u&#65533;]+*	&#65533;3&#65533;&#65533;biC6Ye{&#65533;&#65533;&#65533;*&#65533;&#65533;&#65533;&#65533;&#65533;&#65533;&#65533;&#65533;l&#65533;]b&#65533;0#&#65533;"0wfs&#65533;j&#65533;&#65533;&#65533;&#65533;&#65533;wSl&#65533;y#L&#65533;&#65533;&#65533;&#65533;5&#65533;&#65533;&#65533; z&#65533;&#65533;&#65533;&#65533;&#65533;&#65533;&#65533;&#65533;&#65533;&#65533;FI&#65533; i&#65533;&#65533;@KS&#65533;5'&#65533;&#65533;X-&#65533;P{&#65533;&#65533;2&#65533;&#1063;0:v6&#65533;&#65533;{y&#65533;&#1552;3&#65533;T*n-&#65533;A&#65533;:E&#65533;f&#65533;q&#65533;@&#65533;bP&#65533;	&#65533;eO&#65533;z&#65533;0&#65533;/}&#1384;&#65533;&#2022;&#20993;&#65533;! &#65533;&#65533;&#65533;:&#65533;&#65533;&#65533;&#65533;/&#65533;I3&#65533;&#65533;d&#65533;N&#65533;l	+&#65533;&#65533;&#65533;e&#65533;&#65533;I&#65533;9&#65533;[h&#65533;]c&#65533;9b&#1536;
&#65533;P&#65533;)A&#65533;*&#65533;	8\&#65533;&#11847;&#65533;&#65533;fx&#65533;&#65533;&#65533;&#65533;&#1486;O&#65533;3O&#65533;&#65533;&#65533;7&#65533;z&#65533;|&#65533;5  h&#65533;0&#65533;&#65533;&#65533;t&#65533;V&#65533;&#65533;&#65533;&#65533;UA&#65533;&#65533;p&#65533;:&#65533;&#65533;L+aM&#65533;*&#65533;&#65533;&#65533;MN&#65533;	&#65533;8&#65533;,;&#65533;@&#65533;tB&#65533;<@`!c&#65533;&0&#65533;./i&#65533;&#65533;&#65533;&#65533;p@3&#65533; &#65533;g&#65533;&#65533;aXhAS&#65533;&#65533;w&#65533;&#65533;<&#65533;K&#65533;&#65533;&#65533;&#65533;&#65533;&#65533;	b&#65533;^P&#65533;&#65533;B,&#65533;U Du&#65533;&#1676;&#65533;8s&#65533;fLb[&#65533;&#65533;&#65533; bcn{&#65533;&#65533;&H&#65533;&#65533;]xN&#65533;&#65533;:88&#65533;&#65533;\8
&#65533;@&#65533;&#65533;l[G0&#65533;&#65533; &#65533;&#65533;9&#1093;/D\	&#65533;&#65533;&#65533; r&#65533;&#65533;@&#65533;&#1218;&#65533;&#65533;&#65533;j&#65533;&#65533;&#65533;&#65533;>"&#65533;`&#65533;&#876;&#65533;&#65533;&#65533;&#65533;I&#65533;QD&#65533;B&#65533;&#686;&#65533;I&#65533;&#65533;#&#65533;&#65533;h#&#65533;1j&#65533;'&#65533;&#65533;&#65533;&#65533;bA&#65533;&#65533;&#65533;&#65533;n&#65533;&#65533;|9&#65533;&#65533;A&#65533;&#65533;$C&#65533;B&#65533;;&#1153;	~SY&#65533;&#65533;&#65533; `\&#65533;&#65533;&#65533;!YB;&#65533;,&#65533;j8_&#65533;9&#65533;njF&#65533;&#65533;&#65533;&#65533;&#65533;E'@&#65533;A"&#65533;&#65533;&#65533;
%&#65533;&#65533;&#65533;F&#65533;&#65533;
&#65533;&#65533;L&#136;?e&#1377;&#65533;&#65533;&#65533;&#65533;-&#65533;&#65533;6&#65533;R&#65533;1`(&#65533;&#65533;&#65533;D&#65533;&#65533;1&#65533;BE&#65533;&#65533;dJA&#65533;&#787;
3&#65533;1&#65533;&#65533;Y&#65533;f!; &#65533;&#65533;g
P&#65533;7&#65533;0&#65533;!&#65533;`Fp'<&#65533;&#65533;% }ILN&#65533;&#65533;&#65533;&#65533;N[U&#65533;@ &#65533;]J&#65533;i&#65533;WjANe&#65533;X&#65533;p&#65533;&#65533;R&#65533;&#65533;&E&#65533;&#1076;l!&#65533;q&#65533;[&#65533;&#1027;&#65533;n&#65533;U&#65533;&#65533;&#65533;#&#65533;"g&#65533;&#65533;FJJ3	X&#65533;QxWZ`&#65533;&#65533;&#65533;&#1308;ZC&#65533;&#65533;j&#65533;&#65533;7&#65533;&k&#65533;a]>S&#65533;&#65533;U&#65533;A3I&#65533;&#65533;$&#65533;H&#65533;&#65533;wC&#65533; &#65533;&#65533;^&#65533;W+&#65533;&#65533;&#65533;&#65533;%r&#65533;B&#65533;&#65533;D&#65533;)&#65533;&#65533;&#65533;&#65533;&#65533;&#65533;8&#65533;/PT&#65533;&#65533;r&#65533;&#65533;&#65533;X&#65533;
.U&#65533;.4&#65533;&#65533;S&#65533;<4&#65533;+b&#65533;&#65533;&#65533;&#65533;5&#65533;&#65533;j4	&#65533;'&#65533;&T	&#65533;&#65533;&#65533;&#65533;&#65533;B=X<&#65533;>4&#65533;i&#65533;&#65533;Z&#65533;
)$&#65533;j0^&#35863;&#65533;&#65533;[&#65533;/k&#65533;&#65533;2<&#65533;y&#65533;&#65533;#@.&#65533;&#65533;
&#65533;2&#65533;&#65533;P&#65533;L&&#65533; UXH:C)&#65533;0&#65533;I7&#65533;&#65533;hb&#1824;V'X&#65533;	&#65533;&#65533;k&#65533;&#65533;|1Y>&#65533; w&#65533;7<aV5&#65533;+Z&#44765;&#65533;xg.&#65533;I&#65533;k&#65533;S&#65533;eEb&#65533;&#65533;@&#65533;jgo}3&#65533;T&#65533;&#65533;&#65533;h!f &#65533;&#65533;n &#65533;&#65533;\&#65533;&#65533;O&#65533;&#65533;u&#65533;#&#65533;"Xrb&#1777;d&#65533;&#65533;D'*&#65533;H&#65533;w&#65533;3	J&#65533;`&#65533;&#65533;&#65533;	&#65533;y&#65533;,C!&#65533;&#11374;e;p&#65533;AF&#1735;&#65533;&#65533;&#65533;z)&#65533;&#65533;&#65533;&#65533;.&#65533;&#65533;0&#65533;&#65533;1h) 09Fn&#65533;^ &#65533;%&#65533;&#65533;&#606;&#65533;@	`!@Qp&#65533;D&#65533;&#65533;|E&#65533;&#65533;"&#65533;;2&#65533;  prn:&#65533;+&&#65533;%VA&#65533;C&#65533;&#65533;&#65533;,~w&#65533;w&#65533;3&#65533;&#65533;&#65533;^"&#65533;/6p y&#65533;b&#65533;&#65533;&#1041;s&#978;&#65533;&#65533;"&#65533;&#65533;mI&#65533;"uP#[` &#65533;&#65533;/&#65533;7&#65533;	hA>P&#65533;&#20667;VU&#65533;&#65533;Q&#65533;%P&#65533;<&#65533;&#65533;Z&#65533;$&#65533;&#65533;w&#65533;C&#65533;&#65533;&#65533;&#65533;D&#318;&#65533; &#65533;&#65533;&#65533;L:bT&#65533;&#65533;}&#65533;l&#65533;&#65533;&#65533;&#65533;&#65533;&#65533;&#65533;d&#65533;M!II&#32274;V&#65533;&#65533;l&#65533;-jX&#65533;&#65533;&#65533; #H ,&#65533;&#905;&#65533;&#65533;&#65533;8&#65533;&#65533;&#65533;fPC^&#65533;1)Wf&#65533;&#65533;p&#65533;k&#65533;&#65533;&#65533;YFu&#65533;y>&#65533;&#65533;&#1000;&#65533;@&#65533;&#65533;:P&#65533;&#65533;AZb&#65533;jh&#65533;,&#65533;&#65533;&#65533;X&#65533;A&#65533;&#65533;2&#65533;]&#65533;4&#65533;&#65533;O&#65533;&#65533;<N&#65533;F&#65533;&#65533;
R&#65533;jl&#65533; &#65533;7ZP&#65533;&#65533;Y&#65533;ip@&&#65533;&#65533;l &#65533;&#65533;&#65533;N\&#65533;&#65533;8Y&#422;~0E&#65533;&#65533;&#65533;&#48768;&#65533;I&#65533;&#65533;&#65533;&#696;&#65533;6&#65533;x&#65533;"$&#65533;&#65533;&#65533;g&#65533;&#65533;T&#65533;@&#65533;&#65533;&#65533;]^8&#65533;c&#65533;`&#65533;&#65533;&#65533;&#65533;&#65533;&H&#65533;&#65533;&#65533;&#65533;[p&#65533;
&#65533;&#65533;&#65533;<&#65533;;&#65533;&#65533;'o&#65533;&#65533;&#65533;&#65533;A&#65533; &#65533;=&#65533;&#65533;&#65533;:#&#65533;&#65533;&#65533;QY&#65533;&#65533;cA]&#65533;B&#1312;u&#65533;&#65533;&#65533;&#1031;n&#65533;&#65533;9&#65533;o&#65533;Ib7&#65533;`th&#65533;&#65533;&#65533;7&#65533;)H&#65533;p ;0&#65533;0p&#65533;&#65533;&#65533;&#65533;&#65533;&#65533;&#65533; 0&#65533;&#65533;	&#65533;&#65533;&#514;/&#65533;&#65533;k@&#539;&#65533; b5&#65533;&#65533; &#65533;j&#65533;x*&#65533;&#65533;&#65533;&#65533;&#65533;Y3&#65533;x&#65533;&#161640;&#65533; &#65533;&#65533;&#65533;&#65533;&#2034;L9&#65533;NQ&#65533;&#65533;&#65533;8&#65533;&#65533;N&#65533;&#65533;&#65533;)&#65533;&#65533;&#65533;&#65533;&#65533;&#65533;8&#65533;&#65533;JZ-*&&#65533;&#65533;1&#65533;r37&#65533;&#44318;&#65533;( (0&#65533;h 1&#65533;
u&#65533;&#65533; z&#65533;&#65533;&#65533;z&#65533;Yk&#65533;&#65533; &#65533;&#65533;&#65533;)&#65533;&#65533;&#65533;&#65533;&#1176;&#65533;^#&#65533;5&#65533; @A&#65533;`&#65533;$q
&#65533;=&#65533;&#65533;;&#65533;&#65533;0&#65533;z&#1121;Gj&#65533;$V&#65533;&#65533;&#65533;&#608;5&#65533;<&#65533;&#65533;<X PB&#65533;&#65533;&#65533;&#253;}z&#65533;*&#65533;&#65533;+p&#65533;&#65533;`&#65533; &#65533;R5&#65533;z&#65533;&#65533;&#65533;70&#65533;@,j>&#65533;:S":'&#65533;2&#467;7N&#65533;@&#65533;s&#65533;&#65533;x&#65533;*&#65533;!&#65533;&#65533;S&#65533;#(&#65533;&#65533;K&#65533;&#65533;7$&#65533;&#65533;@&#65533;8&#65533;&#1057;J&#65533;&#65533;A&#65533;&#65533;+8&#65533;&#65533;&#65533;&#65533;Ft#2#&#65533;&#65533;	&#563;8&#65533;&#65533;&#65533;1&#1026;&#65533;S&#65533;"0@%&#65533;(&#65533;P9X+&#65533;&#65533;0&#65533;~&#65533;7&#65533;C&#65533;&#65533;@<#&#65533;&#65533;Y&#65533;
};3+&#65533;}*7&#65533;._&#1854;&#65533;05&#65533;&8&#65533;"&#65533;&#206;&#65533;&#65533;D&#65533;&#65533;[&0C&#65533;&#65533;&#65533;&#65533;F&#65533;&#65533;&#65533;	&#65533;i N*&#65533;7&#65533;&#65533;9&#65533;&#65533;-G&#65533;0G&#65533;0&#65533;&#65533;;&#65533;&#65533;&#65533;xG+ &#65533;5(T\>&#65533;&#65533;X&#65533;&#65533;0,&#65533;&#65533;&#65533;&#65533;&#65533;&#65533;&#65533;8&#65533;H&#65533;^&#65533;>&#65533;&#65533;,F%	&#65533;&#65533;&#65533;@&#65533;&#1585;&#65533;&#65533;&#825;r&#65533;&#65533;'&#65533;&#65533; 8I&#65533;p&#65533;3&#65533;)&#65533;&#65533;&#65533;:&#65533;&#65533;z&#65533;&#65533;&#65533;&#65533;&#65533;&#65533;&#65533;2j"&#65533;XI0 BE8r&#65533;&#65533;&#65533;&#65533;&#65533;V&#65533;&#65533;&#65533;X&#65533;2&#65533;&#358;t&#65533;&#65533;
&#65533;&#65533;A^&#65533;3&#65533;&#65533;&#65533;&#1291;&#65533;,&#65533;&#65533;&#65533;8&#65533;&#65533;JR &#65533;&#65533;A&#65533;&#65533;&#65533;&#65533; &#65533; &#65533;&#65533;&#65533;1&#65533;*8&#65533;|Kx
H&#65533;)	'*&#65533;&#65533;,&#65533;&#65533;&#65533;&#65533;V&#1601;&&#65533;;Br&#65533;&#65533;\P*$&#65533;&#65533;l&#65533;&#65533;&#65533;7&#65533;&#65533;<&#213;W&#65533;&#65533;&#65533;&#65533;&#65533;&#65533;&#65533;&#65533;6&#65533;&#323;&#65533;&#65533;&#65533;&#65533;9&#65533;u&#65533;$X&#65533;C#&#65533;&#65533;&#65533;C&#65533;FVa&#65533;	&#65533;5&#65533;)M2&#65533;&#65533;9'&#65533;&#65533;&#65533;&#65533;&#65533;0&#65533;&#65533;A&#65533;!1x&#65533;&#65533;H&#903; #9P&#65533;&#65533;&#65533;&#65533;Z&#65533;&#65533;&#175;Y&#65533;&#65533;&#65533;&#794;&#65533;&#516;&#65533;&#65533;&#65533;)&#65533;0&#65533;3&#65533;N&#65533; }&#65533;&#65533;&#65533;JOXO)h&#65533;O`U)&#65533;&#65533;A&#65533;&#65533;&#65533;&#65533;V"&#65533;t(&#65533;H%&#65533;'&#65533;&#65533;+&#65533;(&#65533;&#65533;X1&#65533;&#691;58&#65533;&#65533;&#65533;F&#65533;&#65533;
&#65533;&#65533;&#65533;&#65533;j6&#65533;&#65533;*&#65533;@&#65533;N&#65533;&#725;&#65533;T&#228;&#65533;&#65533;x"&#65533;&#65533;&#65533;&#65533;P&#65533;&#65533;&#65533;4&#65533;&#65533;&#65533;&#65533;;&#65533;&#65533;-&#65533;3&#65533;dO&#65533;8&#65533;U&#65533;5H&#65533;&#65533; j&#65533;q&#1195;&#65533;&#65533;#&#65533;&#65533;1A&#65533;&#65533;&#65533;=&#65533;(&#65533;(-:&#65533;I-&#65533;ul9&#65533;&#65533; (`+x-0&#65533;&#65533;G&#65533;&#65533;7&#65533;K&#65533;&#65533;M&#65533;PJ&#65533;p&#65533;}+&#65533;-
&#65533;/B&#65533;&#65533;(&#65533;o&#65533;eZ&#65533;&#65533;&#65533;&#65533;&#65533;<&#65533;&#65533;&#65533;&#65533;&#65533;$&#65533;0$&#65533;&#65533;0{&#65533; hT&#65533;z&#65533;9&#65533;3&#65533;&#65533;&#65533;=2&#65533;-1&#65533;&#65533;&#65533;&#65533;Pd&#65533;4&#65533;9h&#65533;3x&#65533;&#65533;&#65533;&#65533;&#65533;K&#1359;&#65533;&#65533;$&#1185;%+	&#65533;&#65533;&#65533;&#1730;S^&#65533;&#65533;&#65533;&#65533;&#65533;&#65533;&#65533;U&#65533;(<@&#65533;y*&#65533;&#65533;G&#65533;&#65533;O&#65533;M'j&#65533;TCl&#65533; &#65533;h&#65533;.`(,&#65533;;&#65533;D&#65533;&#65533;&#65533;&#65533;&#65533;H&#65533;PD&#65533;4&#65533;NH&#348;&#65533;&#65533;}L&#65533;%O&#65533;E&#65533;&#887;;&#65533;&#65533;\U&#65533; &#65533;&#65533;r3:&#65533; 
&#65533;&#65533;&#65533;&#65533;$x&#65533;\&#65533;u&#65533;4l&#65533;t&#65533;&#65533;R&#65533;&#65533;Nc&#65533;he&#65533;&#961;&#65533;0 &#65533;L&#290;Q&#65533;h&#65533;+`&#65533;P&#65533;&#65533;p&#65533;&#65533;I&#1632;T3&#65533;}Y&#65533;&#65533;&#65533;@&#65533;&#65533;,&#65533;&#65533;&#1606;&#65533;&#65533;8&#65533;S&#65533;&#65533;Y&#65533;&#65533;80!i&#65533;$X&#65533;1&#65533;D&#65533;"&#65533;d&#65533;&#65533;C&#65533;3p&#65533;X.(&#65533;&#65533;y&#65533;(&#1026;6 &#65533;-&#65533;&#65533;&#65533;w,Y9&#65533;&#65533;X&#65533;&#65533;,C[&#1197;&#65533;&#65533;&#65533;92&#65533;&#65533;-&#65533;&#65533;`St&#65533;&#65533;&#65533;k~&#65533;*&#65533;&#65533;H&#65533;0<&#65533;&#65533;:HV&#65533;&#65533;&#65533;&#65533;&#65533;-&#1814;-&#65533;&#65533; &#65533;&#1872;t\_&#65533;&#65533;&#65533;T&#65533;h>&#65533;&#65533;+&#65533;&#65533;&#65533;&#65533;\&#65533;&#65533;d&#1394;&#65533;&#65533;P&#65533;5]&#65533;+&#65533;8&#65533;N&#65533;*&#65533;y]&#65533;#S&#65533;=}]	6&#65533;&#65533;&#65533; '&#65533;&#65533;1&hE)[&#65533;&#65533;-\&#65533;\&#65533;&#65533;Q&#65533;0A&#65533;X&#65533;&#65533;&#413;_"I&#65533;&#594;&#65533;B,K5&#65533; pP&#65533;.p&#65533;T0, [&#65533;`&#65533;P&#65533;1&#65533;uEud&#65533;&#1554;W=R&#65533;u<&#65533;&#65533;&#65533;&#65533;&#65533;&#65533;8&#65533;&#65533;&#65533;FE&#65533;&#65533;&#65533;&#65533;&#65533;&#65533;&#65533;&#65533;`&#65533;C,0&#65533;2h&#65533;`I7&#65533;&#65533;&#65533; .|	@&#65533;&#65533;&#65533;!&#65533;&#65533;-&#65533; H*&#65533;&#65533;&#65533;5&#65533;&#65533;	&#65533;&#65533;U&#65533;&#65533;u&#65533;&#65533;&#65533;&#1357;'&#65533;&#65533;)zMa6&#65533;&#65533;^&#65533;&#65533;&#65533;&#65533;&#65533;&#65533;&#65533;&#65533;&#65533;_t&#65533;&#65533;~&#65533;&#65533;M>&#65533;&#65533;929&#65533;&#65533;B!@&#65533;!&#65533;6(&#65533;#rK&#65533;y&#65533;*(8&#65533;&#65533;&#65533;&#65533;&#535;&#65533;&#65533;	&#65533;&#65533;B&#65533;&#65533;v&#65533;&#65533;}&#1833;WD&#65533;5a&#65533;&#65533;&#65533;&#1977;&#852;S&#65533;&#65533;&#65533;GL&#65533;&#65533;_&#65533;@R[&#65533;cE&#65533;&#65533;{|e&#65533;&#65533;&#2024;&#65533;&#65533;&#65533;!.&#1575;&#65533;&#65533; &#65533;&#65533;&#65533;)&#22528;&#65533;C&#65533;&#65533;-G&&#65533;2&#65533;dT&#65533;J&#65533;e&#65533;*&#65533;&#65533;(&#65533;<&#65533;}bS|U&#65533;\&#65533;&#65533;.&#65533;"&#65533;&#65533;&#65533; &#65533;&#65533;&#65533;p h&#65533;U&#65533;a&&#65533;T&#65533;N1&#65533;&#65533;.C,&#65533;&#65533;h &#1538; &#578;&#65533;&#65533;
&#65533;&#65533;3&#65533;%&#674;&#65533;&#65533;&#65533;&#65533;&#65533;'&#65533;-&#65533;3&#65533;7F&#65533;Of>&#65533;I &#65533;&#65533;&#65533;&#65533;&#65533;UU&#65533;1&#65533;o&#65533;&#1656;1&#65533;&#65533;&#65533;&#65533;[r&#65533;_X^&#65533;w&#65533;`&#65533;&#65533;&#65533;&#65533;&#65533;&#65533;&#65533;&#65533;9&#65533;$&#65533;&#65533;g;&#65533; &#65533;&#65533; &#65533;h.&#65533;&#65533;D&#65533;I@&#65533;&#65533;a&#65533;&#65533;f&#65533;&#65533;..&#65533;&#65533;&#65533;&#65533;<&#65533;Of&#65533;d&#65533;p.e&#65533;&#65533;&#65533;&#65533;5@&#65533;j&#65533;&#65533;&#65533;0|e&#65533;cY,Cvm&#65533;*X&#65533;&#65533;
&#65533;]X&#65533;	&#65533;%&#65533;&#1665;
&#65533;&#65533;&#65533;&#65533;&#65533;&#65533;#X &#512;P&#30149;0L&#65533;&#65533;&#65533;KZ&#65533;&#65533;&#65533;M&#65533;&#65533;))&#65533;l&#65533;&#65533;&#65533; x&#65533;-@Ax0&#65533;jS&#65533;9&#65533;JwNi2@X&#65533;9p&#65533;f&#65533;a3&#65533;.
&#65533;&#65533;&#65533;&#65533;&#65533;&#65533;K&#65533;&#65533;W&#65533;&#65533;&#65533;&#65533;&#65533;&#65533;D&#65533;[&#65533;&#65533;&#47742;&#65533;mQ&#65533;_,85:&#65533;<&#65533;l0E&#65533;&#65533;n&#65533;g&#65533;l/&#65533;&#65533;x&#65533;Y&#65533;*A!&#65533;&#65533;#&#65533;&#65533;i	&#65533;&#65533;&#65533;&#65533;i&#65533;&#65533;#&#65533;&#65533;&#65533;&#65533; 0Xh&#65533;&#65533;&#65533;6l&#65533;%k>&#65533;&#65533;&#65533;dOF&#65533;&#65533;&#65533;f}&#65533;E6i'g&#65533;K0&#65533;
&#65533;&#65533;J&#65533;&#65533;uVTgV&#65533;:&#65533;b&#65533;&#65533;Q2&#65533;&#65533;2&#65533;&#65533;&#65533;ei&#65533;&#65533;a&#65533;&#65533;HL&#65533;&#65533;&#65533;&#65533;&#65533;F&#65533;A&#65533;$&#65533;&#824;&#65533;&#65533;&#65533;I&#65533;n&#65533;&#262;a5&#65533;n&#65533; L{&#65533;v&#1671;5&#65533;:&#65533;&#65533;&#65533;%&#65533;&#65533;M&#65533;&#65533;&#65533;e&#65533;f&#1825;&#65533;&#65533;&#65533;&#65533;1&#65533;O@&#65533;<&#65533; u6o&#65533;3&#65533;<'X&#65533;&#65533;&#65533;&&#65533;A&#386;&#65533; &#65533;&#65533;8P&#65533; P&#65533;&#65533;N&#65533;x&#65533;XWfZ&#65533;/&#65533;&#65533;&#65533;&#65533;&#65533;&#65533;&#65533;7q&#65533;:q&#65533;&#1936;&#65533;	~&#65533;&#65533;0&#65533;&#65533;!-kr^&#65533;0&#65533;&,&#65533;&#1063;6&#65533;&#65533;1&#65533;&#65533;Nq&#65533; &#65533;&#65533;&#65533;#	idnw&#65533;VLn&#65533;&#65533;&#65533;&#65533;c&#65533;u&#65533;&#65533;VE7&#65533;&#65533;9&#65533;5&#65533;^&#65533;%&#65533;.x@&c@G&#65533;&#65533;
&#65533;Z&#65533;&#65533;&#65533;&#65533;&#65533;&#65533;:&#65533;A&#999;+&#65533;&#65533;&#65533;&#65533;8p&#65533;&#65533;]&#65533;M&#65533;4&#65533;&#65533;3&#65533;&#65533;&#65533;R3&#65533;&#65533;cY&#65533;&#65533;&#65533;&#65533;!b& ox&#65533;I&#65533;&#65533;5&#65533;&#53613;h&#65533;&#65533;r$FO.&#65533;i&#65533;&#65533; 2x&#65533;&#65533;&#65533;M&#65533;&#65533;Ovy&#65533;b&#65533;&#65533;5&#65533;&#65533;&#65533;1*&#65533;	/
! &#65533;#d&#65533;>zunwAW&#667;\i&#65533;&#65533;&#65533;|e&#65533;&#65533;&#65533;&#65533;&#65533;v`&#65533;&#65533;&#65533; &#65533;mC&#65533;6&#65533;x?vg&#65533;U&#269;&#65533;&#65533;5&#65533;&#65533;1&#65533;.&#65533;&#65533;i&#65533;&#65533;xg&#65533;m/x2&#65533;0w&#65533;&#65533;p&#65533;&#1871;7&#65533;&#65533;&#65533;,G*8&#65533;u &#65533;xu&#65533;&#65533;&#65533;?&#65533;b&#65533;&#65533;&#65533;&#65533;&#25811;&#65533;/y&#65533;&#65533;&#65533;&#65533;&#65533;<&#65533;&#65533;8&#65533;&#65533;&#65533;hm&#65533;w"(J<5&#65533;M&#65533;u&#65533;&#65533;o&#65533;QV&#65533;&#65533;&#65533;&#65533;&#65533;&#65533;l&#65533;&#65533;&#65533;&#65533;&#65533;x43&#65533;K&#65533;Gg&#65533;&#65533;&#65533;0%&#65533;9&#65533;&#65533; &#65533;&#65533;o&#65533;&#65533;O&#65533;&#65533;h&#65533;&#65533;&#65533;&#65533;&#32460;x&#65533;&#65533;&#65533;&#65533;a@.K_&#65533;0		&#65533;&#65533;&#458;:&#65533;>{&#65533;{&#65533;&#65533;&#65533;x&#65533;h&#443;PGxCM&#65533;q&#65533;y,&#65533;&#65533;&#65533;&#512;&#65533;N&#65533;&#65533;&#65533;&#20420;%&#65533;G&#229;-&#65533;&#65533;&#65533;&#65533;aL7,w&#799;&#65533;&#65533;>&#65533;{d&#65533;&#65533;K&#667;e5&#65533;&#65533;&#473;&#65533;y&#65533;G}W1&#65533;+8&#65533;&#65533;&#65533;&#65533;>%&#590;uK3&#65533;c&#65533;&#65533;&#65533;@z"$+&#65533;&#65533;Ya&#65533;O&#65533;kQ8&#65533;&#65533;,&#65533;i&#65533;?~&#1063;qqLi&#65533;&#65533;X&#65533;&#65533;3$,AP B0o&#65533;&#65533;&#65533;&#65533;EK&#65533;:/v&#65533;f&#65533;&#65533;G&#65533;Ly`A&#65533;&#65533;"G&#65533;,&#65533;&#65533;&#65533;&#65533;X&#65533;&#65533;&#65533;@&#65533;&#65533;&&#924; jF&#65533;&#65533;&#65533;&#928;9K&#65533;,Z&#65533;&#65533;U&#65533;S&#65533;J#`h&#65533;&#65533;&#65533;&#65533;XEn&#65533;&#65533;Uk&#1361;A&#65533;&#65533;&#65533;5d	0;ha&#65533;&#65533;&#65533;&#1197;{Pi&#199;M&#65533;&#65533;&#65533; aM&#65533;QR&#65533;M&#65533;&#65533;#&#65533;&#65533;&#65533;&#65533;mK&#65533;re&#65533;\&#65533;3'&#65533;=7&#65533;&#786;k&#1489;E&#65533;&#65533;&#65533;&#65533;#M%&#65533;A,V3&#1580;&#65533;g&#65533;<&#65533;U&#65533;M&#65533;&#65533;#&#65533;&#65533;&#65533;HC&#65533;&#65533;
&#65533;[&#65533;x&#65533;.&#65533;j&#65533;&#65533;!&#65533;!=&#65533;&#65533;a&#65533;&#259;&#65533;&#65533;y&#65533;,&#65533;&&#65533;&#65533;&#65533;/&#65533;&#65533;-&#65533;X&#65533;&#65533;&#1591;k&#65533;&#65533;&#65533;3f&#65533;&#65533;&#65533;&#65533;&#65533;e&#65533;&#65533;ah&#65533;&#1791;n`q%Vm&#65533;G&#65533;|ot&#65533;d&#65533;&#65533;]&#65533;&#65533;E&#65533;]K9&#65533;&#65533;p&#65533;&#65533;dd&#65533;&#65533;x&#65533;!&#65533;k&#1745;D&#65533;5&#65533;&#65533;xT&#65533;e&#65533;`H&#65533;&#65533;&#65533;L6&#65533;V&#65533;&#583;&#65533;&#65533;&#768;&#65533;J9&#65533;&#65533;T\&#65533;&#65533;lA&#65533;&#65533;&#65533;neX&#65533;&#65533;&#65533;&#65533;&#65533;&#65533;qG&#65533;WiH	y&#65533;_^F&#65533;eQq&#65533;&#65533;&#65533;&#65533;&#65533;&#65533;&#65533;I &#65533;*&#65533;&#65533;bq&#65533;%V C]6cg@&#65533;&#65533;c&#65533;&#65533;&#65533;&#65533;i&#65533;T&#65533;jN&#65533;d&#65533;&#65533;&#65533;7&#22805;R&#1153;"&#65533;`e,9S&#65533;&#65533;&#65533;7&#65533;}ow&#65533;DE'Ga&#65533;
0&#65533;J&#65533;5(&#65533;&#65533;&#65533;gmg&#65533;&#1502;NXUUz&#65533;&#1296;D&#65533;&#65533;3P&#65533;d&#65533;&#65533;I:&#65533;X
&#65533;&#65533;&#65533;&#65533;!&#65533;&#65533;mI&#65533;b]&#65533;&#65533;:&#65533;&#65533;&#65533;&#65533;&#65533;sL&#65533;&#65533;x41&#65533; &#65533;&#65533;h&#65533;!&#65533;\&#65533;+~&#65533;g&#65533;&#65533;}&#65533;&#65533;W&#65533;&#65533;7/&#65533;&#65533;}F&#1329;Gi&#65533;C&#65533;a&#291;&#65533;&#65533;(`&#65533;&#65533;Z&#65533;&#65533;&#65533;=v&#65533;`&#65533;&#65533;&#65533;c*&#65533;tC&#65533;0&#65533;&#65533;&#65533;v&#65533;&#65533;&#65533;}3x&#65533;&#65533;.vi^&#65533;f&#65533;&#65533;O&#65533; p&#65533;&#65533;7&#65533;V&#65533;&#65533;&#65533;.&#65533;&#65533;^:&#65533;&#65533;&#65533;&#65533;{&#65533;&#65533;Vm&#65533; [YF&#65533;/&#65533;Y&#65533;t&#65533;r&#65533;V&#65533;&#65533;.&#65533;&#65533;;&#65533;qMY&#65533;tR	2;4&#65533;Kp&#65533;4&#65533;&#65533;4&#65533;&#65533;m&#65533;&#65533;cn&#65533;&#65533;m&#65533;&#65533;\#&#1904;joHp&#65533;=:&#65533;&#65533;&#65533;&#1438;&#65533;&#65533;o4&#65533;&#65533;"&#514;&#65533;&#65533;&#65533;B&#65533;B$&#65533;k&#65533;&#65533;Ekd&#65533;^&#65533;0&#65533;Js&#65533;&#65533;&#65533;&#65533;&#65533;&#65533;&#65533;&#65533;&#65533;0&#65533;&#65533;&#1648; #<*&#65533;&#65533;&#65533;`&#65533;&#65533;&#65533;&#65533;&#1362;&#65533;\&#1180;&#65533;&#65533;&#65533;&#65533;?2v&#65533;&#505;[&#65533;,_A&#65533;&#65533;CrT &#65533;&#807;%&#65533;&#1400;nI&#65533;KI&#65533;W:&#65533;~&#65533; &#65533;&#65533;-&#1088;&#65533;)&#65533;&#65533;&#65533;5&#65533;&#65533;3&#65533;?1&#65533;MO&#65533;&#65533;&#65533;Fl&#51223;Du&#65533;&#65533;yk&#65533;S&#65533; 94&#65533;+ &#65533;P43&#65533;g2&#65533;&#65533;`&#65533;&#65533;&#65533;&#65533;,&#65533;&#65533;&#65533;JC$&#65533;&#65533;&#65533;e&#65533;M&#65533;&#65533;&#65533;&#65533;&#65533;&#65533;rW&#65533;&#790;
&#65533;&#65533;&#65533;Gv&#65533;&#65533;&#65533;AtW&#65533;FM&#65533;a&#65533;&#65533;6-&#65533;h!s&#65533;1&#65533;&#65533;e&#65533;u&#65533;&#65533;L&#65533; &#65533;&#713;&#65533;h&#65533;Q&#1109;&#65533;`&#168;M)&#65533;&#65533;N~" &#65533;0&#65533;&#65533;&#65533;,&#65533;&#65533;&#65533;&#65533;"<T&#65533;T&#65533;0,&#65533;p&#65533;&#65533;
%1\&#65533;&#65533;&#65533;&#65533;&#65533;&#65533;&#65533;&#65533;&#65533; <M&#65533;<&#65533;&#65533;&#65533;&#65533;#_&#65533;d&#416;,&#65533;&#65533;&#65533;3#&#65533;&#65533;&#65533;&#65533;&#65533;&#65533;k0&#65533;&#65533;C^ 4&#65533;@&#65533;:,&#65533;[&#65533;?&#65533;t&#65533;8&#65533;&#65533;b&#65533;&#1331;&#65533;Y&#423;&#65533;^ &#65533;&#65533;&#65533;&#1372;3&#65533;p&#65533;&#65533;&#65533;&#65533;&#65533;t&#65533;1&#65533;&#65533;V&#65533;F3<q&#65533;19&#65533;\Tv`K&#65533;R2&#65533;&#65533;&#65533;&#65533;&#65533;&#65533;&#65533;P\&#65533;I&#65533;:&#65533;&)&#65533;V&#65533;&#65533;T2&#65533;GA&#65533;'&#65533;&#65533;%|P&#65533;
&#65533;&#65533;&#65533;&#65533;2y&#65533;Dv&#65533;&#65533;&#65533;&#65533;&#65533;"-&#65533;&#65533;&#65533; &#65533;&#65533;~y&#65533;i&#1362;&#65533;E&#65533;D&#65533;vk<&#1698;v&#65533;K&#65533;m'&#65533;&#65533;q!d*I&#65533;&#65533;92g&#65533;D&#65533;R&#65533;&#65533;h!U&#65533; L'&#65533;&#65533;<0&#65533;M&#65533;&x&#65533;-h&#65533;a_Nt&#65533;7)&#65533;&#65533;&#65533;'&#65533;&#65533;&#65533;3&#65533;&#547;&#65533;NZ&#65533;c5&#65533;&#65533;k&#65533;%&#65533;&#65533;-O&#65533;I&#65533;&#65533;&#1166;Fx)T &#65533;@? &#65533;0S`&#65533;s&#65533;&#65533;O&#65533;:&#65533;BIT&#65533;&#65533;&#65533;&#65533;R8/D&#65533;L&#65533;c&#65533;&#65533;&#65533;&#1306;&#65533;3<&#65533;&#65533;&#65533;UY&#65533;&&#65533;&#65533;\&#65533;&#65533;&#1024;&#65533;1&#65533;&#65533;&#65533;&#65533;| F0&#65533;&#65533;h &#65533;&#65533;&#65533;&#65533;@I&#65533;#wj&#65533;&#65533;xs&#65533;G&#65533;&#65533;Eb&#65533;&#65533;&#65533;&#65533;&#65533;J@&#65533;&#65533;&#65533;{$&#65533;&#65533;&#65533;&#65533;S&#65533;&#65533;&#65533;&#65533;&#65533;4&#65533;T G&#65533;&#65533;&#65533;C(6&#712;JP"&#65533;&#65533;D&&#65533;
A&#65533;V&#65533;B&#65533;&#65533;n&#65533;&#65533;&#65533;&#65533;s&#65533;HU&#65533;&#65533;ADZ&#65533;m&#65533;&#65533;u&#65533;&#65533;&#1106;&#65533;&#743;&#65533;&#65533;:&#339;R&#65533;&#65533;C&#65533;&#65533;* &#65533;1X&#65533;~&#65533;n(L1&#65533;k(&#65533;&#65533;&#65533;-&#65533;&#65533;U&#65533;&#65533;9&#1695;Dqs#o&#65533;&#65533;#'P&#65533;&#65533;5V&#65533;&#65533;B&#65533;,&#65533;|M4'&#65533;&#65533;0&#65533;&#65533;&#65533;&#65533;w&#65533;b&#65533;C&#65533;&#65533;)A&#65533;&#65533;&#65533;&#65533;> &#65533;&#65533;&#65533;C&#65533;&#65533;_&#65533;&#65533;"&#65533;&#65533;&#65533;%[e&#65533;&#65533;&#65533;&#65533;w&#65533;k&#65533;sV&#65533;m&#274;&#65533;&#65533;O0&#65533;	WX&#65533;dmt&#65533;8s&#9359;|&#65533;,/&#65533;&#65533;&#866;&#65533;s&#65533;Z&#65533;s&#65533;Z&#65533;&#65533;&#955;u&#65533;&#65533;M<&#65533;0^.-&#930;II&#65533;t&#65533;W&#65533;K}PK#P!&&#65533;	&#65533;&#65533;e&#65533;1&#65533;\&#65533;4&#668;&#65533;&#65533;&#65533;?_&#651;&#65533;ya&#65533;&#65533;0!'&#65533;=/&#65533;&#65533;/&#65533;*&#65533;&#65533;&#65533;&#65533; -s-&#65533;&#65533;%Zx&#65533;&#65533;5o&#65533;w+&#65533;$&#65533;&#65533;pZ&#65533;KsDg&#65533;&#65533;I&#65533;u&#65533;&#65533;&#65533;KnkZ&#65533;&#65533;&#65533;j&#65533;&#65533;&#65533;WB&#65533;&#65533; Y/&#65533;&#65533;?l&#65533;wh&#65533;)&#65533;&#65533;b&#1245;&#65533;V&#65533;i^Z&#65533; 'G[&#65533;&#65533;T$&#65533;,&#65533;X)&#65533;oe&#65533;_&#65533;Wq&#65533;&#65533;A*0&#65533;87&#22916;2&#65533;17&#65533;&#65533;`fwjg)H&#65533;w6&#1846;&#65533;&#65533;VX&#65533;+.&#65533;&#65533;&#65533;&#65533;&#65533;P7&#65533;$&#65533;&#65533;5&#1106;T&#65533;<&#65533;&#65533;v&#65533;5&#65533;&#65533;+&#65533;&#65533;a,&#65533;&#65533;&#65533;&#65533;V&#65533;q&&#65533;&#65533;&#65533;&#65533;&#65533;&#65533;&#2013;S&#65533;x&#65533;m!c&#65533;&#65533;&#65533;;1O&#65533;.i]&#65533;&#65533;&#65533;&#65533;&#65533;&#65533;H&#65533;S&#65533;
&#65533;b&#65533;&#65533;&#1687;&#65533;&#65533;c&#65533;=>P^&#65533;!&#65533;:X&#65533;s&#65533;&#314;s&#65533;&#65533;T&#65533;K0&#65533;&#740;wg&#65533;d`&#65533;&#65533;|&#65533;&#649;uiA&#65533;W&#65533;&#65533;i&#65533;F7&#65533;~&#65533;vQ,l&#65533;&#65533;1S&#65533;&#65533;	~RK|&#1526;h&#65533;s&#65533;T&#65533;K&#65533;?&#65533;&#65533;&#802;H&#65533;n0&#65533;"&#65533;\4mB&#65533;&#65533;&#65533;0o&#65533;1Sl&#65533;&#65533;&#65533;&#65533;9&#65533;%P&#65533;&#65533;mE&#65533;[+&#65533;&#65533;S&#65533;&#65533;&#65533;&#65533;@&#700;&#65533;&#65533;&#65533;&#65533;j&#65533;P&#65533;&#465;&#54416;r>&#65533;&#1238;&#65533;&#65533;/&#65533;&#1369;&#65533;&#65533;/^]&#65533;&#65533;&#65533;&#65533;&#15778;&#65533;l&#65533;&#65533;&#65533;	&#65533;x&#65533;&#281;&#65533;&#65533;<&#65533;&#65533;&#536;&#65533;&#65533;&#65533;&#569;&#65533;` &#65533; &#417;&#65533;&#65533;\K\&#65533;&#65533;&#65533;&#164;WmI&#65533;$&#65533;&#65533;&#65533;+&#65533; f&#65533;#z&#1492;&#65533;&#65533;&#65533;&#65533;&#65533;U&#65533;^yqT i&#65533;~&#65533;&#65533;x&#1791;&#65533;&#65533;Q&#65533;&#65533;&#65533;&#1213;9 &#65533;L &#65533;&#65533;
&O&#65533;H&#65533;&#65533;a&#1149;`&#65533;]_&#65533;&#65533;Yp&#65533;j&#65533;&#65533;&#65533;DJM&#65533;@&#65533;G&#65533;Nk&#65533;&#65533;&#65533;M&#65533;m!&#65533;&#65533;j&#65533;&#65533;wI&#65533;Qm&#65533;&#65533;&#65533;&#65533;!&#65533;$>&#65533;[&#65533;)&#65533;>Rb&#597;&#65533;&#5087;0I&#65533;&#1376;&#65533;4S&#65533;&#65533;&#65533;&#65533;&#65533;&#65533;&#65533;&#65533; &#65533;a&#65533;&#65533;&#65533;&#65533;&#65533;&#65533;` &#65533;l&#65533;&#65533;@&#65533;&#65533;6]&#65533;&#65533;]r&#65533;N&#65533;b
!&#65533;!&#65533;W&#65533;&#65533;&#65533;&#65533;&#65533;&#65533;q$%&#65533;&#65533;&#65533;]&#65533;&#65533;_'
z&#65533;&#65533;&#1845;&#65533;&#65533;'V&#65533;Kw|I%&#65533;&#65533;&#65533;!&V&#65533;`&#65533;O+&#65533;b&#65533;&#65533;Y&#65533;!&#65533;i&#65533;/J&#65533;.&#1169;/&#65533;&#65533;
&#65533;4.&#65533;D8M&#65533;&#65533;&#65533;&#1890;2V&#65533;*&#65533;[0&#65533;	&#65533;M&#65533;&#65533;&#65533;&#1920;Z&#773;"I&#65533;!7&#65533;&#65533;<&b&#65533;&#65533; &&#65533;FV)<i&#65533;y&#65533;&#65533;&#1891;<&#65533;&#65533;&#65533;1N&#65533; 9ct!&#65533;p&#65533;&#65533;&#65533;&#65533;M@Fd4&#65533;&#65533;&#65533; &#65533;A&#65533;#&#65533;TM&#65533;&#65533;B&#65533;&#65533;1&#65533;&#65533;v&#65533;c)c<&#65533;&#65533;l &#65533;ud<eK8&#65533;&#65533; Z=&#65533;&#65533;0&#65533;&#65533;O&#65533;&#65533;I&#65533;&#65533;&#65533;&#65533;&#65533;&#65533;&#65533;,&#65533;D&#65533;&#65533; 6&#65533;L&#65533;I&#65533;F&#65533;I&#65533;&#65533;!f&#65533;6&#65533;&#65533;&#65533;B&#65533;&#65533;&#65533;&#65533;b&#65533;&#65533;&#65533;A&#65533;b$%m&#65533;N&#65533;=&#65533;&#65533;&#65533;#&#65533;&#65533;&#65533;y&#65533;f&#65533;&#65533;e&#65533;&#65533;&#65533;A&#65533;&#65533;O^b&#65533;&#2024;&#65533;,&#65533;!&#65533;S&#151;\&#65533;^`&#1444;|&#1805;y&#65533;SQp#&#1712;&#65533;0&#65533;&#65533;P&#65533;&#65533;b&#65533;&#65533;M&#65533;&#65533;&#65533;IS&#65533;e&#65533;eH&#65533;R&#65533;7&#65533;&#65533;&#65533;A&#65533;&#25204;&#65533;%"&#65533;&#65533;&#65533;fB&#65533;h&#65533;M&#65533;&#65533;H&#1758;&#65533;&#65533;t$&#65533;&#65533;&#65533;&#65533;&#65533;)dE&#65533;&#65533;iz&&#65533;&#65533;YN4&#65533; &#65533;@O&#65533;&#65533;X&#65533;&#65533;&#65533;y&#65533;e&#65533;&#65533;&#65533;&#65533;y&#65533;Ke&#65533;G&#65533;&#65533;&#65533;&#65533;#9W&#65533;E&#65533;&#65533;b&#65533;&&#65533;I&#65533; MM&#65533;&#65533;&#65533;&#65533;A &#65533;&#301;I&#65533;t>&#65533;=&#65533;eu&#65533;&#65533; &#65533;&#65533;&#65533;&#65533;0&#65533;O&#65533;Wp&#65533;]u&#65533;&#65533;&#65533;&#65533;|&#65533;D&#65533;&#65533;&#65533;&#65533;|&#65533;&#65533;&#65533; &#65533;&#65533;s&#65533;&#65533;Q&#65533;&#65533;&#65533;aflv&#65533;p&#65533;&#65533;&#65533;
&#1042;&#65533;D&#65533;fn&#65533;_&#65533;]&#65533;%&#65533;4&#65533;+&#65533;&#65533; &#65533;&#65533;=&#65533;<P	   B&#1024;T@&#65533;&#65533;&#65533;B&#65533;D 	dy&#65533;&#65533;&#65533;&#65533;9&#65533;@&#65533;&#65533;&#65533;Z5%&#65533;&#1152;bN&#65533;&#65533;&#65533;w"@ &#65533;G&#65533; &#65533;\% B&#65533;Nh&#65533;%&#65533;HF&#65533;fb&#65533;&#65533;~f&#65533;WjK&#65533;&#65533;f&#65533;&#65533; &#65533;&#65533;4&#65533;&#65533;|&#65533; &#65533;T&#65533;T&#65533;&#65533;&#65533;*T&#65533;+&#65533;&#65533;&#65533;g'&#65533;a&#65533;-&#850;&#65533;&#65533;
&#65533;);&#65533;&#65533;&#65533;&#65533;&#65533;&#65533;dva&#65533;D%&#65533;&#65533; &#65533;&#796;Nh&#65533;4&#65533;+&#65533;B+&#65533;&#65533;.&#65533;&#65533;&#65533;)`F&#65533;D&#65533;&#65533;&#157;&#65533;&#65533;&#65533;&#65533;M&#65533;&#65533;F&#65533;K&#65533;B&T&#65533;&#65533;HP)&#65533;&#65533;.h&#65533;*&#65533;&#65533;
&#65533;&#556;.%n&#65533;&#65533;&#65533;&#65533;P	&#65533;,&#65533;h&#65533;&#65533;&#65533;Z
&#65533;F&#65533;*-))N<&#65533;&#65533;Z'L&#65533;I|&#65533;&#147;&h&#184;&#65533;&#65533;j&#65533;f&#65533;&#65533;+&#65533;&#65533;T&#65533;&#65533;&#65533;&#1351;&#65533;G,&#65533;&#65533;>&#65533;&#65533;&#65533;iF&#65533;&#65533;+&#65533;&#65533;D&#8462;@&#65533;D+&#65533;k, C0&#65533;R&#65533;JlN &#65533;&#65533;&#65533;d^"A&#65533;&#65533;+d&#65533;#&#65533;&#65533;&#65533;&#65533;&#65533;&#65533;&#65533;&#242;$&#386;&#65533;&#65533;Jj@  ;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72BD-E2C8-4E7A-AC7F-F39026D89CF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491C-1453-4865-8A60-F5D70C21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491C-1453-4865-8A60-F5D70C21DB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491C-1453-4865-8A60-F5D70C21DB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C258-5602-4F65-9200-9ACB011302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xt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" y="213360"/>
            <a:ext cx="11988988" cy="6507480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855535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6579" y="983059"/>
            <a:ext cx="307038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3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9543" y="896685"/>
            <a:ext cx="238169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54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1241" y="952897"/>
            <a:ext cx="19586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-34548" y="-15765"/>
            <a:ext cx="12238006" cy="6899026"/>
          </a:xfrm>
          <a:prstGeom prst="frame">
            <a:avLst>
              <a:gd name="adj1" fmla="val 4072"/>
            </a:avLst>
          </a:prstGeom>
          <a:pattFill prst="wdUpDiag">
            <a:fgClr>
              <a:srgbClr val="7030A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60485" y="830977"/>
            <a:ext cx="25445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20"/>
          <p:cNvSpPr>
            <a:spLocks noGrp="1"/>
          </p:cNvSpPr>
          <p:nvPr/>
        </p:nvSpPr>
        <p:spPr>
          <a:xfrm>
            <a:off x="409373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8" grpId="0" animBg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273" y="57606"/>
                <a:ext cx="12084148" cy="362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1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০১</a:t>
                </a:r>
                <a:r>
                  <a:rPr lang="en-US" sz="1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. </a:t>
                </a:r>
                <a:r>
                  <a:rPr lang="en-US" sz="16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 </a:t>
                </a:r>
                <a:r>
                  <a:rPr lang="bn-IN" sz="16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16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bn-IN" sz="16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দুইটি বাস্তব সংখ্যার মধ্যে কোনটি মূলদ এবং কোনটি অমূলদ? এদের মধ্যবর্তী দুইটি অমূলদ সংখ্যা নির্ণয় কর।</a:t>
                </a:r>
                <a:endPara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" y="57606"/>
                <a:ext cx="12084148" cy="362600"/>
              </a:xfrm>
              <a:prstGeom prst="rect">
                <a:avLst/>
              </a:prstGeom>
              <a:blipFill rotWithShape="1">
                <a:blip r:embed="rId3"/>
                <a:stretch>
                  <a:fillRect l="-202" b="-17742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20"/>
          <p:cNvSpPr>
            <a:spLocks noGrp="1"/>
          </p:cNvSpPr>
          <p:nvPr/>
        </p:nvSpPr>
        <p:spPr>
          <a:xfrm>
            <a:off x="5562600" y="6492873"/>
            <a:ext cx="1173478" cy="365127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100" b="1" smtClean="0">
                <a:solidFill>
                  <a:srgbClr val="002060"/>
                </a:solidFill>
              </a:rPr>
              <a:pPr/>
              <a:t>8/25/2021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02412"/>
            <a:ext cx="121404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কোনটি মূলদ ও কোনটি অমূলদ সঠিকভাবে নির্দেশ করলে।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(১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); </a:t>
            </a:r>
            <a:endParaRPr lang="bn-IN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মুলদ অমূলদ নির্দেশনা এবং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ধরে সুনির্দিষ্ট প্রক্রিয়া প্রয়োগ করলে।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(২);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মুলদ অমূলদ নির্দেশনা এবং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 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 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ধরে সুনির্দিষ্ট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প্রক্রিয়ায় মধ্যবর্তী একটি মূলদ সংখ্যা নিররণয় করলে।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(৩);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bn-IN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মুলদ অমূলদ নির্দেশনা এবং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 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 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ধরে সুনির্দিষ্ট প্রক্রিয়ায় মধ্যবর্তী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দুইটি </a:t>
            </a:r>
            <a:r>
              <a:rPr lang="bn-IN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মূলদ সংখ্যা নিররণয় করলে । </a:t>
            </a:r>
            <a:r>
              <a:rPr lang="bn-IN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১ = (৪)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29307" y="1879442"/>
                <a:ext cx="12169728" cy="250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600" dirty="0" smtClean="0"/>
                  <a:t>মূলদ সংখ্যাঃ </a:t>
                </a:r>
              </a:p>
              <a:p>
                <a:r>
                  <a:rPr lang="bn-IN" sz="1600" dirty="0" smtClean="0"/>
                  <a:t>যে সকল সংখ্যাকে ভগ্নাংশ আকারে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r>
                  <a:rPr lang="bn-IN" sz="1600" dirty="0" smtClean="0"/>
                  <a:t>আকারে প্রকাশ করা যায় সে সকল সংখ্যাকে মূলদ সংখ্যা বলে।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bn-IN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sz="1600" dirty="0" smtClean="0"/>
                  <a:t>ইত্যাদি</a:t>
                </a:r>
                <a:r>
                  <a:rPr lang="bn-IN" dirty="0" smtClean="0"/>
                  <a:t>। </a:t>
                </a:r>
                <a:endParaRPr lang="en-US" dirty="0" smtClean="0"/>
              </a:p>
              <a:p>
                <a:r>
                  <a:rPr lang="bn-IN" sz="1600" dirty="0" smtClean="0"/>
                  <a:t>অমূলদ সংখ্যাঃ </a:t>
                </a:r>
              </a:p>
              <a:p>
                <a:r>
                  <a:rPr lang="bn-IN" sz="1600" dirty="0"/>
                  <a:t>যে সকল সংখ্যাকে ভগ্নাংশ আকারে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bn-IN" sz="1600" dirty="0"/>
                  <a:t>আকারে প্রকাশ করা </a:t>
                </a:r>
                <a:r>
                  <a:rPr lang="bn-IN" sz="1600" dirty="0" smtClean="0"/>
                  <a:t>যায় না </a:t>
                </a:r>
                <a:r>
                  <a:rPr lang="bn-IN" sz="1600" dirty="0"/>
                  <a:t>সে সকল সংখ্যাকে </a:t>
                </a:r>
                <a:r>
                  <a:rPr lang="bn-IN" sz="1600" dirty="0" smtClean="0"/>
                  <a:t>অমূলদ </a:t>
                </a:r>
                <a:r>
                  <a:rPr lang="bn-IN" sz="1600" dirty="0"/>
                  <a:t>সংখ্যা বলে। যেমনঃ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41421356237</m:t>
                    </m:r>
                    <m:r>
                      <a:rPr lang="en-US" b="0" i="1" smtClean="0">
                        <a:latin typeface="Cambria Math"/>
                      </a:rPr>
                      <m:t>………;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bn-IN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7320508075</m:t>
                    </m:r>
                    <m:r>
                      <a:rPr lang="en-US" b="0" i="1" smtClean="0">
                        <a:latin typeface="Cambria Math"/>
                      </a:rPr>
                      <m:t>………  </m:t>
                    </m:r>
                  </m:oMath>
                </a14:m>
                <a:r>
                  <a:rPr lang="bn-IN" sz="1600" dirty="0"/>
                  <a:t>ইত্যাদি। </a:t>
                </a:r>
                <a:endParaRPr lang="en-US" sz="1600" dirty="0" smtClean="0"/>
              </a:p>
              <a:p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/>
                  <a:t> 3 </a:t>
                </a:r>
                <a:r>
                  <a:rPr lang="bn-IN" sz="1600" dirty="0" smtClean="0"/>
                  <a:t>একটি </a:t>
                </a:r>
                <a:r>
                  <a:rPr lang="bn-IN" sz="1600" b="1" dirty="0" smtClean="0"/>
                  <a:t>মূলদ সংখ্যা </a:t>
                </a:r>
                <a:r>
                  <a:rPr lang="bn-IN" sz="1600" dirty="0" smtClean="0"/>
                  <a:t>কারণ </a:t>
                </a:r>
                <a:r>
                  <a:rPr lang="en-US" dirty="0" smtClean="0"/>
                  <a:t>3 </a:t>
                </a:r>
                <a:r>
                  <a:rPr lang="bn-IN" sz="1600" dirty="0" smtClean="0"/>
                  <a:t>কে  ভগ্নাংশ আকারে প্রকাশ করা যায়। যেমনঃ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bn-IN" sz="1600" dirty="0" smtClean="0"/>
                  <a:t>এবং</a:t>
                </a:r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31662479035</m:t>
                    </m:r>
                    <m:r>
                      <a:rPr lang="en-US" b="0" i="1" smtClean="0">
                        <a:latin typeface="Cambria Math"/>
                      </a:rPr>
                      <m:t>………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sz="1600" dirty="0" smtClean="0"/>
                  <a:t>একটি </a:t>
                </a:r>
                <a:r>
                  <a:rPr lang="bn-IN" sz="1600" b="1" dirty="0" smtClean="0"/>
                  <a:t>অমূলদ সংখ্যা </a:t>
                </a:r>
                <a:r>
                  <a:rPr lang="bn-IN" sz="1600" dirty="0" smtClean="0"/>
                  <a:t>কারণ ইহাকে ভগ্নাশ রূপে </a:t>
                </a:r>
                <a:r>
                  <a:rPr lang="bn-IN" dirty="0" smtClean="0"/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bn-IN" sz="1600" dirty="0" smtClean="0"/>
                  <a:t>রূপে প্রকাশ করা যায় না। </a:t>
                </a:r>
                <a:endParaRPr lang="bn-IN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07" y="1879442"/>
                <a:ext cx="12169728" cy="2509020"/>
              </a:xfrm>
              <a:prstGeom prst="rect">
                <a:avLst/>
              </a:prstGeom>
              <a:blipFill rotWithShape="1">
                <a:blip r:embed="rId4"/>
                <a:stretch>
                  <a:fillRect l="-401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7581" y="1510110"/>
            <a:ext cx="12027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b="1" dirty="0" smtClean="0"/>
              <a:t>সমাধানঃ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238" y="4302678"/>
                <a:ext cx="6964680" cy="2416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আবার,</a:t>
                </a:r>
                <a:r>
                  <a:rPr lang="en-US" dirty="0" smtClean="0"/>
                  <a:t> </a:t>
                </a:r>
                <a:r>
                  <a:rPr lang="bn-IN" dirty="0" smtClean="0"/>
                  <a:t>ধরি,  </a:t>
                </a:r>
                <a:r>
                  <a:rPr lang="en-US" dirty="0" smtClean="0"/>
                  <a:t>3 </a:t>
                </a:r>
                <a:r>
                  <a:rPr lang="bn-IN" dirty="0" smtClean="0"/>
                  <a:t>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e>
                    </m:rad>
                  </m:oMath>
                </a14:m>
                <a:r>
                  <a:rPr lang="bn-IN" dirty="0" smtClean="0"/>
                  <a:t> এর মধ্যবর্তী দুটি সংখ্যা </a:t>
                </a:r>
                <a:r>
                  <a:rPr lang="en-US" dirty="0" smtClean="0"/>
                  <a:t>a </a:t>
                </a:r>
                <a:r>
                  <a:rPr lang="bn-IN" dirty="0" smtClean="0"/>
                  <a:t>ও </a:t>
                </a:r>
                <a:r>
                  <a:rPr lang="en-US" dirty="0" smtClean="0"/>
                  <a:t>b </a:t>
                </a:r>
                <a:endParaRPr lang="bn-IN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00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0000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US" dirty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202002000200002</m:t>
                      </m:r>
                      <m:r>
                        <a:rPr lang="en-US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 </a:t>
                </a:r>
                <a:r>
                  <a:rPr lang="bn-IN" dirty="0" smtClean="0"/>
                  <a:t>ও </a:t>
                </a:r>
                <a:r>
                  <a:rPr lang="en-US" dirty="0" smtClean="0"/>
                  <a:t>b </a:t>
                </a:r>
                <a:r>
                  <a:rPr lang="bn-IN" dirty="0" smtClean="0"/>
                  <a:t>উভয়ই স্পষ্টত বাস্তব সংখ্যা এবং তারা </a:t>
                </a:r>
                <a:r>
                  <a:rPr lang="en-US" dirty="0" smtClean="0"/>
                  <a:t> 3  </a:t>
                </a:r>
                <a:r>
                  <a:rPr lang="bn-IN" dirty="0" smtClean="0"/>
                  <a:t>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e>
                    </m:rad>
                  </m:oMath>
                </a14:m>
                <a:r>
                  <a:rPr lang="bn-IN" dirty="0" smtClean="0"/>
                  <a:t> এর মধ্যবর্তী </a:t>
                </a:r>
                <a:r>
                  <a:rPr lang="en-US" dirty="0" smtClean="0"/>
                  <a:t> </a:t>
                </a:r>
                <a:endParaRPr lang="bn-IN" dirty="0" smtClean="0"/>
              </a:p>
              <a:p>
                <a:r>
                  <a:rPr lang="bn-IN" b="0" dirty="0" smtClean="0"/>
                  <a:t>অর্থাৎ,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10100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0000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……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r>
                  <a:rPr lang="bn-IN" dirty="0" smtClean="0"/>
                  <a:t>এবং,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10100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0000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……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" y="4302678"/>
                <a:ext cx="6964680" cy="2416302"/>
              </a:xfrm>
              <a:prstGeom prst="rect">
                <a:avLst/>
              </a:prstGeom>
              <a:blipFill rotWithShape="1">
                <a:blip r:embed="rId5"/>
                <a:stretch>
                  <a:fillRect l="-700" t="-253" b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79918" y="5334316"/>
                <a:ext cx="4754882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আবার, </a:t>
                </a:r>
                <a:r>
                  <a:rPr lang="en-US" dirty="0" smtClean="0"/>
                  <a:t>a </a:t>
                </a:r>
                <a:r>
                  <a:rPr lang="bn-IN" dirty="0" smtClean="0"/>
                  <a:t>ও </a:t>
                </a:r>
                <a:r>
                  <a:rPr lang="en-US" dirty="0" smtClean="0"/>
                  <a:t>b </a:t>
                </a:r>
                <a:r>
                  <a:rPr lang="bn-IN" dirty="0" smtClean="0"/>
                  <a:t>কে সাধারণ </a:t>
                </a:r>
                <a:r>
                  <a:rPr lang="bn-IN" dirty="0"/>
                  <a:t>ভগ্নাংশ আকারে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bn-IN" dirty="0"/>
                  <a:t>আকারে প্রকাশ করা </a:t>
                </a:r>
                <a:r>
                  <a:rPr lang="bn-IN" dirty="0"/>
                  <a:t>যায় </a:t>
                </a:r>
                <a:r>
                  <a:rPr lang="bn-IN" dirty="0" smtClean="0"/>
                  <a:t>না। </a:t>
                </a:r>
              </a:p>
              <a:p>
                <a:r>
                  <a:rPr lang="bn-IN" dirty="0" smtClean="0"/>
                  <a:t>অতএব, </a:t>
                </a:r>
                <a:r>
                  <a:rPr lang="en-US" dirty="0"/>
                  <a:t>a </a:t>
                </a:r>
                <a:r>
                  <a:rPr lang="bn-IN" dirty="0"/>
                  <a:t>ও </a:t>
                </a:r>
                <a:r>
                  <a:rPr lang="en-US" dirty="0"/>
                  <a:t>b </a:t>
                </a:r>
                <a:r>
                  <a:rPr lang="bn-IN" dirty="0" smtClean="0"/>
                  <a:t>উভয়ই </a:t>
                </a:r>
                <a:r>
                  <a:rPr lang="bn-IN" b="1" dirty="0"/>
                  <a:t>অমূলদ সংখ্যা </a:t>
                </a:r>
                <a:r>
                  <a:rPr lang="bn-IN" b="1" dirty="0" smtClean="0"/>
                  <a:t>।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918" y="5334316"/>
                <a:ext cx="4754882" cy="1047403"/>
              </a:xfrm>
              <a:prstGeom prst="rect">
                <a:avLst/>
              </a:prstGeom>
              <a:blipFill rotWithShape="1">
                <a:blip r:embed="rId6"/>
                <a:stretch>
                  <a:fillRect l="-1026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736078" y="5059680"/>
            <a:ext cx="0" cy="16593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3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6273" y="42366"/>
                <a:ext cx="12084148" cy="8326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4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০২. </a:t>
                </a:r>
                <a:r>
                  <a:rPr lang="bn-IN" sz="4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প্রমাণ 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4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r>
                  <a:rPr lang="bn-IN" sz="4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একটি অমূলদ সংখ্যা। </a:t>
                </a:r>
                <a:endPara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" y="42366"/>
                <a:ext cx="12084148" cy="832664"/>
              </a:xfrm>
              <a:prstGeom prst="rect">
                <a:avLst/>
              </a:prstGeom>
              <a:blipFill rotWithShape="1">
                <a:blip r:embed="rId2"/>
                <a:stretch>
                  <a:fillRect l="-1965" t="-7914" b="-33094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381" y="1938588"/>
                <a:ext cx="12192000" cy="36765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একটি পূর্ণ সংখ্যা নয়, প্রমাণ করলে।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(১)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bn-IN" sz="3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কে মূলদ সংখ্যা ধরে প্রাপ্ত অসামঞ্জস্য দেখাতে পারলে। 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২</a:t>
                </a:r>
              </a:p>
              <a:p>
                <a:endParaRPr lang="bn-IN" sz="3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একটি অমূলদ সংখ্যা প্রমাণের ধারাবাহিকতা রক্ষা করলে।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৩</a:t>
                </a:r>
                <a:endParaRPr lang="bn-IN" sz="3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  <a:p>
                <a:endParaRPr lang="bn-IN" sz="3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ধারাবাহিকতা রক্ষা করে সম্পূর্ণ প্রমাণ সম্পন্ন করলে।</a:t>
                </a:r>
                <a:r>
                  <a:rPr lang="bn-IN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৪</a:t>
                </a:r>
                <a:endParaRPr lang="en-US" sz="3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" y="1938588"/>
                <a:ext cx="12192000" cy="3676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65960" y="2116038"/>
                <a:ext cx="9114693" cy="4524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ধরি,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একটি মূলদ সংখ্যা</a:t>
                </a:r>
              </a:p>
              <a:p>
                <a:r>
                  <a:rPr lang="bn-IN" dirty="0" smtClean="0"/>
                  <a:t>তাহলে,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b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dirty="0" smtClean="0"/>
                  <a:t> </a:t>
                </a:r>
                <a:r>
                  <a:rPr lang="en-US" dirty="0" smtClean="0"/>
                  <a:t>           [</a:t>
                </a:r>
                <a:r>
                  <a:rPr lang="bn-IN" dirty="0" smtClean="0"/>
                  <a:t>যেখানে </a:t>
                </a:r>
                <a:r>
                  <a:rPr lang="en-US" dirty="0" smtClean="0"/>
                  <a:t>p </a:t>
                </a:r>
                <a:r>
                  <a:rPr lang="bn-IN" dirty="0" smtClean="0"/>
                  <a:t>ও </a:t>
                </a:r>
                <a:r>
                  <a:rPr lang="en-US" dirty="0" smtClean="0"/>
                  <a:t>q </a:t>
                </a:r>
                <a:r>
                  <a:rPr lang="bn-IN" dirty="0" smtClean="0"/>
                  <a:t>পরস্পর সহমৌলিক স্বাভাবিক সংখ্যা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q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bn-IN" dirty="0" smtClean="0"/>
                  <a:t>বা,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             [</a:t>
                </a:r>
                <a:r>
                  <a:rPr lang="bn-IN" dirty="0" smtClean="0"/>
                  <a:t>বর্গ করে] </a:t>
                </a:r>
              </a:p>
              <a:p>
                <a:r>
                  <a:rPr lang="bn-IN" dirty="0" smtClean="0"/>
                  <a:t>বা,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                    [ </a:t>
                </a:r>
                <a:r>
                  <a:rPr lang="bn-IN" dirty="0" smtClean="0"/>
                  <a:t>উভয় পক্ষকে </a:t>
                </a:r>
                <a:r>
                  <a:rPr lang="en-US" dirty="0" smtClean="0"/>
                  <a:t>q </a:t>
                </a:r>
                <a:r>
                  <a:rPr lang="bn-IN" dirty="0" smtClean="0"/>
                  <a:t>দ্বারা গুণ করা] </a:t>
                </a:r>
              </a:p>
              <a:p>
                <a:r>
                  <a:rPr lang="bn-IN" dirty="0" smtClean="0"/>
                  <a:t>স্পষ্টত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bn-IN" dirty="0" smtClean="0"/>
                  <a:t>পূর্ণ সংখ্যা কিন্তু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dirty="0" smtClean="0"/>
                  <a:t> পূর্ণ সংখ্যা নহে। কারণ </a:t>
                </a:r>
                <a:r>
                  <a:rPr lang="en-US" dirty="0" smtClean="0"/>
                  <a:t>p </a:t>
                </a:r>
                <a:r>
                  <a:rPr lang="bn-IN" dirty="0" smtClean="0"/>
                  <a:t>ও </a:t>
                </a:r>
                <a:r>
                  <a:rPr lang="en-US" dirty="0" smtClean="0"/>
                  <a:t>q </a:t>
                </a:r>
                <a:r>
                  <a:rPr lang="bn-IN" dirty="0" smtClean="0"/>
                  <a:t>স্বাভাবিক সংখ্যা এবং এওরা পরস্পরের সহমৌলিক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q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। </a:t>
                </a:r>
              </a:p>
              <a:p>
                <a:r>
                  <a:rPr lang="bn-IN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bn-IN" dirty="0" smtClean="0"/>
                  <a:t>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dirty="0" smtClean="0"/>
                  <a:t> সমান হতে পারে না। </a:t>
                </a:r>
              </a:p>
              <a:p>
                <a:r>
                  <a:rPr lang="bn-IN" dirty="0" smtClean="0"/>
                  <a:t>অর্থাৎ,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bn-I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এর মান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dirty="0" smtClean="0"/>
                  <a:t> আকারের কোনো সংখ্যা হতে পারে না। </a:t>
                </a:r>
              </a:p>
              <a:p>
                <a:r>
                  <a:rPr lang="bn-IN" dirty="0" smtClean="0"/>
                  <a:t>অর্থাৎ </a:t>
                </a:r>
                <a14:m/>
              </a:p>
              <a:p>
                <a:r>
                  <a:rPr lang="bn-IN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bn-IN" dirty="0" smtClean="0"/>
                  <a:t> একটি অমূলদ সংখ্যা  </a:t>
                </a:r>
                <a:r>
                  <a:rPr lang="bn-IN" b="1" dirty="0" smtClean="0"/>
                  <a:t>(প্রমাণিত)</a:t>
                </a:r>
                <a:endParaRPr lang="en-US" b="1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2116038"/>
                <a:ext cx="9114693" cy="4524957"/>
              </a:xfrm>
              <a:prstGeom prst="rect">
                <a:avLst/>
              </a:prstGeom>
              <a:blipFill rotWithShape="1">
                <a:blip r:embed="rId2"/>
                <a:stretch>
                  <a:fillRect l="-602" t="-13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965960" y="492601"/>
                <a:ext cx="4495800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এখানে, </a:t>
                </a:r>
              </a:p>
              <a:p>
                <a:r>
                  <a:rPr lang="bn-IN" b="0" dirty="0" smtClean="0"/>
                  <a:t> </a:t>
                </a:r>
                <a14:m>
                  <m:oMath xmlns:m="http://schemas.openxmlformats.org/officeDocument/2006/math">
                    <m:r>
                      <a:rPr lang="bn-IN" b="0" i="1" smtClean="0">
                        <a:latin typeface="Cambria Math"/>
                      </a:rPr>
                      <m:t>               </m:t>
                    </m:r>
                    <m:r>
                      <a:rPr lang="bn-IN" i="1">
                        <a:latin typeface="Cambria Math"/>
                      </a:rPr>
                      <m:t>	</m:t>
                    </m:r>
                    <m:rad>
                      <m:radPr>
                        <m:degHide m:val="on"/>
                        <m:ctrlPr>
                          <a:rPr lang="bn-IN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bn-IN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645751311064591</m:t>
                    </m:r>
                  </m:oMath>
                </a14:m>
                <a:endParaRPr lang="en-US" dirty="0" smtClean="0"/>
              </a:p>
              <a:p>
                <a:r>
                  <a:rPr lang="bn-IN" dirty="0" smtClean="0"/>
                  <a:t>স্পষ্টত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bn-IN" i="1">
                        <a:latin typeface="Cambria Math"/>
                      </a:rPr>
                      <m:t>	</m:t>
                    </m:r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bn-IN" dirty="0" smtClean="0"/>
                  <a:t> একটি ভগ্নাংশ।</a:t>
                </a:r>
              </a:p>
              <a:p>
                <a:r>
                  <a:rPr lang="bn-IN" dirty="0" smtClean="0"/>
                  <a:t>অর্থাৎ,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645751311064591</m:t>
                    </m:r>
                    <m:r>
                      <a:rPr lang="en-US" i="1">
                        <a:latin typeface="Cambria Math"/>
                      </a:rPr>
                      <m:t>……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3</m:t>
                    </m:r>
                  </m:oMath>
                </a14:m>
                <a:endParaRPr lang="bn-IN" dirty="0" smtClean="0"/>
              </a:p>
              <a:p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পূর্ণ সংখ্যা নয়। 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492601"/>
                <a:ext cx="4495800" cy="1554272"/>
              </a:xfrm>
              <a:prstGeom prst="rect">
                <a:avLst/>
              </a:prstGeom>
              <a:blipFill rotWithShape="1">
                <a:blip r:embed="rId3"/>
                <a:stretch>
                  <a:fillRect l="-1221" t="-1961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12327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সমাধানঃ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01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19" y="35560"/>
                <a:ext cx="12140421" cy="5815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2000" dirty="0" smtClean="0"/>
                  <a:t>০৩.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:r>
                  <a:rPr lang="bn-IN" sz="20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:r>
                  <a:rPr lang="bn-IN" sz="20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bn-IN" sz="20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নির্ণয় কর এবং দেখাও যে,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dirty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US" sz="2000" b="1" i="1" dirty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1" i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𝒈</m:t>
                    </m:r>
                    <m:r>
                      <a:rPr lang="en-US" sz="2000" b="1" i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𝒁</m:t>
                        </m:r>
                      </m:e>
                      <m:sup>
                        <m:r>
                          <a:rPr lang="en-US" sz="2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" y="35560"/>
                <a:ext cx="12140421" cy="581506"/>
              </a:xfrm>
              <a:prstGeom prst="rect">
                <a:avLst/>
              </a:prstGeom>
              <a:blipFill rotWithShape="1">
                <a:blip r:embed="rId2"/>
                <a:stretch>
                  <a:fillRect l="-50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" y="616156"/>
                <a:ext cx="12140421" cy="13819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bn-IN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নির্ণয়</m:t>
                    </m:r>
                    <m:r>
                      <a:rPr lang="bn-IN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bn-IN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করলে।</m:t>
                    </m:r>
                  </m:oMath>
                </a14:m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(১);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নির্ণয় করলে। (২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);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en-US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নির্ণয় করে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b="1" i="1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US" sz="1400" b="1" i="1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নির্ণয় করলে। (৩</a:t>
                </a:r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);</a:t>
                </a:r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endParaRPr lang="bn-IN" sz="1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নির্ণয়,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b="1" i="1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US" sz="1400" b="1" i="1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14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en-US" sz="1400" b="1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নির্ণয়ের মাধ্যমে প্রমাণ সম্পন্ন  </a:t>
                </a:r>
                <a:r>
                  <a:rPr lang="bn-IN" sz="1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করলে।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  </a:t>
                </a:r>
                <a:r>
                  <a:rPr lang="bn-IN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(৪)</a:t>
                </a:r>
                <a:endParaRPr lang="en-US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616156"/>
                <a:ext cx="12140421" cy="1381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0480" y="2003876"/>
                <a:ext cx="12037060" cy="221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000" dirty="0" smtClean="0"/>
                  <a:t>দেওয়া আছে, </a:t>
                </a:r>
              </a:p>
              <a:p>
                <a:pPr algn="just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effectLst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dirty="0" smtClean="0">
                    <a:effectLst/>
                    <a:ea typeface="Cambria Math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 ∴</m:t>
                    </m:r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16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effectLst/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:r>
                  <a:rPr lang="bn-IN" sz="2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Ans: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" y="2003876"/>
                <a:ext cx="12037060" cy="2217595"/>
              </a:xfrm>
              <a:prstGeom prst="rect">
                <a:avLst/>
              </a:prstGeom>
              <a:blipFill rotWithShape="1">
                <a:blip r:embed="rId4"/>
                <a:stretch>
                  <a:fillRect l="-557" t="-1102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" y="4785798"/>
            <a:ext cx="696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" y="4188677"/>
                <a:ext cx="530352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>
                    <a:cs typeface="Times New Roman" pitchFamily="18" charset="0"/>
                  </a:rPr>
                  <a:t>আ</a:t>
                </a:r>
                <a:r>
                  <a:rPr lang="bn-IN" dirty="0" smtClean="0">
                    <a:cs typeface="Times New Roman" pitchFamily="18" charset="0"/>
                  </a:rPr>
                  <a:t>বার, দেওয়া আছে,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4188677"/>
                <a:ext cx="5303520" cy="522707"/>
              </a:xfrm>
              <a:prstGeom prst="rect">
                <a:avLst/>
              </a:prstGeom>
              <a:blipFill rotWithShape="1">
                <a:blip r:embed="rId5"/>
                <a:stretch>
                  <a:fillRect l="-1034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7640" y="4619944"/>
                <a:ext cx="9540240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200" dirty="0" smtClean="0">
                    <a:ea typeface="Cambria Math"/>
                    <a:cs typeface="Times New Roman" pitchFamily="18" charset="0"/>
                  </a:rPr>
                  <a:t>LHS,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200" i="1" dirty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dirty="0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dirty="0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dirty="0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dirty="0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200" b="0" i="1" dirty="0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4619944"/>
                <a:ext cx="9540240" cy="9871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7640" y="5607137"/>
                <a:ext cx="888492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RHS,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5607137"/>
                <a:ext cx="8884920" cy="1152047"/>
              </a:xfrm>
              <a:prstGeom prst="rect">
                <a:avLst/>
              </a:prstGeom>
              <a:blipFill rotWithShape="1">
                <a:blip r:embed="rId7"/>
                <a:stretch>
                  <a:fillRect l="-10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2920" y="6416040"/>
            <a:ext cx="94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সুরতাং </a:t>
            </a:r>
            <a:r>
              <a:rPr lang="en-US" dirty="0" smtClean="0"/>
              <a:t>L</a:t>
            </a:r>
            <a:r>
              <a:rPr lang="bn-IN" dirty="0" smtClean="0"/>
              <a:t>.</a:t>
            </a:r>
            <a:r>
              <a:rPr lang="en-US" dirty="0" smtClean="0"/>
              <a:t>H</a:t>
            </a:r>
            <a:r>
              <a:rPr lang="bn-IN" dirty="0" smtClean="0"/>
              <a:t>.</a:t>
            </a:r>
            <a:r>
              <a:rPr lang="en-US" dirty="0" smtClean="0"/>
              <a:t>S</a:t>
            </a:r>
            <a:r>
              <a:rPr lang="bn-IN" dirty="0" smtClean="0"/>
              <a:t>.</a:t>
            </a:r>
            <a:r>
              <a:rPr lang="en-US" dirty="0" smtClean="0"/>
              <a:t> = R</a:t>
            </a:r>
            <a:r>
              <a:rPr lang="bn-IN" dirty="0" smtClean="0"/>
              <a:t>.</a:t>
            </a:r>
            <a:r>
              <a:rPr lang="en-US" dirty="0" smtClean="0"/>
              <a:t>H</a:t>
            </a:r>
            <a:r>
              <a:rPr lang="bn-IN" dirty="0" smtClean="0"/>
              <a:t>.</a:t>
            </a:r>
            <a:r>
              <a:rPr lang="en-US" dirty="0" smtClean="0"/>
              <a:t>S</a:t>
            </a:r>
            <a:r>
              <a:rPr lang="bn-IN" dirty="0" smtClean="0"/>
              <a:t>.</a:t>
            </a:r>
            <a:r>
              <a:rPr lang="en-US" dirty="0" smtClean="0"/>
              <a:t> </a:t>
            </a:r>
            <a:r>
              <a:rPr lang="bn-IN" dirty="0" smtClean="0"/>
              <a:t>(প্রমাণিত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1891" y="106681"/>
            <a:ext cx="11887199" cy="6827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3" name="Rounded Rectangle 2"/>
          <p:cNvSpPr/>
          <p:nvPr/>
        </p:nvSpPr>
        <p:spPr>
          <a:xfrm>
            <a:off x="2916620" y="568876"/>
            <a:ext cx="6574221" cy="66478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893" y="2588175"/>
            <a:ext cx="11887200" cy="66478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এসাইনমেন্টটি নিজে করবে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FFFF00"/>
                </a:solidFill>
              </a:rPr>
              <a:pPr/>
              <a:t>8/25/2021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65268"/>
            <a:ext cx="11698014" cy="573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8416" y="283781"/>
            <a:ext cx="4635062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  <a:sp3d>
              <a:bevelB w="38100" h="38100"/>
            </a:sp3d>
          </a:bodyPr>
          <a:lstStyle/>
          <a:p>
            <a:r>
              <a:rPr lang="bn-IN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বাড়ির কাজ 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1893" y="5217459"/>
            <a:ext cx="11933566" cy="154641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এসাইনমেন্টের কাজ শেষ করে আগামীদিন জমা দিবে এবং নতুন আরেকটি এসাইনমেন্ট করবে।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FFFF00"/>
                </a:solidFill>
              </a:rPr>
              <a:pPr/>
              <a:t>8/25/2021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430100"/>
            <a:ext cx="11238158" cy="59988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32" y="4167460"/>
            <a:ext cx="3019929" cy="149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62" y="3777300"/>
            <a:ext cx="1119519" cy="12804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74" y="2989862"/>
            <a:ext cx="1354023" cy="1183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5352" y="2502564"/>
            <a:ext cx="1642884" cy="1664896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8478142" y="6428938"/>
            <a:ext cx="3169920" cy="38099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</a:rPr>
              <a:t>sazzadhossen954</a:t>
            </a:r>
            <a:r>
              <a:rPr lang="en-AU" sz="1600" b="1" dirty="0" smtClean="0">
                <a:solidFill>
                  <a:srgbClr val="002060"/>
                </a:solidFill>
              </a:rPr>
              <a:t>@gmail.com</a:t>
            </a:r>
            <a:endParaRPr lang="en-AU" sz="1600" b="1" dirty="0">
              <a:solidFill>
                <a:srgbClr val="002060"/>
              </a:solidFill>
            </a:endParaRPr>
          </a:p>
        </p:txBody>
      </p:sp>
      <p:sp>
        <p:nvSpPr>
          <p:cNvPr id="10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73" y="1984580"/>
            <a:ext cx="5702383" cy="5203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102" y="1126957"/>
            <a:ext cx="3634881" cy="206542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9 -8.67052E-7 C 0.28581 -8.67052E-7 0.48502 0.08116 0.48502 0.18104 C 0.48502 0.28069 0.28581 0.36231 0.04049 0.36231 C -0.2043 0.36231 -0.40365 0.28069 -0.40365 0.18104 C -0.40365 0.08116 -0.2043 -8.67052E-7 0.04049 -8.67052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2721 -0.42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85" y="3327400"/>
            <a:ext cx="6412015" cy="353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85" y="0"/>
            <a:ext cx="6412015" cy="332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99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69" y="-32276"/>
            <a:ext cx="5968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ছবিতে কি দেখতে পাচ্ছো?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20"/>
          <p:cNvSpPr>
            <a:spLocks noGrp="1"/>
          </p:cNvSpPr>
          <p:nvPr/>
        </p:nvSpPr>
        <p:spPr>
          <a:xfrm>
            <a:off x="3350282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/>
              <a:t>8/25/2021</a:t>
            </a:fld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780" y="1814512"/>
            <a:ext cx="11582400" cy="4724397"/>
            <a:chOff x="705220" y="2337277"/>
            <a:chExt cx="7543800" cy="3429000"/>
          </a:xfrm>
          <a:blipFill>
            <a:blip r:embed="rId3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Plaque 15"/>
            <p:cNvSpPr/>
            <p:nvPr/>
          </p:nvSpPr>
          <p:spPr>
            <a:xfrm>
              <a:off x="705220" y="2337277"/>
              <a:ext cx="7543800" cy="3429000"/>
            </a:xfrm>
            <a:prstGeom prst="plaqu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780603" y="3174347"/>
              <a:ext cx="2924877" cy="194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IN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ষয়ঃ পদার্থ বিজ্ঞান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-2</a:t>
              </a:r>
              <a:endParaRPr lang="bn-BD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ভোকেশনাল) ২০২১ </a:t>
              </a: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২</a:t>
              </a:r>
              <a:endParaRPr lang="bn-IN" sz="3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 অ্যাসাইনমেন্ট-০</a:t>
              </a:r>
              <a:r>
                <a:rPr lang="bn-IN" sz="3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সপ্তাহঃ 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৩য়</a:t>
              </a:r>
              <a:endParaRPr lang="bn-IN" sz="3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729789" y="3080130"/>
              <a:ext cx="0" cy="1992086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62137" y="3461657"/>
              <a:ext cx="0" cy="12954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97442" y="3578942"/>
              <a:ext cx="0" cy="11430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/>
            <p:cNvSpPr txBox="1"/>
            <p:nvPr/>
          </p:nvSpPr>
          <p:spPr>
            <a:xfrm>
              <a:off x="3957773" y="3251775"/>
              <a:ext cx="4024292" cy="2030780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>
                  <a:gd name="adj" fmla="val 4955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সাজ্জাদ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2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সহ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(পদার্থ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)</a:t>
              </a:r>
              <a:endParaRPr lang="bn-BD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নারায়ণগঞ্জ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মুঠোফোনঃ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০১৯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২৭-৪৭৩৩০৬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47827" y="0"/>
            <a:ext cx="12192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4" name="Footer Placeholder 21"/>
          <p:cNvSpPr>
            <a:spLocks noGrp="1"/>
          </p:cNvSpPr>
          <p:nvPr/>
        </p:nvSpPr>
        <p:spPr>
          <a:xfrm>
            <a:off x="4783520" y="6270942"/>
            <a:ext cx="2714918" cy="39687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sazzadhossen954@gmail.com</a:t>
            </a:r>
          </a:p>
        </p:txBody>
      </p:sp>
      <p:sp>
        <p:nvSpPr>
          <p:cNvPr id="35" name="Slide Number Placeholder 22"/>
          <p:cNvSpPr>
            <a:spLocks noGrp="1"/>
          </p:cNvSpPr>
          <p:nvPr/>
        </p:nvSpPr>
        <p:spPr>
          <a:xfrm>
            <a:off x="6505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73" y="122963"/>
            <a:ext cx="3205655" cy="26959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439393" lon="1528195" rev="21560628"/>
            </a:camera>
            <a:lightRig rig="threePt" dir="t"/>
          </a:scene3d>
          <a:sp3d>
            <a:bevelT w="69850" h="323850"/>
            <a:bevelB w="114300" h="215900"/>
          </a:sp3d>
        </p:spPr>
      </p:pic>
      <p:pic>
        <p:nvPicPr>
          <p:cNvPr id="37" name="Picture Placehold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729">
            <a:off x="709642" y="146112"/>
            <a:ext cx="2518161" cy="2002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20881469" lon="20372232" rev="1085289"/>
            </a:camera>
            <a:lightRig rig="contrasting" dir="t">
              <a:rot lat="0" lon="0" rev="3000000"/>
            </a:lightRig>
          </a:scene3d>
          <a:sp3d contourW="7620">
            <a:bevelT w="552450" h="222250"/>
            <a:bevelB w="209550" h="355600"/>
            <a:contourClr>
              <a:srgbClr val="333333"/>
            </a:contourClr>
          </a:sp3d>
        </p:spPr>
      </p:pic>
      <p:sp>
        <p:nvSpPr>
          <p:cNvPr id="38" name="Wave 37"/>
          <p:cNvSpPr/>
          <p:nvPr/>
        </p:nvSpPr>
        <p:spPr>
          <a:xfrm>
            <a:off x="3450101" y="22124"/>
            <a:ext cx="6110543" cy="1875521"/>
          </a:xfrm>
          <a:prstGeom prst="wave">
            <a:avLst/>
          </a:prstGeom>
          <a:solidFill>
            <a:srgbClr val="E824A7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600000">
              <a:rot lat="21126128" lon="20031556" rev="96582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520" y="2636520"/>
            <a:ext cx="1386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440" y="2758440"/>
            <a:ext cx="1386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0836">
              <a:schemeClr val="tx1">
                <a:lumMod val="50000"/>
                <a:lumOff val="50000"/>
              </a:schemeClr>
            </a:gs>
            <a:gs pos="20000">
              <a:schemeClr val="bg1">
                <a:lumMod val="95000"/>
              </a:schemeClr>
            </a:gs>
            <a:gs pos="38000">
              <a:schemeClr val="tx1"/>
            </a:gs>
            <a:gs pos="80000">
              <a:schemeClr val="accent6">
                <a:lumMod val="75000"/>
              </a:schemeClr>
            </a:gs>
            <a:gs pos="60000">
              <a:schemeClr val="bg1">
                <a:lumMod val="5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296" y="2910840"/>
            <a:ext cx="7953428" cy="394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-37341" y="-204375"/>
            <a:ext cx="124843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</a:t>
            </a:r>
            <a:r>
              <a:rPr lang="en-US" sz="1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Assignment </a:t>
            </a:r>
            <a:endParaRPr lang="en-US" sz="1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95529"/>
            <a:ext cx="1051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Nine</a:t>
            </a:r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(VOC) </a:t>
            </a:r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2021</a:t>
            </a:r>
            <a:endParaRPr lang="en-US" sz="11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7535" y="1208229"/>
            <a:ext cx="16255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সপ্তাহ</a:t>
            </a:r>
            <a:r>
              <a:rPr lang="bn-IN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r>
              <a:rPr lang="bn-IN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50500" y="1436829"/>
            <a:ext cx="2171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এসা. </a:t>
            </a:r>
            <a:r>
              <a:rPr lang="bn-IN" sz="10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endParaRPr lang="en-US" sz="1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1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11" y="208547"/>
            <a:ext cx="11823032" cy="6481011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-45721" y="339318"/>
            <a:ext cx="12191999" cy="6017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(ভোকেশনাল)-২০২১</a:t>
            </a:r>
            <a:endParaRPr lang="bn-IN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গণিত-১ এসাইনমেন্ট</a:t>
            </a:r>
            <a:endParaRPr lang="bn-IN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15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সপ্তাহ</a:t>
            </a:r>
            <a:endParaRPr lang="bn-IN" sz="6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“বাস্তব সংখ্যা’’</a:t>
            </a:r>
            <a:endParaRPr lang="bn-IN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7018" y="2404811"/>
            <a:ext cx="1585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813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11" y="208547"/>
            <a:ext cx="11823032" cy="6481011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-45720" y="-191409"/>
            <a:ext cx="12191999" cy="75713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24199" y="273556"/>
                <a:ext cx="2545080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300" b="1" i="1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273556"/>
                <a:ext cx="2545080" cy="6447919"/>
              </a:xfrm>
              <a:prstGeom prst="rect">
                <a:avLst/>
              </a:prstGeom>
              <a:blipFill rotWithShape="1">
                <a:blip r:embed="rId4"/>
                <a:stretch>
                  <a:fillRect t="-23440" r="-246172" b="-4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350520" y="1868970"/>
                <a:ext cx="4160520" cy="349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bn-IN" sz="19900" b="1" i="1" smtClean="0">
                              <a:ln>
                                <a:prstDash val="solid"/>
                              </a:ln>
                              <a:gradFill rotWithShape="1">
                                <a:gsLst>
                                  <a:gs pos="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  <a:gs pos="4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5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68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10000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8000" dist="50800" dir="5040000" algn="tl">
                                  <a:schemeClr val="accent4">
                                    <a:tint val="80000"/>
                                    <a:satMod val="250000"/>
                                    <a:alpha val="4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9900" b="1" i="1" smtClean="0">
                              <a:ln>
                                <a:prstDash val="solid"/>
                              </a:ln>
                              <a:gradFill rotWithShape="1">
                                <a:gsLst>
                                  <a:gs pos="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  <a:gs pos="4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5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68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10000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8000" dist="50800" dir="5040000" algn="tl">
                                  <a:schemeClr val="accent4">
                                    <a:tint val="80000"/>
                                    <a:satMod val="250000"/>
                                    <a:alpha val="45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7</m:t>
                          </m:r>
                          <m:r>
                            <a:rPr lang="bn-IN" sz="19900" b="1" i="1" smtClean="0">
                              <a:ln>
                                <a:prstDash val="solid"/>
                              </a:ln>
                              <a:gradFill rotWithShape="1">
                                <a:gsLst>
                                  <a:gs pos="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  <a:gs pos="4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50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68000">
                                    <a:schemeClr val="accent4">
                                      <a:tint val="90000"/>
                                      <a:satMod val="130000"/>
                                    </a:schemeClr>
                                  </a:gs>
                                  <a:gs pos="100000">
                                    <a:schemeClr val="accent4">
                                      <a:tint val="70000"/>
                                      <a:satMod val="20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8000" dist="50800" dir="5040000" algn="tl">
                                  <a:schemeClr val="accent4">
                                    <a:tint val="80000"/>
                                    <a:satMod val="250000"/>
                                    <a:alpha val="45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15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20" y="1868970"/>
                <a:ext cx="4160520" cy="3495444"/>
              </a:xfrm>
              <a:prstGeom prst="rect">
                <a:avLst/>
              </a:prstGeom>
              <a:blipFill rotWithShape="1">
                <a:blip r:embed="rId5"/>
                <a:stretch>
                  <a:fillRect t="-13438" r="-49341" b="-5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040" y="2305218"/>
            <a:ext cx="528468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অমূলদ </a:t>
            </a:r>
          </a:p>
          <a:p>
            <a:r>
              <a:rPr lang="bn-IN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সংখ্যা</a:t>
            </a:r>
            <a:endParaRPr lang="en-U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0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4946" y="1728070"/>
            <a:ext cx="11797862" cy="313008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সংখ্যার শ্রেণিবিন্যাস করতে </a:t>
            </a: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 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 ব্যাখ্যা ও গঠন করতে </a:t>
            </a: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947" y="195532"/>
            <a:ext cx="11666488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u="sng" spc="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spc="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0"/>
          <p:cNvSpPr>
            <a:spLocks noGrp="1"/>
          </p:cNvSpPr>
          <p:nvPr/>
        </p:nvSpPr>
        <p:spPr>
          <a:xfrm>
            <a:off x="3207656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000" smtClean="0">
                <a:solidFill>
                  <a:srgbClr val="002060"/>
                </a:solidFill>
              </a:rPr>
              <a:pPr/>
              <a:t>8/25/2021</a:t>
            </a:fld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1736427"/>
                <a:ext cx="12192000" cy="199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০১. </a:t>
                </a:r>
                <a:r>
                  <a:rPr lang="en-US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3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4000" b="1" i="1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দুইটি বাস্তব সংখ্যার মধ্যে কোনটি মূলদ এবং কোনটি অমূলদ?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এদের মধ্যবর্তী দুইটি অমূলদ সংখ্যা নির্ণয় কর। </a:t>
                </a:r>
                <a:endParaRPr lang="en-US" sz="4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36427"/>
                <a:ext cx="12192000" cy="1999009"/>
              </a:xfrm>
              <a:prstGeom prst="rect">
                <a:avLst/>
              </a:prstGeom>
              <a:blipFill rotWithShape="1">
                <a:blip r:embed="rId4"/>
                <a:stretch>
                  <a:fillRect l="-1750" t="-3354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0" y="3773220"/>
                <a:ext cx="12192000" cy="79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০২. প্রমাণ 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4000" b="1" i="1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𝟕</m:t>
                        </m:r>
                      </m:e>
                    </m:rad>
                    <m:r>
                      <a:rPr lang="en-US" sz="4000" b="1" i="1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একটি অমূলদ সংখ্যা।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 </a:t>
                </a:r>
                <a:endParaRPr lang="en-US" sz="4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3220"/>
                <a:ext cx="12192000" cy="794448"/>
              </a:xfrm>
              <a:prstGeom prst="rect">
                <a:avLst/>
              </a:prstGeom>
              <a:blipFill rotWithShape="1">
                <a:blip r:embed="rId5"/>
                <a:stretch>
                  <a:fillRect l="-1750" t="-846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4478541"/>
                <a:ext cx="12191999" cy="201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০৩.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4000" b="1" i="0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0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4000" b="1" i="0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4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এবং</a:t>
                </a:r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4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নির্ণয় কর এবং দেখাও যে,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1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4000" b="1" i="1" dirty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900" cmpd="sng">
                                  <a:solidFill>
                                    <a:schemeClr val="accent1">
                                      <a:satMod val="190000"/>
                                      <a:alpha val="5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satMod val="200000"/>
                                    <a:tint val="3000"/>
                                  </a:schemeClr>
                                </a:solidFill>
                                <a:effectLst>
                                  <a:innerShdw blurRad="101600" dist="76200" dir="5400000">
                                    <a:schemeClr val="accent1">
                                      <a:satMod val="190000"/>
                                      <a:tint val="100000"/>
                                      <a:alpha val="74000"/>
                                    </a:schemeClr>
                                  </a:inn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 dirty="0" smtClean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dirty="0" smtClean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000" b="1" i="1" dirty="0" smtClean="0">
                                    <a:ln w="900" cmpd="sng">
                                      <a:solidFill>
                                        <a:schemeClr val="accent1">
                                          <a:satMod val="190000"/>
                                          <a:alpha val="5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satMod val="200000"/>
                                        <a:tint val="3000"/>
                                      </a:schemeClr>
                                    </a:solidFill>
                                    <a:effectLst>
                                      <a:innerShdw blurRad="101600" dist="76200" dir="5400000">
                                        <a:schemeClr val="accent1">
                                          <a:satMod val="190000"/>
                                          <a:tint val="100000"/>
                                          <a:alpha val="74000"/>
                                        </a:schemeClr>
                                      </a:inn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000" b="1" i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=</m:t>
                    </m:r>
                    <m:r>
                      <a:rPr lang="en-US" sz="4000" b="1" i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𝒈</m:t>
                    </m:r>
                    <m:r>
                      <a:rPr lang="en-US" sz="4000" b="1" i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000" b="1" i="1" dirty="0" smtClean="0">
                            <a:ln w="900" cmpd="sng">
                              <a:solidFill>
                                <a:schemeClr val="accent1">
                                  <a:satMod val="190000"/>
                                  <a:alpha val="5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satMod val="200000"/>
                                <a:tint val="3000"/>
                              </a:schemeClr>
                            </a:solidFill>
                            <a:effectLst>
                              <a:innerShdw blurRad="101600" dist="76200" dir="5400000">
                                <a:schemeClr val="accent1">
                                  <a:satMod val="190000"/>
                                  <a:tint val="100000"/>
                                  <a:alpha val="74000"/>
                                </a:schemeClr>
                              </a:inn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4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8541"/>
                <a:ext cx="12191999" cy="2014334"/>
              </a:xfrm>
              <a:prstGeom prst="rect">
                <a:avLst/>
              </a:prstGeom>
              <a:blipFill rotWithShape="1">
                <a:blip r:embed="rId6"/>
                <a:stretch>
                  <a:fillRect l="-1750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2453640" y="182881"/>
            <a:ext cx="8138160" cy="1082040"/>
          </a:xfrm>
          <a:prstGeom prst="wedgeEllipseCallout">
            <a:avLst>
              <a:gd name="adj1" fmla="val -66112"/>
              <a:gd name="adj2" fmla="val 95834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নির্দেশক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4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গণিত পৌনঃপুনিক বাস্তব সংখ্যা ভালো ক্লা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গণিত পৌনঃপুনিক বাস্তব সংখ্যা ভালো ক্লাস</Template>
  <TotalTime>5204</TotalTime>
  <Words>1138</Words>
  <Application>Microsoft Office PowerPoint</Application>
  <PresentationFormat>Custom</PresentationFormat>
  <Paragraphs>127</Paragraphs>
  <Slides>16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গণিত পৌনঃপুনিক বাস্তব সংখ্যা ভালো ক্লাস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Sazzad Hossen</cp:lastModifiedBy>
  <cp:revision>639</cp:revision>
  <dcterms:created xsi:type="dcterms:W3CDTF">2021-01-15T11:14:57Z</dcterms:created>
  <dcterms:modified xsi:type="dcterms:W3CDTF">2021-08-25T13:57:12Z</dcterms:modified>
</cp:coreProperties>
</file>