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8" r:id="rId2"/>
    <p:sldId id="259" r:id="rId3"/>
    <p:sldId id="260" r:id="rId4"/>
    <p:sldId id="291" r:id="rId5"/>
    <p:sldId id="292" r:id="rId6"/>
    <p:sldId id="281" r:id="rId7"/>
    <p:sldId id="263" r:id="rId8"/>
    <p:sldId id="290" r:id="rId9"/>
    <p:sldId id="293" r:id="rId10"/>
    <p:sldId id="294" r:id="rId11"/>
    <p:sldId id="295" r:id="rId12"/>
    <p:sldId id="296" r:id="rId13"/>
    <p:sldId id="297" r:id="rId14"/>
    <p:sldId id="273" r:id="rId15"/>
    <p:sldId id="299" r:id="rId16"/>
    <p:sldId id="300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DD3"/>
    <a:srgbClr val="4E035D"/>
    <a:srgbClr val="C10AE6"/>
    <a:srgbClr val="FDD7F8"/>
    <a:srgbClr val="EDC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3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2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5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9" y="5138660"/>
            <a:ext cx="1572184" cy="150755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4B9D1C95-6335-456B-8B1A-C7C719D7F5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86"/>
            </a:avLst>
          </a:prstGeom>
          <a:solidFill>
            <a:srgbClr val="B51D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990" y="5365464"/>
            <a:ext cx="698809" cy="1127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5" y="5798743"/>
            <a:ext cx="11841609" cy="8917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242811" y="6507920"/>
            <a:ext cx="6949188" cy="365125"/>
          </a:xfrm>
          <a:ln>
            <a:noFill/>
          </a:ln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 smtClean="0"/>
              <a:t>Mithu Kumar Roy, ICT4E District Ambassador, E-mail: mithuroy0007@gmail.com. Cell: 01714670007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1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6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6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0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7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2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8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1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1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85" y="1088137"/>
            <a:ext cx="3393239" cy="3253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405" y="1933095"/>
            <a:ext cx="6374733" cy="20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64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3D60F0-4795-412F-8C4F-0E2FA33DECB7}"/>
              </a:ext>
            </a:extLst>
          </p:cNvPr>
          <p:cNvSpPr txBox="1"/>
          <p:nvPr/>
        </p:nvSpPr>
        <p:spPr>
          <a:xfrm>
            <a:off x="1679904" y="487120"/>
            <a:ext cx="847525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30 and </a:t>
            </a:r>
          </a:p>
          <a:p>
            <a:pPr algn="ctr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Audio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98"/>
          <a:stretch/>
        </p:blipFill>
        <p:spPr>
          <a:xfrm>
            <a:off x="2153569" y="1930238"/>
            <a:ext cx="7850240" cy="3896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L1-2A_U15C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87" end="69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304" y="28184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114" y="197171"/>
            <a:ext cx="5062135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Pair Work</a:t>
            </a:r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2230" y="1556719"/>
            <a:ext cx="3264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dobe Fan Heiti Std B" panose="020B0700000000000000" pitchFamily="34" charset="-128"/>
                <a:cs typeface="Arial" panose="020B0604020202020204" pitchFamily="34" charset="0"/>
              </a:rPr>
              <a:t>On </a:t>
            </a:r>
            <a:r>
              <a:rPr lang="en-US" sz="3600" b="1" dirty="0" smtClean="0">
                <a:ea typeface="Adobe Fan Heiti Std B" panose="020B0700000000000000" pitchFamily="34" charset="-128"/>
                <a:cs typeface="Arial" panose="020B0604020202020204" pitchFamily="34" charset="0"/>
              </a:rPr>
              <a:t>Monday, Rima waters the </a:t>
            </a:r>
            <a:r>
              <a:rPr lang="en-US" sz="3600" b="1" dirty="0">
                <a:ea typeface="Adobe Fan Heiti Std B" panose="020B0700000000000000" pitchFamily="34" charset="-128"/>
                <a:cs typeface="Arial" panose="020B0604020202020204" pitchFamily="34" charset="0"/>
              </a:rPr>
              <a:t>seed.</a:t>
            </a:r>
            <a:endParaRPr lang="en-GB" sz="3600" b="1" dirty="0"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5120" r="42588"/>
          <a:stretch/>
        </p:blipFill>
        <p:spPr>
          <a:xfrm>
            <a:off x="8201180" y="1361561"/>
            <a:ext cx="2468545" cy="2194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959" y="3555824"/>
            <a:ext cx="3195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On Tuesday, Rima puts the tub in the </a:t>
            </a:r>
            <a:r>
              <a:rPr lang="en-US" sz="3600" b="1" dirty="0" smtClean="0"/>
              <a:t>sun</a:t>
            </a:r>
            <a:r>
              <a:rPr lang="en-US" sz="3600" b="1" dirty="0" smtClean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. </a:t>
            </a:r>
            <a:endParaRPr lang="en-GB" sz="3600" b="1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"/>
          <a:stretch/>
        </p:blipFill>
        <p:spPr>
          <a:xfrm>
            <a:off x="5012230" y="3066265"/>
            <a:ext cx="3202891" cy="22802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4083" y="592120"/>
            <a:ext cx="4920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Listen and Read</a:t>
            </a:r>
            <a:endParaRPr lang="en-GB" sz="44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3140" y="2070231"/>
            <a:ext cx="93623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cs typeface="Arial" panose="020B0604020202020204" pitchFamily="34" charset="0"/>
              </a:rPr>
              <a:t>What does Rima do on Sunday</a:t>
            </a:r>
            <a:r>
              <a:rPr lang="en-US" sz="4000" dirty="0" smtClean="0">
                <a:cs typeface="Arial" panose="020B0604020202020204" pitchFamily="34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>
                <a:cs typeface="Arial" panose="020B0604020202020204" pitchFamily="34" charset="0"/>
              </a:rPr>
              <a:t>When </a:t>
            </a:r>
            <a:r>
              <a:rPr lang="en-US" sz="4000" dirty="0">
                <a:cs typeface="Arial" panose="020B0604020202020204" pitchFamily="34" charset="0"/>
              </a:rPr>
              <a:t>does she water the seed</a:t>
            </a:r>
            <a:r>
              <a:rPr lang="en-US" sz="4000" dirty="0" smtClean="0">
                <a:cs typeface="Arial" panose="020B0604020202020204" pitchFamily="34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>
                <a:cs typeface="Arial" panose="020B0604020202020204" pitchFamily="34" charset="0"/>
              </a:rPr>
              <a:t>What does she do on Monday?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>
                <a:cs typeface="Arial" panose="020B0604020202020204" pitchFamily="34" charset="0"/>
              </a:rPr>
              <a:t>What do you do on Friday? </a:t>
            </a:r>
            <a:endParaRPr lang="en-GB" sz="40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761" y="210819"/>
            <a:ext cx="5062135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Ask and Answer 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187" y="266993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Monday, Rima    _____    the seed.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1187" y="4165403"/>
            <a:ext cx="9559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Tuesday, Rima puts the tub in 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_____.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5935" y="256075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4988" y="405622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847" y="639935"/>
            <a:ext cx="9471774" cy="822305"/>
          </a:xfrm>
          <a:prstGeom prst="flowChartTerminator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70C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Fill in the gap on your exercise book</a:t>
            </a:r>
            <a:endParaRPr lang="en-US" sz="3200" b="1" dirty="0">
              <a:ln/>
              <a:solidFill>
                <a:srgbClr val="0070C0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7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7634" y="1199516"/>
            <a:ext cx="602090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Say the words properly.  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5493" y="2872461"/>
            <a:ext cx="2117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cs typeface="Aayat 56" panose="02000506000000020003" pitchFamily="2" charset="0"/>
              </a:rPr>
              <a:t>seed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3318" y="2872461"/>
            <a:ext cx="2082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cs typeface="Aayat 56" panose="02000506000000020003" pitchFamily="2" charset="0"/>
              </a:rPr>
              <a:t>tub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74" y="2845004"/>
            <a:ext cx="2396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cs typeface="Aayat 56" panose="02000506000000020003" pitchFamily="2" charset="0"/>
              </a:rPr>
              <a:t>plant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4403" y="4217802"/>
            <a:ext cx="1900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cs typeface="Times New Roman" pitchFamily="18" charset="0"/>
              </a:rPr>
              <a:t>water </a:t>
            </a:r>
            <a:endParaRPr lang="en-US" sz="4400" b="1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3834" y="2872461"/>
            <a:ext cx="126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cs typeface="Times New Roman" pitchFamily="18" charset="0"/>
              </a:rPr>
              <a:t>put </a:t>
            </a:r>
            <a:endParaRPr lang="en-US" sz="4400" b="1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3758" y="4217802"/>
            <a:ext cx="1663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cs typeface="Times New Roman" pitchFamily="18" charset="0"/>
              </a:rPr>
              <a:t>wait </a:t>
            </a:r>
            <a:endParaRPr lang="en-US" sz="4400" b="1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1228" y="4253438"/>
            <a:ext cx="182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cs typeface="Times New Roman" pitchFamily="18" charset="0"/>
              </a:rPr>
              <a:t>give </a:t>
            </a:r>
            <a:endParaRPr lang="en-US" sz="4400" b="1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114" y="197171"/>
            <a:ext cx="6833803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 Checking Learning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46" y="3888512"/>
            <a:ext cx="89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Monday, Rima waters the seed.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4446" y="4749017"/>
            <a:ext cx="89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Tuesday, Rima puts the tub in the sun.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2864" y="1151277"/>
            <a:ext cx="41907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and say.     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0623" y="2164966"/>
            <a:ext cx="89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Saturday, Rima’s father gives her a seed.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446" y="3028007"/>
            <a:ext cx="89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Sunday, Rima puts the seed in a tub.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114" y="197171"/>
            <a:ext cx="6833803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Checking Learning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114" y="197171"/>
            <a:ext cx="3649907" cy="769441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Home work</a:t>
            </a:r>
            <a:endParaRPr lang="en-US" sz="44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607" y="2536974"/>
            <a:ext cx="9471774" cy="822305"/>
          </a:xfrm>
          <a:prstGeom prst="flowChartTerminator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70C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Page 30 will be well read and written</a:t>
            </a:r>
            <a:endParaRPr lang="en-US" sz="3200" b="1" dirty="0">
              <a:ln/>
              <a:solidFill>
                <a:srgbClr val="0070C0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46" y="1950935"/>
            <a:ext cx="2495648" cy="282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651" y="1950935"/>
            <a:ext cx="7576662" cy="18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73" y="709649"/>
            <a:ext cx="3870834" cy="63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58" y="3561080"/>
            <a:ext cx="4685130" cy="1994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03" y="2638157"/>
            <a:ext cx="672552" cy="29178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6262">
            <a:off x="7858230" y="1620888"/>
            <a:ext cx="1290918" cy="174212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937675" y="3958379"/>
            <a:ext cx="4505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Two</a:t>
            </a:r>
          </a:p>
          <a:p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 English For Today</a:t>
            </a:r>
          </a:p>
          <a:p>
            <a:r>
              <a:rPr lang="en-US" sz="2400" b="1" i="1" dirty="0" smtClean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Unit:15, </a:t>
            </a:r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2400" b="1" i="1" dirty="0" smtClean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</a:t>
            </a:r>
            <a:r>
              <a:rPr lang="en-US" sz="2400" b="1" i="1" dirty="0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i="1" dirty="0">
              <a:ln w="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21887" y="1944038"/>
            <a:ext cx="1316227" cy="1379877"/>
            <a:chOff x="1585158" y="1411542"/>
            <a:chExt cx="1830298" cy="1918807"/>
          </a:xfrm>
        </p:grpSpPr>
        <p:sp>
          <p:nvSpPr>
            <p:cNvPr id="11" name="Rectangle 10"/>
            <p:cNvSpPr/>
            <p:nvPr/>
          </p:nvSpPr>
          <p:spPr>
            <a:xfrm>
              <a:off x="2565778" y="2043881"/>
              <a:ext cx="849678" cy="128646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85158" y="1411542"/>
              <a:ext cx="980620" cy="122661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26" y="1601428"/>
              <a:ext cx="1390363" cy="15390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065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929" y="456184"/>
            <a:ext cx="49937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  <a:cs typeface="Times New Roman" pitchFamily="18" charset="0"/>
              </a:rPr>
              <a:t>Let us sing </a:t>
            </a:r>
            <a:r>
              <a:rPr lang="en-US" sz="4400" b="1" dirty="0" smtClean="0">
                <a:ln/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en-US" sz="4400" b="1" dirty="0">
                <a:ln/>
                <a:solidFill>
                  <a:srgbClr val="FF0000"/>
                </a:solidFill>
                <a:cs typeface="Times New Roman" pitchFamily="18" charset="0"/>
              </a:rPr>
              <a:t>Song.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03" y="2098343"/>
            <a:ext cx="1714917" cy="2835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1304" y="1700367"/>
            <a:ext cx="3191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 can see left</a:t>
            </a:r>
          </a:p>
          <a:p>
            <a:r>
              <a:rPr lang="en-US" sz="2800" b="1" dirty="0" smtClean="0"/>
              <a:t>I can see right</a:t>
            </a:r>
          </a:p>
          <a:p>
            <a:r>
              <a:rPr lang="en-US" sz="2800" b="1" dirty="0" smtClean="0"/>
              <a:t>Hello to you!</a:t>
            </a:r>
          </a:p>
          <a:p>
            <a:r>
              <a:rPr lang="en-US" sz="2800" b="1" dirty="0" smtClean="0"/>
              <a:t>Hello to you!!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29049" y="3807850"/>
            <a:ext cx="3702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 look at ground</a:t>
            </a:r>
          </a:p>
          <a:p>
            <a:r>
              <a:rPr lang="en-US" sz="2800" b="1" dirty="0" smtClean="0"/>
              <a:t>I look at the sky</a:t>
            </a:r>
          </a:p>
          <a:p>
            <a:r>
              <a:rPr lang="en-US" sz="2800" b="1" dirty="0" smtClean="0"/>
              <a:t>Fly away little Bird</a:t>
            </a:r>
          </a:p>
          <a:p>
            <a:r>
              <a:rPr lang="en-US" sz="2800" b="1" dirty="0" smtClean="0"/>
              <a:t>Goodbye </a:t>
            </a:r>
            <a:r>
              <a:rPr lang="en-US" sz="2800" b="1" dirty="0" err="1" smtClean="0"/>
              <a:t>Goodbye</a:t>
            </a:r>
            <a:r>
              <a:rPr lang="en-US" sz="2800" b="1" dirty="0" smtClean="0"/>
              <a:t>..!</a:t>
            </a:r>
            <a:endParaRPr lang="en-GB" sz="2800" b="1" dirty="0"/>
          </a:p>
        </p:txBody>
      </p:sp>
      <p:pic>
        <p:nvPicPr>
          <p:cNvPr id="4" name="I can se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18" end="11149.9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79118" y="274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8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989" y="3044110"/>
            <a:ext cx="5666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day is it today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8823" y="2683327"/>
            <a:ext cx="2663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Tuesday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8823" y="1373141"/>
            <a:ext cx="2663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Sunday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8823" y="2028234"/>
            <a:ext cx="2663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Monday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8823" y="3338420"/>
            <a:ext cx="3757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Wednes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ay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8823" y="3993513"/>
            <a:ext cx="3757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Thursday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8823" y="4648606"/>
            <a:ext cx="2663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Friday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8823" y="5303697"/>
            <a:ext cx="2663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Saturday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34642" y="1466878"/>
            <a:ext cx="0" cy="432634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114" y="197171"/>
            <a:ext cx="6833803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Review the previous Lesson 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4778" y="2371601"/>
            <a:ext cx="6038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does Rima do on Sunday?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6386" y="2519554"/>
            <a:ext cx="310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Tuesday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6386" y="1209368"/>
            <a:ext cx="334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Sunday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6386" y="1864461"/>
            <a:ext cx="310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Monday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6385" y="3174647"/>
            <a:ext cx="438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Wednesday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6385" y="3829740"/>
            <a:ext cx="438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Thursday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6386" y="4484833"/>
            <a:ext cx="310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Friday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6386" y="5139924"/>
            <a:ext cx="359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Saturday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16062" y="1339688"/>
            <a:ext cx="0" cy="432634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114" y="197171"/>
            <a:ext cx="6833803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Review the previous Lesson 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9417" y="1547911"/>
            <a:ext cx="262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Dear students,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4703" y="3283883"/>
            <a:ext cx="6078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does She water the seed?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4703" y="4128673"/>
            <a:ext cx="6978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does She put the seed in a tub?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3D60F0-4795-412F-8C4F-0E2FA33DECB7}"/>
              </a:ext>
            </a:extLst>
          </p:cNvPr>
          <p:cNvSpPr txBox="1"/>
          <p:nvPr/>
        </p:nvSpPr>
        <p:spPr>
          <a:xfrm>
            <a:off x="2541288" y="493953"/>
            <a:ext cx="67371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</a:t>
            </a:r>
            <a:r>
              <a:rPr lang="en-US" sz="40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7896" y="4646940"/>
            <a:ext cx="822396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Story: Rima and the 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 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b="1" baseline="300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Part)</a:t>
            </a:r>
            <a:endParaRPr lang="en-US" sz="36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"/>
          <a:stretch/>
        </p:blipFill>
        <p:spPr>
          <a:xfrm>
            <a:off x="3599563" y="1201839"/>
            <a:ext cx="5075596" cy="36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2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8644" y="3549924"/>
            <a:ext cx="924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sounds and stress.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1.1.2 say simple words and phrases with proper sounds and stress.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5.1.1 say the names of the days of the week.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7.1.1 give simple commands and instructions.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8644" y="2102124"/>
            <a:ext cx="9241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Listening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1.1.1 become familiar with English sounds by listening to common English words.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2.1.1 following simple commands and instructions.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3.1.2 understand simple questions and statements about familiar  objects.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4.2.1 enjoy simple stories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4844" y="4997722"/>
            <a:ext cx="916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Reading: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and read the names of objects having the same initial and final sounds.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1.4.1 read words and phrases with the help of visual clues and simple sentences.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5.1.1 recognize and read the days of the week.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694" y="970901"/>
            <a:ext cx="7149660" cy="1007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114" y="197171"/>
            <a:ext cx="5062135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Learning Outcomes 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3265" y="554134"/>
            <a:ext cx="9007523" cy="822305"/>
          </a:xfrm>
          <a:prstGeom prst="flowChartTerminator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70C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Now, we read the rest of the story</a:t>
            </a:r>
            <a:endParaRPr lang="en-US" sz="3200" b="1" dirty="0">
              <a:ln/>
              <a:solidFill>
                <a:srgbClr val="0070C0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8036" y="2358558"/>
            <a:ext cx="5773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a typeface="Adobe Fan Heiti Std B" panose="020B0700000000000000" pitchFamily="34" charset="-128"/>
                <a:cs typeface="Arial" panose="020B0604020202020204" pitchFamily="34" charset="0"/>
              </a:rPr>
              <a:t>On </a:t>
            </a:r>
            <a:r>
              <a:rPr lang="en-US" sz="4800" b="1" dirty="0" smtClean="0">
                <a:ea typeface="Adobe Fan Heiti Std B" panose="020B0700000000000000" pitchFamily="34" charset="-128"/>
                <a:cs typeface="Arial" panose="020B0604020202020204" pitchFamily="34" charset="0"/>
              </a:rPr>
              <a:t>Monday, Rima waters the </a:t>
            </a:r>
            <a:r>
              <a:rPr lang="en-US" sz="4800" b="1" dirty="0">
                <a:ea typeface="Adobe Fan Heiti Std B" panose="020B0700000000000000" pitchFamily="34" charset="-128"/>
                <a:cs typeface="Arial" panose="020B0604020202020204" pitchFamily="34" charset="0"/>
              </a:rPr>
              <a:t>seed.</a:t>
            </a:r>
            <a:endParaRPr lang="en-GB" sz="4800" b="1" dirty="0"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8418" y="458717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 does Rima do on Monday? 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5120" r="42588"/>
          <a:stretch/>
        </p:blipFill>
        <p:spPr>
          <a:xfrm>
            <a:off x="755473" y="1619388"/>
            <a:ext cx="3429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143" y="2178526"/>
            <a:ext cx="62319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On Tuesday, Rima puts the tub in the </a:t>
            </a:r>
            <a:r>
              <a:rPr lang="en-US" sz="4400" b="1" dirty="0" smtClean="0"/>
              <a:t>sun</a:t>
            </a:r>
            <a:r>
              <a:rPr lang="en-US" sz="4400" b="1" dirty="0" smtClean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. </a:t>
            </a:r>
            <a:endParaRPr lang="en-GB" sz="4400" b="1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542" y="4708567"/>
            <a:ext cx="869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When does Rima put her tub in the sun? 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"/>
          <a:stretch/>
        </p:blipFill>
        <p:spPr>
          <a:xfrm>
            <a:off x="7116404" y="1095034"/>
            <a:ext cx="5075596" cy="36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4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</TotalTime>
  <Words>477</Words>
  <Application>Microsoft Office PowerPoint</Application>
  <PresentationFormat>Widescreen</PresentationFormat>
  <Paragraphs>85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Fan Heiti Std B</vt:lpstr>
      <vt:lpstr>Aayat 56</vt:lpstr>
      <vt:lpstr>Arial</vt:lpstr>
      <vt:lpstr>Arial Black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74</cp:revision>
  <dcterms:created xsi:type="dcterms:W3CDTF">2021-08-21T14:23:00Z</dcterms:created>
  <dcterms:modified xsi:type="dcterms:W3CDTF">2021-08-24T18:00:04Z</dcterms:modified>
</cp:coreProperties>
</file>