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7"/>
  </p:notesMasterIdLst>
  <p:sldIdLst>
    <p:sldId id="328" r:id="rId2"/>
    <p:sldId id="352" r:id="rId3"/>
    <p:sldId id="344" r:id="rId4"/>
    <p:sldId id="264" r:id="rId5"/>
    <p:sldId id="345" r:id="rId6"/>
    <p:sldId id="334" r:id="rId7"/>
    <p:sldId id="353" r:id="rId8"/>
    <p:sldId id="350" r:id="rId9"/>
    <p:sldId id="347" r:id="rId10"/>
    <p:sldId id="351" r:id="rId11"/>
    <p:sldId id="312" r:id="rId12"/>
    <p:sldId id="348" r:id="rId13"/>
    <p:sldId id="349" r:id="rId14"/>
    <p:sldId id="327" r:id="rId15"/>
    <p:sldId id="30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C8D7"/>
    <a:srgbClr val="27EBB8"/>
    <a:srgbClr val="F55F8B"/>
    <a:srgbClr val="FFFFB3"/>
    <a:srgbClr val="53B5FF"/>
    <a:srgbClr val="FFFFFF"/>
    <a:srgbClr val="BE1F1A"/>
    <a:srgbClr val="F5FAFA"/>
    <a:srgbClr val="CCFFFF"/>
    <a:srgbClr val="62F0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94" autoAdjust="0"/>
    <p:restoredTop sz="94374" autoAdjust="0"/>
  </p:normalViewPr>
  <p:slideViewPr>
    <p:cSldViewPr>
      <p:cViewPr varScale="1">
        <p:scale>
          <a:sx n="70" d="100"/>
          <a:sy n="70" d="100"/>
        </p:scale>
        <p:origin x="444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E2F372-B3D2-4D9F-BD08-5FA3E613082A}" type="datetimeFigureOut">
              <a:rPr lang="en-US" smtClean="0"/>
              <a:pPr/>
              <a:t>9/10/2021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B1867B-4533-4D53-9CBF-3DA69FA35D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442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আবু হাসান, সহকারি শিক্ষক, বিজবাগ সরকারি প্রাথমিক বিদ্যালয়।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914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/>
              <a:t>ধন্যবাদ</a:t>
            </a:r>
            <a:r>
              <a:rPr lang="bn-IN" baseline="0" dirty="0"/>
              <a:t> দ্বারা শ্রেণীর কার্যক্রম সমাপ্ত করা যেতে পারে।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3033A8-80DC-42D0-B919-6586464BBE6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794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8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6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75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33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92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50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08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67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424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433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243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66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14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71">
                <a:solidFill>
                  <a:schemeClr val="tx1">
                    <a:tint val="75000"/>
                  </a:schemeClr>
                </a:solidFill>
              </a:defRPr>
            </a:lvl1pPr>
            <a:lvl2pPr marL="358419" indent="0">
              <a:buNone/>
              <a:defRPr sz="1429">
                <a:solidFill>
                  <a:schemeClr val="tx1">
                    <a:tint val="75000"/>
                  </a:schemeClr>
                </a:solidFill>
              </a:defRPr>
            </a:lvl2pPr>
            <a:lvl3pPr marL="716839" indent="0">
              <a:buNone/>
              <a:defRPr sz="1286">
                <a:solidFill>
                  <a:schemeClr val="tx1">
                    <a:tint val="75000"/>
                  </a:schemeClr>
                </a:solidFill>
              </a:defRPr>
            </a:lvl3pPr>
            <a:lvl4pPr marL="1075258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4pPr>
            <a:lvl5pPr marL="1433677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5pPr>
            <a:lvl6pPr marL="1792097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6pPr>
            <a:lvl7pPr marL="2150516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7pPr>
            <a:lvl8pPr marL="2508935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8pPr>
            <a:lvl9pPr marL="2867354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936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214"/>
            </a:lvl1pPr>
            <a:lvl2pPr>
              <a:defRPr sz="1857"/>
            </a:lvl2pPr>
            <a:lvl3pPr>
              <a:defRPr sz="1571"/>
            </a:lvl3pPr>
            <a:lvl4pPr>
              <a:defRPr sz="1429"/>
            </a:lvl4pPr>
            <a:lvl5pPr>
              <a:defRPr sz="1429"/>
            </a:lvl5pPr>
            <a:lvl6pPr>
              <a:defRPr sz="1429"/>
            </a:lvl6pPr>
            <a:lvl7pPr>
              <a:defRPr sz="1429"/>
            </a:lvl7pPr>
            <a:lvl8pPr>
              <a:defRPr sz="1429"/>
            </a:lvl8pPr>
            <a:lvl9pPr>
              <a:defRPr sz="142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214"/>
            </a:lvl1pPr>
            <a:lvl2pPr>
              <a:defRPr sz="1857"/>
            </a:lvl2pPr>
            <a:lvl3pPr>
              <a:defRPr sz="1571"/>
            </a:lvl3pPr>
            <a:lvl4pPr>
              <a:defRPr sz="1429"/>
            </a:lvl4pPr>
            <a:lvl5pPr>
              <a:defRPr sz="1429"/>
            </a:lvl5pPr>
            <a:lvl6pPr>
              <a:defRPr sz="1429"/>
            </a:lvl6pPr>
            <a:lvl7pPr>
              <a:defRPr sz="1429"/>
            </a:lvl7pPr>
            <a:lvl8pPr>
              <a:defRPr sz="1429"/>
            </a:lvl8pPr>
            <a:lvl9pPr>
              <a:defRPr sz="142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671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57" b="1"/>
            </a:lvl1pPr>
            <a:lvl2pPr marL="358419" indent="0">
              <a:buNone/>
              <a:defRPr sz="1571" b="1"/>
            </a:lvl2pPr>
            <a:lvl3pPr marL="716839" indent="0">
              <a:buNone/>
              <a:defRPr sz="1429" b="1"/>
            </a:lvl3pPr>
            <a:lvl4pPr marL="1075258" indent="0">
              <a:buNone/>
              <a:defRPr sz="1286" b="1"/>
            </a:lvl4pPr>
            <a:lvl5pPr marL="1433677" indent="0">
              <a:buNone/>
              <a:defRPr sz="1286" b="1"/>
            </a:lvl5pPr>
            <a:lvl6pPr marL="1792097" indent="0">
              <a:buNone/>
              <a:defRPr sz="1286" b="1"/>
            </a:lvl6pPr>
            <a:lvl7pPr marL="2150516" indent="0">
              <a:buNone/>
              <a:defRPr sz="1286" b="1"/>
            </a:lvl7pPr>
            <a:lvl8pPr marL="2508935" indent="0">
              <a:buNone/>
              <a:defRPr sz="1286" b="1"/>
            </a:lvl8pPr>
            <a:lvl9pPr marL="2867354" indent="0">
              <a:buNone/>
              <a:defRPr sz="1286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57"/>
            </a:lvl1pPr>
            <a:lvl2pPr>
              <a:defRPr sz="1571"/>
            </a:lvl2pPr>
            <a:lvl3pPr>
              <a:defRPr sz="1429"/>
            </a:lvl3pPr>
            <a:lvl4pPr>
              <a:defRPr sz="1286"/>
            </a:lvl4pPr>
            <a:lvl5pPr>
              <a:defRPr sz="1286"/>
            </a:lvl5pPr>
            <a:lvl6pPr>
              <a:defRPr sz="1286"/>
            </a:lvl6pPr>
            <a:lvl7pPr>
              <a:defRPr sz="1286"/>
            </a:lvl7pPr>
            <a:lvl8pPr>
              <a:defRPr sz="1286"/>
            </a:lvl8pPr>
            <a:lvl9pPr>
              <a:defRPr sz="128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5" cy="639762"/>
          </a:xfrm>
        </p:spPr>
        <p:txBody>
          <a:bodyPr anchor="b"/>
          <a:lstStyle>
            <a:lvl1pPr marL="0" indent="0">
              <a:buNone/>
              <a:defRPr sz="1857" b="1"/>
            </a:lvl1pPr>
            <a:lvl2pPr marL="358419" indent="0">
              <a:buNone/>
              <a:defRPr sz="1571" b="1"/>
            </a:lvl2pPr>
            <a:lvl3pPr marL="716839" indent="0">
              <a:buNone/>
              <a:defRPr sz="1429" b="1"/>
            </a:lvl3pPr>
            <a:lvl4pPr marL="1075258" indent="0">
              <a:buNone/>
              <a:defRPr sz="1286" b="1"/>
            </a:lvl4pPr>
            <a:lvl5pPr marL="1433677" indent="0">
              <a:buNone/>
              <a:defRPr sz="1286" b="1"/>
            </a:lvl5pPr>
            <a:lvl6pPr marL="1792097" indent="0">
              <a:buNone/>
              <a:defRPr sz="1286" b="1"/>
            </a:lvl6pPr>
            <a:lvl7pPr marL="2150516" indent="0">
              <a:buNone/>
              <a:defRPr sz="1286" b="1"/>
            </a:lvl7pPr>
            <a:lvl8pPr marL="2508935" indent="0">
              <a:buNone/>
              <a:defRPr sz="1286" b="1"/>
            </a:lvl8pPr>
            <a:lvl9pPr marL="2867354" indent="0">
              <a:buNone/>
              <a:defRPr sz="1286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5" cy="3951288"/>
          </a:xfrm>
        </p:spPr>
        <p:txBody>
          <a:bodyPr/>
          <a:lstStyle>
            <a:lvl1pPr>
              <a:defRPr sz="1857"/>
            </a:lvl1pPr>
            <a:lvl2pPr>
              <a:defRPr sz="1571"/>
            </a:lvl2pPr>
            <a:lvl3pPr>
              <a:defRPr sz="1429"/>
            </a:lvl3pPr>
            <a:lvl4pPr>
              <a:defRPr sz="1286"/>
            </a:lvl4pPr>
            <a:lvl5pPr>
              <a:defRPr sz="1286"/>
            </a:lvl5pPr>
            <a:lvl6pPr>
              <a:defRPr sz="1286"/>
            </a:lvl6pPr>
            <a:lvl7pPr>
              <a:defRPr sz="1286"/>
            </a:lvl7pPr>
            <a:lvl8pPr>
              <a:defRPr sz="1286"/>
            </a:lvl8pPr>
            <a:lvl9pPr>
              <a:defRPr sz="128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642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752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483428" y="6387353"/>
            <a:ext cx="5588000" cy="165472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200400" y="6677161"/>
            <a:ext cx="568234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7168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Md.</a:t>
            </a:r>
            <a:r>
              <a:rPr lang="en-US" sz="1050" baseline="0" dirty="0" smtClean="0">
                <a:solidFill>
                  <a:schemeClr val="tx2"/>
                </a:solidFill>
              </a:rPr>
              <a:t> Abu Hasan, Assistant Teacher, Bijbag Govt. Primary School. Senbag, Noakhali</a:t>
            </a:r>
            <a:endParaRPr lang="en-US" sz="1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389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71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2"/>
            <a:ext cx="6815667" cy="5853113"/>
          </a:xfrm>
        </p:spPr>
        <p:txBody>
          <a:bodyPr/>
          <a:lstStyle>
            <a:lvl1pPr>
              <a:defRPr sz="2500"/>
            </a:lvl1pPr>
            <a:lvl2pPr>
              <a:defRPr sz="2214"/>
            </a:lvl2pPr>
            <a:lvl3pPr>
              <a:defRPr sz="1857"/>
            </a:lvl3pPr>
            <a:lvl4pPr>
              <a:defRPr sz="1571"/>
            </a:lvl4pPr>
            <a:lvl5pPr>
              <a:defRPr sz="1571"/>
            </a:lvl5pPr>
            <a:lvl6pPr>
              <a:defRPr sz="1571"/>
            </a:lvl6pPr>
            <a:lvl7pPr>
              <a:defRPr sz="1571"/>
            </a:lvl7pPr>
            <a:lvl8pPr>
              <a:defRPr sz="1571"/>
            </a:lvl8pPr>
            <a:lvl9pPr>
              <a:defRPr sz="157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071"/>
            </a:lvl1pPr>
            <a:lvl2pPr marL="358419" indent="0">
              <a:buNone/>
              <a:defRPr sz="929"/>
            </a:lvl2pPr>
            <a:lvl3pPr marL="716839" indent="0">
              <a:buNone/>
              <a:defRPr sz="786"/>
            </a:lvl3pPr>
            <a:lvl4pPr marL="1075258" indent="0">
              <a:buNone/>
              <a:defRPr sz="714"/>
            </a:lvl4pPr>
            <a:lvl5pPr marL="1433677" indent="0">
              <a:buNone/>
              <a:defRPr sz="714"/>
            </a:lvl5pPr>
            <a:lvl6pPr marL="1792097" indent="0">
              <a:buNone/>
              <a:defRPr sz="714"/>
            </a:lvl6pPr>
            <a:lvl7pPr marL="2150516" indent="0">
              <a:buNone/>
              <a:defRPr sz="714"/>
            </a:lvl7pPr>
            <a:lvl8pPr marL="2508935" indent="0">
              <a:buNone/>
              <a:defRPr sz="714"/>
            </a:lvl8pPr>
            <a:lvl9pPr marL="2867354" indent="0">
              <a:buNone/>
              <a:defRPr sz="71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36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71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500"/>
            </a:lvl1pPr>
            <a:lvl2pPr marL="358419" indent="0">
              <a:buNone/>
              <a:defRPr sz="2214"/>
            </a:lvl2pPr>
            <a:lvl3pPr marL="716839" indent="0">
              <a:buNone/>
              <a:defRPr sz="1857"/>
            </a:lvl3pPr>
            <a:lvl4pPr marL="1075258" indent="0">
              <a:buNone/>
              <a:defRPr sz="1571"/>
            </a:lvl4pPr>
            <a:lvl5pPr marL="1433677" indent="0">
              <a:buNone/>
              <a:defRPr sz="1571"/>
            </a:lvl5pPr>
            <a:lvl6pPr marL="1792097" indent="0">
              <a:buNone/>
              <a:defRPr sz="1571"/>
            </a:lvl6pPr>
            <a:lvl7pPr marL="2150516" indent="0">
              <a:buNone/>
              <a:defRPr sz="1571"/>
            </a:lvl7pPr>
            <a:lvl8pPr marL="2508935" indent="0">
              <a:buNone/>
              <a:defRPr sz="1571"/>
            </a:lvl8pPr>
            <a:lvl9pPr marL="2867354" indent="0">
              <a:buNone/>
              <a:defRPr sz="1571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71"/>
            </a:lvl1pPr>
            <a:lvl2pPr marL="358419" indent="0">
              <a:buNone/>
              <a:defRPr sz="929"/>
            </a:lvl2pPr>
            <a:lvl3pPr marL="716839" indent="0">
              <a:buNone/>
              <a:defRPr sz="786"/>
            </a:lvl3pPr>
            <a:lvl4pPr marL="1075258" indent="0">
              <a:buNone/>
              <a:defRPr sz="714"/>
            </a:lvl4pPr>
            <a:lvl5pPr marL="1433677" indent="0">
              <a:buNone/>
              <a:defRPr sz="714"/>
            </a:lvl5pPr>
            <a:lvl6pPr marL="1792097" indent="0">
              <a:buNone/>
              <a:defRPr sz="714"/>
            </a:lvl6pPr>
            <a:lvl7pPr marL="2150516" indent="0">
              <a:buNone/>
              <a:defRPr sz="714"/>
            </a:lvl7pPr>
            <a:lvl8pPr marL="2508935" indent="0">
              <a:buNone/>
              <a:defRPr sz="714"/>
            </a:lvl8pPr>
            <a:lvl9pPr marL="2867354" indent="0">
              <a:buNone/>
              <a:defRPr sz="71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661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100355" tIns="50178" rIns="100355" bIns="5017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100355" tIns="50178" rIns="100355" bIns="5017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00355" tIns="50178" rIns="100355" bIns="50178" rtlCol="0" anchor="ctr"/>
          <a:lstStyle>
            <a:lvl1pPr algn="l">
              <a:defRPr sz="9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16839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16839"/>
              <a:t>9/10/2021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100355" tIns="50178" rIns="100355" bIns="50178" rtlCol="0" anchor="ctr"/>
          <a:lstStyle>
            <a:lvl1pPr algn="ctr">
              <a:defRPr sz="9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1683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100355" tIns="50178" rIns="100355" bIns="50178" rtlCol="0" anchor="ctr"/>
          <a:lstStyle>
            <a:lvl1pPr algn="r">
              <a:defRPr sz="9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16839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1683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106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iming>
    <p:tnLst>
      <p:par>
        <p:cTn id="1" dur="indefinite" restart="never" nodeType="tmRoot"/>
      </p:par>
    </p:tnLst>
  </p:timing>
  <p:txStyles>
    <p:titleStyle>
      <a:lvl1pPr algn="ctr" defTabSz="716839" rtl="0" eaLnBrk="1" latinLnBrk="0" hangingPunct="1">
        <a:spcBef>
          <a:spcPct val="0"/>
        </a:spcBef>
        <a:buNone/>
        <a:defRPr sz="342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8815" indent="-268815" algn="l" defTabSz="716839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82432" indent="-224012" algn="l" defTabSz="716839" rtl="0" eaLnBrk="1" latinLnBrk="0" hangingPunct="1">
        <a:spcBef>
          <a:spcPct val="20000"/>
        </a:spcBef>
        <a:buFont typeface="Arial" pitchFamily="34" charset="0"/>
        <a:buChar char="–"/>
        <a:defRPr sz="2214" kern="1200">
          <a:solidFill>
            <a:schemeClr val="tx1"/>
          </a:solidFill>
          <a:latin typeface="+mn-lt"/>
          <a:ea typeface="+mn-ea"/>
          <a:cs typeface="+mn-cs"/>
        </a:defRPr>
      </a:lvl2pPr>
      <a:lvl3pPr marL="896049" indent="-179210" algn="l" defTabSz="716839" rtl="0" eaLnBrk="1" latinLnBrk="0" hangingPunct="1">
        <a:spcBef>
          <a:spcPct val="20000"/>
        </a:spcBef>
        <a:buFont typeface="Arial" pitchFamily="34" charset="0"/>
        <a:buChar char="•"/>
        <a:defRPr sz="1857" kern="1200">
          <a:solidFill>
            <a:schemeClr val="tx1"/>
          </a:solidFill>
          <a:latin typeface="+mn-lt"/>
          <a:ea typeface="+mn-ea"/>
          <a:cs typeface="+mn-cs"/>
        </a:defRPr>
      </a:lvl3pPr>
      <a:lvl4pPr marL="1254468" indent="-179210" algn="l" defTabSz="716839" rtl="0" eaLnBrk="1" latinLnBrk="0" hangingPunct="1">
        <a:spcBef>
          <a:spcPct val="20000"/>
        </a:spcBef>
        <a:buFont typeface="Arial" pitchFamily="34" charset="0"/>
        <a:buChar char="–"/>
        <a:defRPr sz="1571" kern="1200">
          <a:solidFill>
            <a:schemeClr val="tx1"/>
          </a:solidFill>
          <a:latin typeface="+mn-lt"/>
          <a:ea typeface="+mn-ea"/>
          <a:cs typeface="+mn-cs"/>
        </a:defRPr>
      </a:lvl4pPr>
      <a:lvl5pPr marL="1612887" indent="-179210" algn="l" defTabSz="716839" rtl="0" eaLnBrk="1" latinLnBrk="0" hangingPunct="1">
        <a:spcBef>
          <a:spcPct val="20000"/>
        </a:spcBef>
        <a:buFont typeface="Arial" pitchFamily="34" charset="0"/>
        <a:buChar char="»"/>
        <a:defRPr sz="1571" kern="1200">
          <a:solidFill>
            <a:schemeClr val="tx1"/>
          </a:solidFill>
          <a:latin typeface="+mn-lt"/>
          <a:ea typeface="+mn-ea"/>
          <a:cs typeface="+mn-cs"/>
        </a:defRPr>
      </a:lvl5pPr>
      <a:lvl6pPr marL="1971307" indent="-179210" algn="l" defTabSz="716839" rtl="0" eaLnBrk="1" latinLnBrk="0" hangingPunct="1">
        <a:spcBef>
          <a:spcPct val="20000"/>
        </a:spcBef>
        <a:buFont typeface="Arial" pitchFamily="34" charset="0"/>
        <a:buChar char="•"/>
        <a:defRPr sz="1571" kern="1200">
          <a:solidFill>
            <a:schemeClr val="tx1"/>
          </a:solidFill>
          <a:latin typeface="+mn-lt"/>
          <a:ea typeface="+mn-ea"/>
          <a:cs typeface="+mn-cs"/>
        </a:defRPr>
      </a:lvl6pPr>
      <a:lvl7pPr marL="2329726" indent="-179210" algn="l" defTabSz="716839" rtl="0" eaLnBrk="1" latinLnBrk="0" hangingPunct="1">
        <a:spcBef>
          <a:spcPct val="20000"/>
        </a:spcBef>
        <a:buFont typeface="Arial" pitchFamily="34" charset="0"/>
        <a:buChar char="•"/>
        <a:defRPr sz="1571" kern="1200">
          <a:solidFill>
            <a:schemeClr val="tx1"/>
          </a:solidFill>
          <a:latin typeface="+mn-lt"/>
          <a:ea typeface="+mn-ea"/>
          <a:cs typeface="+mn-cs"/>
        </a:defRPr>
      </a:lvl7pPr>
      <a:lvl8pPr marL="2688145" indent="-179210" algn="l" defTabSz="716839" rtl="0" eaLnBrk="1" latinLnBrk="0" hangingPunct="1">
        <a:spcBef>
          <a:spcPct val="20000"/>
        </a:spcBef>
        <a:buFont typeface="Arial" pitchFamily="34" charset="0"/>
        <a:buChar char="•"/>
        <a:defRPr sz="1571" kern="1200">
          <a:solidFill>
            <a:schemeClr val="tx1"/>
          </a:solidFill>
          <a:latin typeface="+mn-lt"/>
          <a:ea typeface="+mn-ea"/>
          <a:cs typeface="+mn-cs"/>
        </a:defRPr>
      </a:lvl8pPr>
      <a:lvl9pPr marL="3046565" indent="-179210" algn="l" defTabSz="716839" rtl="0" eaLnBrk="1" latinLnBrk="0" hangingPunct="1">
        <a:spcBef>
          <a:spcPct val="20000"/>
        </a:spcBef>
        <a:buFont typeface="Arial" pitchFamily="34" charset="0"/>
        <a:buChar char="•"/>
        <a:defRPr sz="157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1pPr>
      <a:lvl2pPr marL="358419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2pPr>
      <a:lvl3pPr marL="716839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3pPr>
      <a:lvl4pPr marL="1075258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4pPr>
      <a:lvl5pPr marL="1433677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5pPr>
      <a:lvl6pPr marL="1792097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6pPr>
      <a:lvl7pPr marL="2150516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7pPr>
      <a:lvl8pPr marL="2508935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8pPr>
      <a:lvl9pPr marL="2867354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972732" y="1359977"/>
            <a:ext cx="4246536" cy="4138047"/>
          </a:xfrm>
          <a:prstGeom prst="ellipse">
            <a:avLst/>
          </a:pr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271720" y="1636766"/>
            <a:ext cx="3648560" cy="358446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163667" y="1369585"/>
            <a:ext cx="1882588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46625" y="1342048"/>
            <a:ext cx="1882588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46625" y="1387514"/>
            <a:ext cx="1882588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298842" y="1281693"/>
            <a:ext cx="1882588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975281" y="1263764"/>
            <a:ext cx="1882588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52799" y="2147853"/>
            <a:ext cx="94702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en-US" sz="9600" b="1" dirty="0" err="1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9600" b="1" dirty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9600" b="1" dirty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b="1" dirty="0">
              <a:solidFill>
                <a:srgbClr val="00F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1C94BD-B2EB-4739-A3FB-9C7C2F462DF5}"/>
              </a:ext>
            </a:extLst>
          </p:cNvPr>
          <p:cNvSpPr txBox="1"/>
          <p:nvPr/>
        </p:nvSpPr>
        <p:spPr>
          <a:xfrm>
            <a:off x="-134089" y="2802647"/>
            <a:ext cx="72389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000" b="1" dirty="0">
              <a:solidFill>
                <a:srgbClr val="00F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055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5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7" presetClass="entr" presetSubtype="10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100000">
              <a:srgbClr val="62F0CB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" y="304800"/>
            <a:ext cx="11506200" cy="6248400"/>
          </a:xfrm>
          <a:prstGeom prst="rect">
            <a:avLst/>
          </a:prstGeom>
          <a:noFill/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0" name="Group 99"/>
          <p:cNvGrpSpPr/>
          <p:nvPr/>
        </p:nvGrpSpPr>
        <p:grpSpPr>
          <a:xfrm>
            <a:off x="824896" y="1561566"/>
            <a:ext cx="2043382" cy="1093520"/>
            <a:chOff x="890352" y="922650"/>
            <a:chExt cx="2043382" cy="1093520"/>
          </a:xfrm>
        </p:grpSpPr>
        <p:grpSp>
          <p:nvGrpSpPr>
            <p:cNvPr id="101" name="Group 100"/>
            <p:cNvGrpSpPr/>
            <p:nvPr/>
          </p:nvGrpSpPr>
          <p:grpSpPr>
            <a:xfrm>
              <a:off x="1600200" y="922650"/>
              <a:ext cx="1333534" cy="1093520"/>
              <a:chOff x="1600200" y="922650"/>
              <a:chExt cx="1333534" cy="1093520"/>
            </a:xfrm>
          </p:grpSpPr>
          <p:grpSp>
            <p:nvGrpSpPr>
              <p:cNvPr id="103" name="Group 102"/>
              <p:cNvGrpSpPr/>
              <p:nvPr/>
            </p:nvGrpSpPr>
            <p:grpSpPr>
              <a:xfrm>
                <a:off x="1600200" y="922650"/>
                <a:ext cx="460098" cy="1082816"/>
                <a:chOff x="2283385" y="3666522"/>
                <a:chExt cx="529581" cy="1181793"/>
              </a:xfrm>
            </p:grpSpPr>
            <p:sp>
              <p:nvSpPr>
                <p:cNvPr id="109" name="TextBox 108"/>
                <p:cNvSpPr txBox="1"/>
                <p:nvPr/>
              </p:nvSpPr>
              <p:spPr>
                <a:xfrm>
                  <a:off x="2357012" y="3666522"/>
                  <a:ext cx="424739" cy="6382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b="1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২</a:t>
                  </a:r>
                  <a:endPara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110" name="TextBox 109"/>
                <p:cNvSpPr txBox="1"/>
                <p:nvPr/>
              </p:nvSpPr>
              <p:spPr>
                <a:xfrm>
                  <a:off x="2345791" y="4210088"/>
                  <a:ext cx="467175" cy="6382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b="1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৩</a:t>
                  </a:r>
                  <a:endPara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cxnSp>
              <p:nvCxnSpPr>
                <p:cNvPr id="111" name="Straight Connector 110"/>
                <p:cNvCxnSpPr/>
                <p:nvPr/>
              </p:nvCxnSpPr>
              <p:spPr>
                <a:xfrm>
                  <a:off x="2283385" y="4242376"/>
                  <a:ext cx="501839" cy="8921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4" name="TextBox 103"/>
              <p:cNvSpPr txBox="1"/>
              <p:nvPr/>
            </p:nvSpPr>
            <p:spPr>
              <a:xfrm>
                <a:off x="1972577" y="1059485"/>
                <a:ext cx="42160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×</a:t>
                </a:r>
                <a:endParaRPr lang="en-US" sz="4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grpSp>
            <p:nvGrpSpPr>
              <p:cNvPr id="105" name="Group 104"/>
              <p:cNvGrpSpPr/>
              <p:nvPr/>
            </p:nvGrpSpPr>
            <p:grpSpPr>
              <a:xfrm>
                <a:off x="2494343" y="933354"/>
                <a:ext cx="439391" cy="1082816"/>
                <a:chOff x="2283385" y="3666522"/>
                <a:chExt cx="505747" cy="1181793"/>
              </a:xfrm>
            </p:grpSpPr>
            <p:sp>
              <p:nvSpPr>
                <p:cNvPr id="106" name="TextBox 105"/>
                <p:cNvSpPr txBox="1"/>
                <p:nvPr/>
              </p:nvSpPr>
              <p:spPr>
                <a:xfrm>
                  <a:off x="2357012" y="3666522"/>
                  <a:ext cx="432120" cy="6382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b="1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৯</a:t>
                  </a:r>
                  <a:endPara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107" name="TextBox 106"/>
                <p:cNvSpPr txBox="1"/>
                <p:nvPr/>
              </p:nvSpPr>
              <p:spPr>
                <a:xfrm>
                  <a:off x="2345791" y="4210088"/>
                  <a:ext cx="433964" cy="6382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b="1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৫</a:t>
                  </a:r>
                  <a:endPara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cxnSp>
              <p:nvCxnSpPr>
                <p:cNvPr id="108" name="Straight Connector 107"/>
                <p:cNvCxnSpPr/>
                <p:nvPr/>
              </p:nvCxnSpPr>
              <p:spPr>
                <a:xfrm>
                  <a:off x="2283385" y="4242376"/>
                  <a:ext cx="501839" cy="8921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02" name="TextBox 101"/>
            <p:cNvSpPr txBox="1"/>
            <p:nvPr/>
          </p:nvSpPr>
          <p:spPr>
            <a:xfrm>
              <a:off x="890352" y="1182595"/>
              <a:ext cx="6062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(৫)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3647685" y="1561566"/>
            <a:ext cx="2039988" cy="1082816"/>
            <a:chOff x="890352" y="922650"/>
            <a:chExt cx="2039988" cy="1082816"/>
          </a:xfrm>
        </p:grpSpPr>
        <p:grpSp>
          <p:nvGrpSpPr>
            <p:cNvPr id="113" name="Group 112"/>
            <p:cNvGrpSpPr/>
            <p:nvPr/>
          </p:nvGrpSpPr>
          <p:grpSpPr>
            <a:xfrm>
              <a:off x="1600201" y="922650"/>
              <a:ext cx="1330139" cy="1082816"/>
              <a:chOff x="1600201" y="922650"/>
              <a:chExt cx="1330139" cy="1082816"/>
            </a:xfrm>
          </p:grpSpPr>
          <p:grpSp>
            <p:nvGrpSpPr>
              <p:cNvPr id="115" name="Group 114"/>
              <p:cNvGrpSpPr/>
              <p:nvPr/>
            </p:nvGrpSpPr>
            <p:grpSpPr>
              <a:xfrm>
                <a:off x="1600201" y="922650"/>
                <a:ext cx="435996" cy="1082816"/>
                <a:chOff x="2283385" y="3666522"/>
                <a:chExt cx="501839" cy="1181793"/>
              </a:xfrm>
            </p:grpSpPr>
            <p:sp>
              <p:nvSpPr>
                <p:cNvPr id="121" name="TextBox 120"/>
                <p:cNvSpPr txBox="1"/>
                <p:nvPr/>
              </p:nvSpPr>
              <p:spPr>
                <a:xfrm>
                  <a:off x="2357012" y="3666522"/>
                  <a:ext cx="35458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b="1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৪</a:t>
                  </a:r>
                  <a:endPara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122" name="TextBox 121"/>
                <p:cNvSpPr txBox="1"/>
                <p:nvPr/>
              </p:nvSpPr>
              <p:spPr>
                <a:xfrm>
                  <a:off x="2345791" y="4210088"/>
                  <a:ext cx="432120" cy="6382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b="1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৯</a:t>
                  </a:r>
                  <a:endPara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cxnSp>
              <p:nvCxnSpPr>
                <p:cNvPr id="123" name="Straight Connector 122"/>
                <p:cNvCxnSpPr/>
                <p:nvPr/>
              </p:nvCxnSpPr>
              <p:spPr>
                <a:xfrm>
                  <a:off x="2283385" y="4242376"/>
                  <a:ext cx="501839" cy="8921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6" name="TextBox 115"/>
              <p:cNvSpPr txBox="1"/>
              <p:nvPr/>
            </p:nvSpPr>
            <p:spPr>
              <a:xfrm>
                <a:off x="1972577" y="1059485"/>
                <a:ext cx="42160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×</a:t>
                </a:r>
                <a:endParaRPr lang="en-US" sz="4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grpSp>
            <p:nvGrpSpPr>
              <p:cNvPr id="117" name="Group 116"/>
              <p:cNvGrpSpPr/>
              <p:nvPr/>
            </p:nvGrpSpPr>
            <p:grpSpPr>
              <a:xfrm>
                <a:off x="2494344" y="933355"/>
                <a:ext cx="435996" cy="1033841"/>
                <a:chOff x="2283385" y="3666522"/>
                <a:chExt cx="501839" cy="1128341"/>
              </a:xfrm>
            </p:grpSpPr>
            <p:sp>
              <p:nvSpPr>
                <p:cNvPr id="118" name="TextBox 117"/>
                <p:cNvSpPr txBox="1"/>
                <p:nvPr/>
              </p:nvSpPr>
              <p:spPr>
                <a:xfrm>
                  <a:off x="2357012" y="3666522"/>
                  <a:ext cx="424739" cy="6382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b="1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২</a:t>
                  </a:r>
                  <a:endPara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119" name="TextBox 118"/>
                <p:cNvSpPr txBox="1"/>
                <p:nvPr/>
              </p:nvSpPr>
              <p:spPr>
                <a:xfrm>
                  <a:off x="2345791" y="4210088"/>
                  <a:ext cx="40588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b="1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৩</a:t>
                  </a:r>
                  <a:endPara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cxnSp>
              <p:nvCxnSpPr>
                <p:cNvPr id="120" name="Straight Connector 119"/>
                <p:cNvCxnSpPr/>
                <p:nvPr/>
              </p:nvCxnSpPr>
              <p:spPr>
                <a:xfrm>
                  <a:off x="2283385" y="4242376"/>
                  <a:ext cx="501839" cy="8921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14" name="TextBox 113"/>
            <p:cNvSpPr txBox="1"/>
            <p:nvPr/>
          </p:nvSpPr>
          <p:spPr>
            <a:xfrm>
              <a:off x="890352" y="1182595"/>
              <a:ext cx="62709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(৬)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6470474" y="1561566"/>
            <a:ext cx="2073841" cy="1093520"/>
            <a:chOff x="890352" y="922650"/>
            <a:chExt cx="2073841" cy="1093520"/>
          </a:xfrm>
        </p:grpSpPr>
        <p:grpSp>
          <p:nvGrpSpPr>
            <p:cNvPr id="125" name="Group 124"/>
            <p:cNvGrpSpPr/>
            <p:nvPr/>
          </p:nvGrpSpPr>
          <p:grpSpPr>
            <a:xfrm>
              <a:off x="1600201" y="922650"/>
              <a:ext cx="1363992" cy="1093520"/>
              <a:chOff x="1600201" y="922650"/>
              <a:chExt cx="1363992" cy="1093520"/>
            </a:xfrm>
          </p:grpSpPr>
          <p:grpSp>
            <p:nvGrpSpPr>
              <p:cNvPr id="127" name="Group 126"/>
              <p:cNvGrpSpPr/>
              <p:nvPr/>
            </p:nvGrpSpPr>
            <p:grpSpPr>
              <a:xfrm>
                <a:off x="1600201" y="922650"/>
                <a:ext cx="435996" cy="1082816"/>
                <a:chOff x="2283385" y="3666522"/>
                <a:chExt cx="501839" cy="1181793"/>
              </a:xfrm>
            </p:grpSpPr>
            <p:sp>
              <p:nvSpPr>
                <p:cNvPr id="133" name="TextBox 132"/>
                <p:cNvSpPr txBox="1"/>
                <p:nvPr/>
              </p:nvSpPr>
              <p:spPr>
                <a:xfrm>
                  <a:off x="2357012" y="3666522"/>
                  <a:ext cx="413669" cy="6382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b="1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৭</a:t>
                  </a:r>
                  <a:endPara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134" name="TextBox 133"/>
                <p:cNvSpPr txBox="1"/>
                <p:nvPr/>
              </p:nvSpPr>
              <p:spPr>
                <a:xfrm>
                  <a:off x="2345791" y="4210088"/>
                  <a:ext cx="408132" cy="6382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b="1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৪</a:t>
                  </a:r>
                  <a:endPara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cxnSp>
              <p:nvCxnSpPr>
                <p:cNvPr id="135" name="Straight Connector 134"/>
                <p:cNvCxnSpPr/>
                <p:nvPr/>
              </p:nvCxnSpPr>
              <p:spPr>
                <a:xfrm>
                  <a:off x="2283385" y="4242376"/>
                  <a:ext cx="501839" cy="8921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8" name="TextBox 127"/>
              <p:cNvSpPr txBox="1"/>
              <p:nvPr/>
            </p:nvSpPr>
            <p:spPr>
              <a:xfrm>
                <a:off x="1972577" y="1059485"/>
                <a:ext cx="42160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×</a:t>
                </a:r>
                <a:endParaRPr lang="en-US" sz="4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grpSp>
            <p:nvGrpSpPr>
              <p:cNvPr id="129" name="Group 128"/>
              <p:cNvGrpSpPr/>
              <p:nvPr/>
            </p:nvGrpSpPr>
            <p:grpSpPr>
              <a:xfrm>
                <a:off x="2494345" y="933354"/>
                <a:ext cx="469848" cy="1082816"/>
                <a:chOff x="2283385" y="3666522"/>
                <a:chExt cx="540803" cy="1181793"/>
              </a:xfrm>
            </p:grpSpPr>
            <p:sp>
              <p:nvSpPr>
                <p:cNvPr id="130" name="TextBox 129"/>
                <p:cNvSpPr txBox="1"/>
                <p:nvPr/>
              </p:nvSpPr>
              <p:spPr>
                <a:xfrm>
                  <a:off x="2357013" y="3666522"/>
                  <a:ext cx="467175" cy="6382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b="1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৩</a:t>
                  </a:r>
                  <a:endPara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131" name="TextBox 130"/>
                <p:cNvSpPr txBox="1"/>
                <p:nvPr/>
              </p:nvSpPr>
              <p:spPr>
                <a:xfrm>
                  <a:off x="2345791" y="4210088"/>
                  <a:ext cx="433964" cy="6382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b="1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৫</a:t>
                  </a:r>
                  <a:endPara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cxnSp>
              <p:nvCxnSpPr>
                <p:cNvPr id="132" name="Straight Connector 131"/>
                <p:cNvCxnSpPr/>
                <p:nvPr/>
              </p:nvCxnSpPr>
              <p:spPr>
                <a:xfrm>
                  <a:off x="2283385" y="4242376"/>
                  <a:ext cx="501839" cy="8921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26" name="TextBox 125"/>
            <p:cNvSpPr txBox="1"/>
            <p:nvPr/>
          </p:nvSpPr>
          <p:spPr>
            <a:xfrm>
              <a:off x="890352" y="1182595"/>
              <a:ext cx="58862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(৭)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9293264" y="1615374"/>
            <a:ext cx="2073839" cy="1093520"/>
            <a:chOff x="890352" y="922650"/>
            <a:chExt cx="2073839" cy="1093520"/>
          </a:xfrm>
        </p:grpSpPr>
        <p:grpSp>
          <p:nvGrpSpPr>
            <p:cNvPr id="137" name="Group 136"/>
            <p:cNvGrpSpPr/>
            <p:nvPr/>
          </p:nvGrpSpPr>
          <p:grpSpPr>
            <a:xfrm>
              <a:off x="1600203" y="922650"/>
              <a:ext cx="1363988" cy="1093520"/>
              <a:chOff x="1600203" y="922650"/>
              <a:chExt cx="1363988" cy="1093520"/>
            </a:xfrm>
          </p:grpSpPr>
          <p:grpSp>
            <p:nvGrpSpPr>
              <p:cNvPr id="139" name="Group 138"/>
              <p:cNvGrpSpPr/>
              <p:nvPr/>
            </p:nvGrpSpPr>
            <p:grpSpPr>
              <a:xfrm>
                <a:off x="1600203" y="922650"/>
                <a:ext cx="448879" cy="1082816"/>
                <a:chOff x="2283385" y="3666522"/>
                <a:chExt cx="516667" cy="1181793"/>
              </a:xfrm>
            </p:grpSpPr>
            <p:sp>
              <p:nvSpPr>
                <p:cNvPr id="145" name="TextBox 144"/>
                <p:cNvSpPr txBox="1"/>
                <p:nvPr/>
              </p:nvSpPr>
              <p:spPr>
                <a:xfrm>
                  <a:off x="2357012" y="3666522"/>
                  <a:ext cx="432119" cy="6382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b="1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৯</a:t>
                  </a:r>
                  <a:endPara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146" name="TextBox 145"/>
                <p:cNvSpPr txBox="1"/>
                <p:nvPr/>
              </p:nvSpPr>
              <p:spPr>
                <a:xfrm>
                  <a:off x="2345791" y="4210088"/>
                  <a:ext cx="454261" cy="6382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b="1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৮</a:t>
                  </a:r>
                  <a:endPara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cxnSp>
              <p:nvCxnSpPr>
                <p:cNvPr id="147" name="Straight Connector 146"/>
                <p:cNvCxnSpPr/>
                <p:nvPr/>
              </p:nvCxnSpPr>
              <p:spPr>
                <a:xfrm>
                  <a:off x="2283385" y="4242376"/>
                  <a:ext cx="501839" cy="8921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0" name="TextBox 139"/>
              <p:cNvSpPr txBox="1"/>
              <p:nvPr/>
            </p:nvSpPr>
            <p:spPr>
              <a:xfrm>
                <a:off x="1972577" y="1059485"/>
                <a:ext cx="42160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×</a:t>
                </a:r>
                <a:endParaRPr lang="en-US" sz="4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grpSp>
            <p:nvGrpSpPr>
              <p:cNvPr id="141" name="Group 140"/>
              <p:cNvGrpSpPr/>
              <p:nvPr/>
            </p:nvGrpSpPr>
            <p:grpSpPr>
              <a:xfrm>
                <a:off x="2494344" y="933354"/>
                <a:ext cx="469847" cy="1082816"/>
                <a:chOff x="2283385" y="3666522"/>
                <a:chExt cx="540802" cy="1181793"/>
              </a:xfrm>
            </p:grpSpPr>
            <p:sp>
              <p:nvSpPr>
                <p:cNvPr id="142" name="TextBox 141"/>
                <p:cNvSpPr txBox="1"/>
                <p:nvPr/>
              </p:nvSpPr>
              <p:spPr>
                <a:xfrm>
                  <a:off x="2357012" y="3666522"/>
                  <a:ext cx="467175" cy="6382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b="1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৩</a:t>
                  </a:r>
                  <a:endPara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143" name="TextBox 142"/>
                <p:cNvSpPr txBox="1"/>
                <p:nvPr/>
              </p:nvSpPr>
              <p:spPr>
                <a:xfrm>
                  <a:off x="2345791" y="4210088"/>
                  <a:ext cx="433964" cy="6382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b="1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৫</a:t>
                  </a:r>
                  <a:endPara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cxnSp>
              <p:nvCxnSpPr>
                <p:cNvPr id="144" name="Straight Connector 143"/>
                <p:cNvCxnSpPr/>
                <p:nvPr/>
              </p:nvCxnSpPr>
              <p:spPr>
                <a:xfrm>
                  <a:off x="2283385" y="4242376"/>
                  <a:ext cx="501839" cy="8921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38" name="TextBox 137"/>
            <p:cNvSpPr txBox="1"/>
            <p:nvPr/>
          </p:nvSpPr>
          <p:spPr>
            <a:xfrm>
              <a:off x="890352" y="1182595"/>
              <a:ext cx="62388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(৮)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48" name="Rectangle 147"/>
          <p:cNvSpPr/>
          <p:nvPr/>
        </p:nvSpPr>
        <p:spPr>
          <a:xfrm>
            <a:off x="693168" y="499976"/>
            <a:ext cx="22846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500"/>
              </a:spcAft>
            </a:pPr>
            <a:r>
              <a:rPr lang="en-US" sz="4800" dirty="0" err="1" smtClean="0">
                <a:latin typeface="Arial" panose="020B0604020202020204" pitchFamily="34" charset="0"/>
              </a:rPr>
              <a:t>হিসাব</a:t>
            </a:r>
            <a:r>
              <a:rPr lang="en-US" sz="4800" dirty="0" smtClean="0">
                <a:latin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</a:rPr>
              <a:t>কর</a:t>
            </a:r>
            <a:r>
              <a:rPr lang="en-US" sz="4800" dirty="0" smtClean="0">
                <a:latin typeface="Arial" panose="020B0604020202020204" pitchFamily="34" charset="0"/>
              </a:rPr>
              <a:t>:</a:t>
            </a:r>
            <a:endParaRPr lang="as-IN" sz="4800" dirty="0"/>
          </a:p>
        </p:txBody>
      </p:sp>
      <p:grpSp>
        <p:nvGrpSpPr>
          <p:cNvPr id="149" name="Group 148"/>
          <p:cNvGrpSpPr/>
          <p:nvPr/>
        </p:nvGrpSpPr>
        <p:grpSpPr>
          <a:xfrm>
            <a:off x="1301160" y="3008644"/>
            <a:ext cx="1752596" cy="1152202"/>
            <a:chOff x="1792579" y="4383950"/>
            <a:chExt cx="1752596" cy="1152202"/>
          </a:xfrm>
        </p:grpSpPr>
        <p:sp>
          <p:nvSpPr>
            <p:cNvPr id="150" name="TextBox 149"/>
            <p:cNvSpPr txBox="1"/>
            <p:nvPr/>
          </p:nvSpPr>
          <p:spPr>
            <a:xfrm>
              <a:off x="1792579" y="4556065"/>
              <a:ext cx="56938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=</a:t>
              </a: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2302895" y="4383950"/>
              <a:ext cx="1242280" cy="1152202"/>
              <a:chOff x="4796646" y="2106215"/>
              <a:chExt cx="1242280" cy="1152202"/>
            </a:xfrm>
          </p:grpSpPr>
          <p:grpSp>
            <p:nvGrpSpPr>
              <p:cNvPr id="152" name="Group 151"/>
              <p:cNvGrpSpPr/>
              <p:nvPr/>
            </p:nvGrpSpPr>
            <p:grpSpPr>
              <a:xfrm>
                <a:off x="4796646" y="2118941"/>
                <a:ext cx="1242280" cy="1128341"/>
                <a:chOff x="2321093" y="3666522"/>
                <a:chExt cx="315556" cy="1128341"/>
              </a:xfrm>
            </p:grpSpPr>
            <p:sp>
              <p:nvSpPr>
                <p:cNvPr id="157" name="TextBox 156"/>
                <p:cNvSpPr txBox="1"/>
                <p:nvPr/>
              </p:nvSpPr>
              <p:spPr>
                <a:xfrm>
                  <a:off x="2344272" y="3666522"/>
                  <a:ext cx="7955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২</a:t>
                  </a:r>
                  <a:endPara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158" name="TextBox 157"/>
                <p:cNvSpPr txBox="1"/>
                <p:nvPr/>
              </p:nvSpPr>
              <p:spPr>
                <a:xfrm>
                  <a:off x="2345791" y="4210088"/>
                  <a:ext cx="90771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৩</a:t>
                  </a:r>
                  <a:endPara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cxnSp>
              <p:nvCxnSpPr>
                <p:cNvPr id="159" name="Straight Connector 158"/>
                <p:cNvCxnSpPr/>
                <p:nvPr/>
              </p:nvCxnSpPr>
              <p:spPr>
                <a:xfrm>
                  <a:off x="2321093" y="4223468"/>
                  <a:ext cx="315556" cy="1510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3" name="TextBox 152"/>
              <p:cNvSpPr txBox="1"/>
              <p:nvPr/>
            </p:nvSpPr>
            <p:spPr>
              <a:xfrm>
                <a:off x="5150967" y="2662506"/>
                <a:ext cx="326466" cy="5959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×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54" name="TextBox 153"/>
              <p:cNvSpPr txBox="1"/>
              <p:nvPr/>
            </p:nvSpPr>
            <p:spPr>
              <a:xfrm>
                <a:off x="5122851" y="2106215"/>
                <a:ext cx="34594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×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55" name="TextBox 154"/>
              <p:cNvSpPr txBox="1"/>
              <p:nvPr/>
            </p:nvSpPr>
            <p:spPr>
              <a:xfrm>
                <a:off x="5531197" y="2106215"/>
                <a:ext cx="37542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৯</a:t>
                </a:r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56" name="TextBox 155"/>
              <p:cNvSpPr txBox="1"/>
              <p:nvPr/>
            </p:nvSpPr>
            <p:spPr>
              <a:xfrm>
                <a:off x="5543415" y="2640785"/>
                <a:ext cx="37702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৫</a:t>
                </a:r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grpSp>
        <p:nvGrpSpPr>
          <p:cNvPr id="160" name="Group 159"/>
          <p:cNvGrpSpPr/>
          <p:nvPr/>
        </p:nvGrpSpPr>
        <p:grpSpPr>
          <a:xfrm>
            <a:off x="1508694" y="4458269"/>
            <a:ext cx="1476466" cy="992322"/>
            <a:chOff x="4562465" y="3352690"/>
            <a:chExt cx="1476466" cy="992322"/>
          </a:xfrm>
        </p:grpSpPr>
        <p:sp>
          <p:nvSpPr>
            <p:cNvPr id="161" name="TextBox 160"/>
            <p:cNvSpPr txBox="1"/>
            <p:nvPr/>
          </p:nvSpPr>
          <p:spPr>
            <a:xfrm>
              <a:off x="4562465" y="3429000"/>
              <a:ext cx="56938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=</a:t>
              </a:r>
            </a:p>
          </p:txBody>
        </p:sp>
        <p:grpSp>
          <p:nvGrpSpPr>
            <p:cNvPr id="162" name="Group 161"/>
            <p:cNvGrpSpPr/>
            <p:nvPr/>
          </p:nvGrpSpPr>
          <p:grpSpPr>
            <a:xfrm>
              <a:off x="5143073" y="3352690"/>
              <a:ext cx="895858" cy="992322"/>
              <a:chOff x="2283385" y="3770887"/>
              <a:chExt cx="501839" cy="992322"/>
            </a:xfrm>
          </p:grpSpPr>
          <p:sp>
            <p:nvSpPr>
              <p:cNvPr id="163" name="TextBox 162"/>
              <p:cNvSpPr txBox="1"/>
              <p:nvPr/>
            </p:nvSpPr>
            <p:spPr>
              <a:xfrm>
                <a:off x="2425459" y="3770887"/>
                <a:ext cx="32079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৬</a:t>
                </a:r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64" name="TextBox 163"/>
              <p:cNvSpPr txBox="1"/>
              <p:nvPr/>
            </p:nvSpPr>
            <p:spPr>
              <a:xfrm>
                <a:off x="2441633" y="4178434"/>
                <a:ext cx="30033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৫</a:t>
                </a:r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165" name="Straight Connector 164"/>
              <p:cNvCxnSpPr/>
              <p:nvPr/>
            </p:nvCxnSpPr>
            <p:spPr>
              <a:xfrm>
                <a:off x="2283385" y="4242376"/>
                <a:ext cx="501839" cy="892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6" name="Group 165"/>
          <p:cNvGrpSpPr/>
          <p:nvPr/>
        </p:nvGrpSpPr>
        <p:grpSpPr>
          <a:xfrm>
            <a:off x="3818906" y="2647134"/>
            <a:ext cx="1752596" cy="1152202"/>
            <a:chOff x="1792579" y="4383950"/>
            <a:chExt cx="1752596" cy="1152202"/>
          </a:xfrm>
        </p:grpSpPr>
        <p:sp>
          <p:nvSpPr>
            <p:cNvPr id="167" name="TextBox 166"/>
            <p:cNvSpPr txBox="1"/>
            <p:nvPr/>
          </p:nvSpPr>
          <p:spPr>
            <a:xfrm>
              <a:off x="1792579" y="4556065"/>
              <a:ext cx="56938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=</a:t>
              </a:r>
            </a:p>
          </p:txBody>
        </p:sp>
        <p:grpSp>
          <p:nvGrpSpPr>
            <p:cNvPr id="168" name="Group 167"/>
            <p:cNvGrpSpPr/>
            <p:nvPr/>
          </p:nvGrpSpPr>
          <p:grpSpPr>
            <a:xfrm>
              <a:off x="2302895" y="4383950"/>
              <a:ext cx="1242280" cy="1152202"/>
              <a:chOff x="4796646" y="2106215"/>
              <a:chExt cx="1242280" cy="1152202"/>
            </a:xfrm>
          </p:grpSpPr>
          <p:grpSp>
            <p:nvGrpSpPr>
              <p:cNvPr id="169" name="Group 168"/>
              <p:cNvGrpSpPr/>
              <p:nvPr/>
            </p:nvGrpSpPr>
            <p:grpSpPr>
              <a:xfrm>
                <a:off x="4796646" y="2118941"/>
                <a:ext cx="1242280" cy="1128341"/>
                <a:chOff x="2321093" y="3666522"/>
                <a:chExt cx="315556" cy="1128341"/>
              </a:xfrm>
            </p:grpSpPr>
            <p:sp>
              <p:nvSpPr>
                <p:cNvPr id="174" name="TextBox 173"/>
                <p:cNvSpPr txBox="1"/>
                <p:nvPr/>
              </p:nvSpPr>
              <p:spPr>
                <a:xfrm>
                  <a:off x="2344272" y="3666522"/>
                  <a:ext cx="7955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৪</a:t>
                  </a:r>
                  <a:endPara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175" name="TextBox 174"/>
                <p:cNvSpPr txBox="1"/>
                <p:nvPr/>
              </p:nvSpPr>
              <p:spPr>
                <a:xfrm>
                  <a:off x="2345791" y="4210088"/>
                  <a:ext cx="90771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৯</a:t>
                  </a:r>
                  <a:endPara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cxnSp>
              <p:nvCxnSpPr>
                <p:cNvPr id="176" name="Straight Connector 175"/>
                <p:cNvCxnSpPr/>
                <p:nvPr/>
              </p:nvCxnSpPr>
              <p:spPr>
                <a:xfrm>
                  <a:off x="2321093" y="4223468"/>
                  <a:ext cx="315556" cy="1510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0" name="TextBox 169"/>
              <p:cNvSpPr txBox="1"/>
              <p:nvPr/>
            </p:nvSpPr>
            <p:spPr>
              <a:xfrm>
                <a:off x="5150967" y="2662506"/>
                <a:ext cx="326466" cy="5959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×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71" name="TextBox 170"/>
              <p:cNvSpPr txBox="1"/>
              <p:nvPr/>
            </p:nvSpPr>
            <p:spPr>
              <a:xfrm>
                <a:off x="5122851" y="2106215"/>
                <a:ext cx="34594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×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72" name="TextBox 171"/>
              <p:cNvSpPr txBox="1"/>
              <p:nvPr/>
            </p:nvSpPr>
            <p:spPr>
              <a:xfrm>
                <a:off x="5531197" y="2106215"/>
                <a:ext cx="36901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২</a:t>
                </a:r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73" name="TextBox 172"/>
              <p:cNvSpPr txBox="1"/>
              <p:nvPr/>
            </p:nvSpPr>
            <p:spPr>
              <a:xfrm>
                <a:off x="5543415" y="2640785"/>
                <a:ext cx="40588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৩</a:t>
                </a:r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grpSp>
        <p:nvGrpSpPr>
          <p:cNvPr id="177" name="Group 176"/>
          <p:cNvGrpSpPr/>
          <p:nvPr/>
        </p:nvGrpSpPr>
        <p:grpSpPr>
          <a:xfrm>
            <a:off x="3947697" y="3730205"/>
            <a:ext cx="1476466" cy="1022387"/>
            <a:chOff x="4562465" y="3326859"/>
            <a:chExt cx="1476466" cy="1022387"/>
          </a:xfrm>
        </p:grpSpPr>
        <p:sp>
          <p:nvSpPr>
            <p:cNvPr id="178" name="TextBox 177"/>
            <p:cNvSpPr txBox="1"/>
            <p:nvPr/>
          </p:nvSpPr>
          <p:spPr>
            <a:xfrm>
              <a:off x="4562465" y="3429000"/>
              <a:ext cx="56938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=</a:t>
              </a:r>
            </a:p>
          </p:txBody>
        </p:sp>
        <p:grpSp>
          <p:nvGrpSpPr>
            <p:cNvPr id="179" name="Group 178"/>
            <p:cNvGrpSpPr/>
            <p:nvPr/>
          </p:nvGrpSpPr>
          <p:grpSpPr>
            <a:xfrm>
              <a:off x="5143073" y="3326859"/>
              <a:ext cx="895858" cy="1022387"/>
              <a:chOff x="2283385" y="3745056"/>
              <a:chExt cx="501839" cy="1022387"/>
            </a:xfrm>
          </p:grpSpPr>
          <p:sp>
            <p:nvSpPr>
              <p:cNvPr id="180" name="TextBox 179"/>
              <p:cNvSpPr txBox="1"/>
              <p:nvPr/>
            </p:nvSpPr>
            <p:spPr>
              <a:xfrm>
                <a:off x="2404236" y="3745056"/>
                <a:ext cx="18236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৮</a:t>
                </a:r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81" name="TextBox 180"/>
              <p:cNvSpPr txBox="1"/>
              <p:nvPr/>
            </p:nvSpPr>
            <p:spPr>
              <a:xfrm>
                <a:off x="2370346" y="4182668"/>
                <a:ext cx="35791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২৭</a:t>
                </a:r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182" name="Straight Connector 181"/>
              <p:cNvCxnSpPr/>
              <p:nvPr/>
            </p:nvCxnSpPr>
            <p:spPr>
              <a:xfrm>
                <a:off x="2283385" y="4242376"/>
                <a:ext cx="501839" cy="892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3" name="Group 182"/>
          <p:cNvGrpSpPr/>
          <p:nvPr/>
        </p:nvGrpSpPr>
        <p:grpSpPr>
          <a:xfrm>
            <a:off x="6795176" y="2670229"/>
            <a:ext cx="1752596" cy="1152202"/>
            <a:chOff x="1792579" y="4383950"/>
            <a:chExt cx="1752596" cy="1152202"/>
          </a:xfrm>
        </p:grpSpPr>
        <p:sp>
          <p:nvSpPr>
            <p:cNvPr id="184" name="TextBox 183"/>
            <p:cNvSpPr txBox="1"/>
            <p:nvPr/>
          </p:nvSpPr>
          <p:spPr>
            <a:xfrm>
              <a:off x="1792579" y="4556065"/>
              <a:ext cx="56938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=</a:t>
              </a:r>
            </a:p>
          </p:txBody>
        </p:sp>
        <p:grpSp>
          <p:nvGrpSpPr>
            <p:cNvPr id="185" name="Group 184"/>
            <p:cNvGrpSpPr/>
            <p:nvPr/>
          </p:nvGrpSpPr>
          <p:grpSpPr>
            <a:xfrm>
              <a:off x="2302895" y="4383950"/>
              <a:ext cx="1242280" cy="1152202"/>
              <a:chOff x="4796646" y="2106215"/>
              <a:chExt cx="1242280" cy="1152202"/>
            </a:xfrm>
          </p:grpSpPr>
          <p:grpSp>
            <p:nvGrpSpPr>
              <p:cNvPr id="186" name="Group 185"/>
              <p:cNvGrpSpPr/>
              <p:nvPr/>
            </p:nvGrpSpPr>
            <p:grpSpPr>
              <a:xfrm>
                <a:off x="4796646" y="2118941"/>
                <a:ext cx="1242280" cy="1128341"/>
                <a:chOff x="2321093" y="3666522"/>
                <a:chExt cx="315556" cy="1128341"/>
              </a:xfrm>
            </p:grpSpPr>
            <p:sp>
              <p:nvSpPr>
                <p:cNvPr id="191" name="TextBox 190"/>
                <p:cNvSpPr txBox="1"/>
                <p:nvPr/>
              </p:nvSpPr>
              <p:spPr>
                <a:xfrm>
                  <a:off x="2344272" y="3666522"/>
                  <a:ext cx="7955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৭</a:t>
                  </a:r>
                  <a:endPara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192" name="TextBox 191"/>
                <p:cNvSpPr txBox="1"/>
                <p:nvPr/>
              </p:nvSpPr>
              <p:spPr>
                <a:xfrm>
                  <a:off x="2345791" y="4210088"/>
                  <a:ext cx="90771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৪</a:t>
                  </a:r>
                  <a:endPara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cxnSp>
              <p:nvCxnSpPr>
                <p:cNvPr id="193" name="Straight Connector 192"/>
                <p:cNvCxnSpPr/>
                <p:nvPr/>
              </p:nvCxnSpPr>
              <p:spPr>
                <a:xfrm>
                  <a:off x="2321093" y="4223468"/>
                  <a:ext cx="315556" cy="1510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7" name="TextBox 186"/>
              <p:cNvSpPr txBox="1"/>
              <p:nvPr/>
            </p:nvSpPr>
            <p:spPr>
              <a:xfrm>
                <a:off x="5150967" y="2662506"/>
                <a:ext cx="326466" cy="5959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×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88" name="TextBox 187"/>
              <p:cNvSpPr txBox="1"/>
              <p:nvPr/>
            </p:nvSpPr>
            <p:spPr>
              <a:xfrm>
                <a:off x="5122851" y="2106215"/>
                <a:ext cx="34594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×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89" name="TextBox 188"/>
              <p:cNvSpPr txBox="1"/>
              <p:nvPr/>
            </p:nvSpPr>
            <p:spPr>
              <a:xfrm>
                <a:off x="5531197" y="2106215"/>
                <a:ext cx="40588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৩</a:t>
                </a:r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90" name="TextBox 189"/>
              <p:cNvSpPr txBox="1"/>
              <p:nvPr/>
            </p:nvSpPr>
            <p:spPr>
              <a:xfrm>
                <a:off x="5543415" y="2640785"/>
                <a:ext cx="37702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৫</a:t>
                </a:r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grpSp>
        <p:nvGrpSpPr>
          <p:cNvPr id="194" name="Group 193"/>
          <p:cNvGrpSpPr/>
          <p:nvPr/>
        </p:nvGrpSpPr>
        <p:grpSpPr>
          <a:xfrm>
            <a:off x="6923967" y="3739369"/>
            <a:ext cx="1476466" cy="1013223"/>
            <a:chOff x="4562465" y="3312928"/>
            <a:chExt cx="1476466" cy="1013223"/>
          </a:xfrm>
        </p:grpSpPr>
        <p:sp>
          <p:nvSpPr>
            <p:cNvPr id="195" name="TextBox 194"/>
            <p:cNvSpPr txBox="1"/>
            <p:nvPr/>
          </p:nvSpPr>
          <p:spPr>
            <a:xfrm>
              <a:off x="4562465" y="3429000"/>
              <a:ext cx="56938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=</a:t>
              </a:r>
            </a:p>
          </p:txBody>
        </p:sp>
        <p:grpSp>
          <p:nvGrpSpPr>
            <p:cNvPr id="196" name="Group 195"/>
            <p:cNvGrpSpPr/>
            <p:nvPr/>
          </p:nvGrpSpPr>
          <p:grpSpPr>
            <a:xfrm>
              <a:off x="5143073" y="3312928"/>
              <a:ext cx="895858" cy="1013223"/>
              <a:chOff x="2283385" y="3731125"/>
              <a:chExt cx="501839" cy="1013223"/>
            </a:xfrm>
          </p:grpSpPr>
          <p:sp>
            <p:nvSpPr>
              <p:cNvPr id="197" name="TextBox 196"/>
              <p:cNvSpPr txBox="1"/>
              <p:nvPr/>
            </p:nvSpPr>
            <p:spPr>
              <a:xfrm>
                <a:off x="2366626" y="3731125"/>
                <a:ext cx="33673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২১</a:t>
                </a:r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98" name="TextBox 197"/>
              <p:cNvSpPr txBox="1"/>
              <p:nvPr/>
            </p:nvSpPr>
            <p:spPr>
              <a:xfrm>
                <a:off x="2365688" y="4159573"/>
                <a:ext cx="37169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২০</a:t>
                </a:r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199" name="Straight Connector 198"/>
              <p:cNvCxnSpPr/>
              <p:nvPr/>
            </p:nvCxnSpPr>
            <p:spPr>
              <a:xfrm>
                <a:off x="2283385" y="4242376"/>
                <a:ext cx="501839" cy="892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0" name="Group 199"/>
          <p:cNvGrpSpPr/>
          <p:nvPr/>
        </p:nvGrpSpPr>
        <p:grpSpPr>
          <a:xfrm>
            <a:off x="9604480" y="2709426"/>
            <a:ext cx="1752596" cy="1152202"/>
            <a:chOff x="1792579" y="4383950"/>
            <a:chExt cx="1752596" cy="1152202"/>
          </a:xfrm>
        </p:grpSpPr>
        <p:sp>
          <p:nvSpPr>
            <p:cNvPr id="201" name="TextBox 200"/>
            <p:cNvSpPr txBox="1"/>
            <p:nvPr/>
          </p:nvSpPr>
          <p:spPr>
            <a:xfrm>
              <a:off x="1792579" y="4556065"/>
              <a:ext cx="56938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=</a:t>
              </a:r>
            </a:p>
          </p:txBody>
        </p:sp>
        <p:grpSp>
          <p:nvGrpSpPr>
            <p:cNvPr id="202" name="Group 201"/>
            <p:cNvGrpSpPr/>
            <p:nvPr/>
          </p:nvGrpSpPr>
          <p:grpSpPr>
            <a:xfrm>
              <a:off x="2302895" y="4383950"/>
              <a:ext cx="1242280" cy="1152202"/>
              <a:chOff x="4796646" y="2106215"/>
              <a:chExt cx="1242280" cy="1152202"/>
            </a:xfrm>
          </p:grpSpPr>
          <p:grpSp>
            <p:nvGrpSpPr>
              <p:cNvPr id="203" name="Group 202"/>
              <p:cNvGrpSpPr/>
              <p:nvPr/>
            </p:nvGrpSpPr>
            <p:grpSpPr>
              <a:xfrm>
                <a:off x="4796646" y="2118941"/>
                <a:ext cx="1242280" cy="1128341"/>
                <a:chOff x="2321093" y="3666522"/>
                <a:chExt cx="315556" cy="1128341"/>
              </a:xfrm>
            </p:grpSpPr>
            <p:sp>
              <p:nvSpPr>
                <p:cNvPr id="208" name="TextBox 207"/>
                <p:cNvSpPr txBox="1"/>
                <p:nvPr/>
              </p:nvSpPr>
              <p:spPr>
                <a:xfrm>
                  <a:off x="2344272" y="3666522"/>
                  <a:ext cx="7955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৯</a:t>
                  </a:r>
                  <a:endPara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209" name="TextBox 208"/>
                <p:cNvSpPr txBox="1"/>
                <p:nvPr/>
              </p:nvSpPr>
              <p:spPr>
                <a:xfrm>
                  <a:off x="2345791" y="4210088"/>
                  <a:ext cx="90771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৮</a:t>
                  </a:r>
                  <a:endPara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cxnSp>
              <p:nvCxnSpPr>
                <p:cNvPr id="210" name="Straight Connector 209"/>
                <p:cNvCxnSpPr/>
                <p:nvPr/>
              </p:nvCxnSpPr>
              <p:spPr>
                <a:xfrm>
                  <a:off x="2321093" y="4223468"/>
                  <a:ext cx="315556" cy="1510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4" name="TextBox 203"/>
              <p:cNvSpPr txBox="1"/>
              <p:nvPr/>
            </p:nvSpPr>
            <p:spPr>
              <a:xfrm>
                <a:off x="5150967" y="2662506"/>
                <a:ext cx="326466" cy="5959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×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05" name="TextBox 204"/>
              <p:cNvSpPr txBox="1"/>
              <p:nvPr/>
            </p:nvSpPr>
            <p:spPr>
              <a:xfrm>
                <a:off x="5122851" y="2106215"/>
                <a:ext cx="34594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×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06" name="TextBox 205"/>
              <p:cNvSpPr txBox="1"/>
              <p:nvPr/>
            </p:nvSpPr>
            <p:spPr>
              <a:xfrm>
                <a:off x="5531197" y="2106215"/>
                <a:ext cx="40588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৩</a:t>
                </a:r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07" name="TextBox 206"/>
              <p:cNvSpPr txBox="1"/>
              <p:nvPr/>
            </p:nvSpPr>
            <p:spPr>
              <a:xfrm>
                <a:off x="5543415" y="2640785"/>
                <a:ext cx="37702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৫</a:t>
                </a:r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grpSp>
        <p:nvGrpSpPr>
          <p:cNvPr id="211" name="Group 210"/>
          <p:cNvGrpSpPr/>
          <p:nvPr/>
        </p:nvGrpSpPr>
        <p:grpSpPr>
          <a:xfrm>
            <a:off x="9733271" y="3792497"/>
            <a:ext cx="1476466" cy="1040328"/>
            <a:chOff x="4562465" y="3326859"/>
            <a:chExt cx="1476466" cy="1040328"/>
          </a:xfrm>
        </p:grpSpPr>
        <p:sp>
          <p:nvSpPr>
            <p:cNvPr id="212" name="TextBox 211"/>
            <p:cNvSpPr txBox="1"/>
            <p:nvPr/>
          </p:nvSpPr>
          <p:spPr>
            <a:xfrm>
              <a:off x="4562465" y="3429000"/>
              <a:ext cx="56938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=</a:t>
              </a:r>
            </a:p>
          </p:txBody>
        </p:sp>
        <p:grpSp>
          <p:nvGrpSpPr>
            <p:cNvPr id="213" name="Group 212"/>
            <p:cNvGrpSpPr/>
            <p:nvPr/>
          </p:nvGrpSpPr>
          <p:grpSpPr>
            <a:xfrm>
              <a:off x="5143073" y="3326859"/>
              <a:ext cx="895858" cy="1040328"/>
              <a:chOff x="2283385" y="3745056"/>
              <a:chExt cx="501839" cy="1040328"/>
            </a:xfrm>
          </p:grpSpPr>
          <p:sp>
            <p:nvSpPr>
              <p:cNvPr id="214" name="TextBox 213"/>
              <p:cNvSpPr txBox="1"/>
              <p:nvPr/>
            </p:nvSpPr>
            <p:spPr>
              <a:xfrm>
                <a:off x="2404236" y="3745056"/>
                <a:ext cx="38098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২৭</a:t>
                </a:r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15" name="TextBox 214"/>
              <p:cNvSpPr txBox="1"/>
              <p:nvPr/>
            </p:nvSpPr>
            <p:spPr>
              <a:xfrm>
                <a:off x="2413407" y="4200609"/>
                <a:ext cx="37181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৪০</a:t>
                </a:r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216" name="Straight Connector 215"/>
              <p:cNvCxnSpPr/>
              <p:nvPr/>
            </p:nvCxnSpPr>
            <p:spPr>
              <a:xfrm>
                <a:off x="2283385" y="4242376"/>
                <a:ext cx="501839" cy="892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7" name="Straight Connector 6"/>
          <p:cNvCxnSpPr/>
          <p:nvPr/>
        </p:nvCxnSpPr>
        <p:spPr>
          <a:xfrm flipH="1">
            <a:off x="1944364" y="3661155"/>
            <a:ext cx="401111" cy="35920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Connector 216"/>
          <p:cNvCxnSpPr/>
          <p:nvPr/>
        </p:nvCxnSpPr>
        <p:spPr>
          <a:xfrm flipH="1">
            <a:off x="2560705" y="3134156"/>
            <a:ext cx="401111" cy="35920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8" name="TextBox 217"/>
          <p:cNvSpPr txBox="1"/>
          <p:nvPr/>
        </p:nvSpPr>
        <p:spPr>
          <a:xfrm>
            <a:off x="2486537" y="2619733"/>
            <a:ext cx="4058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9" name="TextBox 218"/>
          <p:cNvSpPr txBox="1"/>
          <p:nvPr/>
        </p:nvSpPr>
        <p:spPr>
          <a:xfrm>
            <a:off x="1970833" y="3975797"/>
            <a:ext cx="348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92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/>
      <p:bldP spid="218" grpId="0"/>
      <p:bldP spid="2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100000">
              <a:srgbClr val="62F0CB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" y="304800"/>
            <a:ext cx="11506200" cy="6248400"/>
          </a:xfrm>
          <a:prstGeom prst="rect">
            <a:avLst/>
          </a:prstGeom>
          <a:noFill/>
          <a:ln w="28575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882872" y="433741"/>
            <a:ext cx="807389" cy="807389"/>
            <a:chOff x="3385814" y="1600200"/>
            <a:chExt cx="1295400" cy="1295400"/>
          </a:xfrm>
        </p:grpSpPr>
        <p:sp>
          <p:nvSpPr>
            <p:cNvPr id="12" name="Oval 11"/>
            <p:cNvSpPr/>
            <p:nvPr/>
          </p:nvSpPr>
          <p:spPr>
            <a:xfrm>
              <a:off x="3385814" y="1600200"/>
              <a:ext cx="1295400" cy="12954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477536" y="1724150"/>
              <a:ext cx="992911" cy="1066800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965671" y="323321"/>
            <a:ext cx="6705727" cy="1041462"/>
            <a:chOff x="2761182" y="893978"/>
            <a:chExt cx="7251235" cy="1126184"/>
          </a:xfrm>
        </p:grpSpPr>
        <p:sp>
          <p:nvSpPr>
            <p:cNvPr id="4" name="TextBox 3"/>
            <p:cNvSpPr txBox="1"/>
            <p:nvPr/>
          </p:nvSpPr>
          <p:spPr>
            <a:xfrm>
              <a:off x="4069765" y="1153922"/>
              <a:ext cx="594265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এবং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           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কীভাবে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করব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তা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চিন্তা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করি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761182" y="893978"/>
              <a:ext cx="1308583" cy="1082818"/>
              <a:chOff x="3481076" y="1905001"/>
              <a:chExt cx="1308583" cy="1082818"/>
            </a:xfrm>
          </p:grpSpPr>
          <p:grpSp>
            <p:nvGrpSpPr>
              <p:cNvPr id="49" name="Group 48"/>
              <p:cNvGrpSpPr/>
              <p:nvPr/>
            </p:nvGrpSpPr>
            <p:grpSpPr>
              <a:xfrm>
                <a:off x="3481076" y="1905001"/>
                <a:ext cx="435996" cy="1082818"/>
                <a:chOff x="2283385" y="3666522"/>
                <a:chExt cx="501839" cy="1181795"/>
              </a:xfrm>
            </p:grpSpPr>
            <p:sp>
              <p:nvSpPr>
                <p:cNvPr id="55" name="TextBox 54"/>
                <p:cNvSpPr txBox="1"/>
                <p:nvPr/>
              </p:nvSpPr>
              <p:spPr>
                <a:xfrm>
                  <a:off x="2357012" y="3666522"/>
                  <a:ext cx="424739" cy="6382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b="1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২</a:t>
                  </a:r>
                  <a:endPara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56" name="TextBox 55"/>
                <p:cNvSpPr txBox="1"/>
                <p:nvPr/>
              </p:nvSpPr>
              <p:spPr>
                <a:xfrm>
                  <a:off x="2345791" y="4210089"/>
                  <a:ext cx="413669" cy="6382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b="1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৭</a:t>
                  </a:r>
                  <a:endPara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cxnSp>
              <p:nvCxnSpPr>
                <p:cNvPr id="57" name="Straight Connector 56"/>
                <p:cNvCxnSpPr/>
                <p:nvPr/>
              </p:nvCxnSpPr>
              <p:spPr>
                <a:xfrm>
                  <a:off x="2283385" y="4242376"/>
                  <a:ext cx="501839" cy="8921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0" name="TextBox 49"/>
              <p:cNvSpPr txBox="1"/>
              <p:nvPr/>
            </p:nvSpPr>
            <p:spPr>
              <a:xfrm>
                <a:off x="3853452" y="2041835"/>
                <a:ext cx="42160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×</a:t>
                </a:r>
                <a:endParaRPr lang="en-US" sz="4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4329277" y="2106253"/>
                <a:ext cx="46038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৩</a:t>
                </a:r>
                <a:endParaRPr lang="en-US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4892603" y="937346"/>
              <a:ext cx="1203397" cy="1082816"/>
              <a:chOff x="4444414" y="1738697"/>
              <a:chExt cx="1203397" cy="1082816"/>
            </a:xfrm>
          </p:grpSpPr>
          <p:grpSp>
            <p:nvGrpSpPr>
              <p:cNvPr id="51" name="Group 50"/>
              <p:cNvGrpSpPr/>
              <p:nvPr/>
            </p:nvGrpSpPr>
            <p:grpSpPr>
              <a:xfrm>
                <a:off x="5211815" y="1738697"/>
                <a:ext cx="435996" cy="1082816"/>
                <a:chOff x="2283385" y="3666522"/>
                <a:chExt cx="501839" cy="1181793"/>
              </a:xfrm>
            </p:grpSpPr>
            <p:sp>
              <p:nvSpPr>
                <p:cNvPr id="52" name="TextBox 51"/>
                <p:cNvSpPr txBox="1"/>
                <p:nvPr/>
              </p:nvSpPr>
              <p:spPr>
                <a:xfrm>
                  <a:off x="2357012" y="3666522"/>
                  <a:ext cx="408132" cy="6382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b="1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৪</a:t>
                  </a:r>
                  <a:endPara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2345791" y="4210088"/>
                  <a:ext cx="433964" cy="6382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b="1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৫</a:t>
                  </a:r>
                  <a:endPara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cxnSp>
              <p:nvCxnSpPr>
                <p:cNvPr id="54" name="Straight Connector 53"/>
                <p:cNvCxnSpPr/>
                <p:nvPr/>
              </p:nvCxnSpPr>
              <p:spPr>
                <a:xfrm>
                  <a:off x="2283385" y="4242376"/>
                  <a:ext cx="501839" cy="8921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" name="Rectangle 6"/>
              <p:cNvSpPr/>
              <p:nvPr/>
            </p:nvSpPr>
            <p:spPr>
              <a:xfrm>
                <a:off x="4751367" y="1951330"/>
                <a:ext cx="455574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×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 flipH="1">
                <a:off x="4444414" y="1943156"/>
                <a:ext cx="304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২</a:t>
                </a:r>
              </a:p>
            </p:txBody>
          </p:sp>
        </p:grpSp>
      </p:grpSp>
      <p:sp>
        <p:nvSpPr>
          <p:cNvPr id="14" name="Rounded Rectangular Callout 13"/>
          <p:cNvSpPr/>
          <p:nvPr/>
        </p:nvSpPr>
        <p:spPr>
          <a:xfrm>
            <a:off x="2236734" y="1300389"/>
            <a:ext cx="4167211" cy="1613005"/>
          </a:xfrm>
          <a:prstGeom prst="wedgeRoundRectCallout">
            <a:avLst>
              <a:gd name="adj1" fmla="val -62271"/>
              <a:gd name="adj2" fmla="val -11374"/>
              <a:gd name="adj3" fmla="val 16667"/>
            </a:avLst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550732" y="1333158"/>
            <a:ext cx="36832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পূর্ণ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সংখ্যাকে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বিশিষ্ট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ভগ্নাংশে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পরিণত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9659" y="1370071"/>
            <a:ext cx="1528571" cy="1411227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617197" y="3301132"/>
            <a:ext cx="1278108" cy="1082818"/>
            <a:chOff x="6963209" y="2880919"/>
            <a:chExt cx="1278108" cy="1082818"/>
          </a:xfrm>
        </p:grpSpPr>
        <p:sp>
          <p:nvSpPr>
            <p:cNvPr id="58" name="TextBox 57"/>
            <p:cNvSpPr txBox="1"/>
            <p:nvPr/>
          </p:nvSpPr>
          <p:spPr>
            <a:xfrm>
              <a:off x="6996701" y="2880919"/>
              <a:ext cx="369012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986952" y="3378961"/>
              <a:ext cx="359394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৭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305110" y="3017753"/>
              <a:ext cx="42160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×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780935" y="3082171"/>
              <a:ext cx="46038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62" name="Straight Connector 61"/>
            <p:cNvCxnSpPr/>
            <p:nvPr/>
          </p:nvCxnSpPr>
          <p:spPr>
            <a:xfrm>
              <a:off x="6963209" y="3413137"/>
              <a:ext cx="435996" cy="817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4366646" y="3322684"/>
            <a:ext cx="1112866" cy="1001357"/>
            <a:chOff x="4366646" y="3322684"/>
            <a:chExt cx="1112866" cy="1001357"/>
          </a:xfrm>
        </p:grpSpPr>
        <p:sp>
          <p:nvSpPr>
            <p:cNvPr id="63" name="TextBox 62"/>
            <p:cNvSpPr txBox="1"/>
            <p:nvPr/>
          </p:nvSpPr>
          <p:spPr>
            <a:xfrm>
              <a:off x="5135471" y="3322684"/>
              <a:ext cx="327908" cy="5407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126455" y="3783258"/>
              <a:ext cx="348663" cy="5407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65" name="Straight Connector 64"/>
            <p:cNvCxnSpPr/>
            <p:nvPr/>
          </p:nvCxnSpPr>
          <p:spPr>
            <a:xfrm>
              <a:off x="5076316" y="3810617"/>
              <a:ext cx="403196" cy="755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tangle 65"/>
            <p:cNvSpPr/>
            <p:nvPr/>
          </p:nvSpPr>
          <p:spPr>
            <a:xfrm>
              <a:off x="4650507" y="3519321"/>
              <a:ext cx="421301" cy="5977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×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 flipH="1">
              <a:off x="4366646" y="3511762"/>
              <a:ext cx="281870" cy="597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795597" y="3339150"/>
            <a:ext cx="1883285" cy="1079929"/>
            <a:chOff x="1795597" y="3339150"/>
            <a:chExt cx="1883285" cy="1079929"/>
          </a:xfrm>
        </p:grpSpPr>
        <p:sp>
          <p:nvSpPr>
            <p:cNvPr id="68" name="TextBox 67"/>
            <p:cNvSpPr txBox="1"/>
            <p:nvPr/>
          </p:nvSpPr>
          <p:spPr>
            <a:xfrm>
              <a:off x="1795597" y="3516826"/>
              <a:ext cx="50526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=</a:t>
              </a:r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2314892" y="3339150"/>
              <a:ext cx="1363990" cy="1079929"/>
              <a:chOff x="1600201" y="922652"/>
              <a:chExt cx="1363990" cy="1079929"/>
            </a:xfrm>
          </p:grpSpPr>
          <p:grpSp>
            <p:nvGrpSpPr>
              <p:cNvPr id="72" name="Group 71"/>
              <p:cNvGrpSpPr/>
              <p:nvPr/>
            </p:nvGrpSpPr>
            <p:grpSpPr>
              <a:xfrm>
                <a:off x="1600201" y="922652"/>
                <a:ext cx="435996" cy="1042102"/>
                <a:chOff x="2283385" y="3666522"/>
                <a:chExt cx="501839" cy="1137357"/>
              </a:xfrm>
            </p:grpSpPr>
            <p:sp>
              <p:nvSpPr>
                <p:cNvPr id="78" name="TextBox 77"/>
                <p:cNvSpPr txBox="1"/>
                <p:nvPr/>
              </p:nvSpPr>
              <p:spPr>
                <a:xfrm>
                  <a:off x="2357012" y="3666522"/>
                  <a:ext cx="424739" cy="6382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b="1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২</a:t>
                  </a:r>
                  <a:endPara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79" name="TextBox 78"/>
                <p:cNvSpPr txBox="1"/>
                <p:nvPr/>
              </p:nvSpPr>
              <p:spPr>
                <a:xfrm>
                  <a:off x="2360927" y="4165650"/>
                  <a:ext cx="413669" cy="6382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b="1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৭</a:t>
                  </a:r>
                  <a:endPara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cxnSp>
              <p:nvCxnSpPr>
                <p:cNvPr id="80" name="Straight Connector 79"/>
                <p:cNvCxnSpPr/>
                <p:nvPr/>
              </p:nvCxnSpPr>
              <p:spPr>
                <a:xfrm>
                  <a:off x="2283385" y="4242376"/>
                  <a:ext cx="501839" cy="8921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3" name="TextBox 72"/>
              <p:cNvSpPr txBox="1"/>
              <p:nvPr/>
            </p:nvSpPr>
            <p:spPr>
              <a:xfrm>
                <a:off x="1972577" y="1059485"/>
                <a:ext cx="42160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×</a:t>
                </a:r>
                <a:endParaRPr lang="en-US" sz="4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grpSp>
            <p:nvGrpSpPr>
              <p:cNvPr id="74" name="Group 73"/>
              <p:cNvGrpSpPr/>
              <p:nvPr/>
            </p:nvGrpSpPr>
            <p:grpSpPr>
              <a:xfrm>
                <a:off x="2494344" y="933356"/>
                <a:ext cx="469847" cy="1069225"/>
                <a:chOff x="2283385" y="3666522"/>
                <a:chExt cx="540802" cy="1166959"/>
              </a:xfrm>
            </p:grpSpPr>
            <p:sp>
              <p:nvSpPr>
                <p:cNvPr id="75" name="TextBox 74"/>
                <p:cNvSpPr txBox="1"/>
                <p:nvPr/>
              </p:nvSpPr>
              <p:spPr>
                <a:xfrm>
                  <a:off x="2357012" y="3666522"/>
                  <a:ext cx="467175" cy="6382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b="1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৩</a:t>
                  </a:r>
                  <a:endPara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76" name="TextBox 75"/>
                <p:cNvSpPr txBox="1"/>
                <p:nvPr/>
              </p:nvSpPr>
              <p:spPr>
                <a:xfrm>
                  <a:off x="2423435" y="4195252"/>
                  <a:ext cx="400752" cy="6382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b="1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১</a:t>
                  </a:r>
                  <a:endPara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cxnSp>
              <p:nvCxnSpPr>
                <p:cNvPr id="77" name="Straight Connector 76"/>
                <p:cNvCxnSpPr/>
                <p:nvPr/>
              </p:nvCxnSpPr>
              <p:spPr>
                <a:xfrm>
                  <a:off x="2283385" y="4242376"/>
                  <a:ext cx="501839" cy="8921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8" name="Group 17"/>
          <p:cNvGrpSpPr/>
          <p:nvPr/>
        </p:nvGrpSpPr>
        <p:grpSpPr>
          <a:xfrm>
            <a:off x="1792579" y="4383950"/>
            <a:ext cx="1752596" cy="1152202"/>
            <a:chOff x="1792579" y="4383950"/>
            <a:chExt cx="1752596" cy="1152202"/>
          </a:xfrm>
        </p:grpSpPr>
        <p:sp>
          <p:nvSpPr>
            <p:cNvPr id="81" name="TextBox 80"/>
            <p:cNvSpPr txBox="1"/>
            <p:nvPr/>
          </p:nvSpPr>
          <p:spPr>
            <a:xfrm>
              <a:off x="1792579" y="4556065"/>
              <a:ext cx="56938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=</a:t>
              </a:r>
            </a:p>
          </p:txBody>
        </p:sp>
        <p:grpSp>
          <p:nvGrpSpPr>
            <p:cNvPr id="82" name="Group 81"/>
            <p:cNvGrpSpPr/>
            <p:nvPr/>
          </p:nvGrpSpPr>
          <p:grpSpPr>
            <a:xfrm>
              <a:off x="2302895" y="4383950"/>
              <a:ext cx="1242280" cy="1152202"/>
              <a:chOff x="4796646" y="2106215"/>
              <a:chExt cx="1242280" cy="1152202"/>
            </a:xfrm>
          </p:grpSpPr>
          <p:grpSp>
            <p:nvGrpSpPr>
              <p:cNvPr id="83" name="Group 82"/>
              <p:cNvGrpSpPr/>
              <p:nvPr/>
            </p:nvGrpSpPr>
            <p:grpSpPr>
              <a:xfrm>
                <a:off x="4796646" y="2118941"/>
                <a:ext cx="1242280" cy="1128341"/>
                <a:chOff x="2321093" y="3666522"/>
                <a:chExt cx="315556" cy="1128341"/>
              </a:xfrm>
            </p:grpSpPr>
            <p:sp>
              <p:nvSpPr>
                <p:cNvPr id="88" name="TextBox 87"/>
                <p:cNvSpPr txBox="1"/>
                <p:nvPr/>
              </p:nvSpPr>
              <p:spPr>
                <a:xfrm>
                  <a:off x="2344272" y="3666522"/>
                  <a:ext cx="7955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২</a:t>
                  </a:r>
                  <a:endPara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89" name="TextBox 88"/>
                <p:cNvSpPr txBox="1"/>
                <p:nvPr/>
              </p:nvSpPr>
              <p:spPr>
                <a:xfrm>
                  <a:off x="2345791" y="4210088"/>
                  <a:ext cx="90771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৭</a:t>
                  </a:r>
                  <a:endPara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cxnSp>
              <p:nvCxnSpPr>
                <p:cNvPr id="90" name="Straight Connector 89"/>
                <p:cNvCxnSpPr/>
                <p:nvPr/>
              </p:nvCxnSpPr>
              <p:spPr>
                <a:xfrm>
                  <a:off x="2321093" y="4223468"/>
                  <a:ext cx="315556" cy="1510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4" name="TextBox 83"/>
              <p:cNvSpPr txBox="1"/>
              <p:nvPr/>
            </p:nvSpPr>
            <p:spPr>
              <a:xfrm>
                <a:off x="5150967" y="2662506"/>
                <a:ext cx="326466" cy="5959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×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5122851" y="2106215"/>
                <a:ext cx="34594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×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5531197" y="2106215"/>
                <a:ext cx="40588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৩</a:t>
                </a:r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5543415" y="2640785"/>
                <a:ext cx="34817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১</a:t>
                </a:r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grpSp>
        <p:nvGrpSpPr>
          <p:cNvPr id="91" name="Group 90"/>
          <p:cNvGrpSpPr/>
          <p:nvPr/>
        </p:nvGrpSpPr>
        <p:grpSpPr>
          <a:xfrm>
            <a:off x="1921370" y="5467021"/>
            <a:ext cx="1476466" cy="1040328"/>
            <a:chOff x="4562465" y="3326859"/>
            <a:chExt cx="1476466" cy="1040328"/>
          </a:xfrm>
        </p:grpSpPr>
        <p:sp>
          <p:nvSpPr>
            <p:cNvPr id="92" name="TextBox 91"/>
            <p:cNvSpPr txBox="1"/>
            <p:nvPr/>
          </p:nvSpPr>
          <p:spPr>
            <a:xfrm>
              <a:off x="4562465" y="3429000"/>
              <a:ext cx="56938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=</a:t>
              </a:r>
            </a:p>
          </p:txBody>
        </p:sp>
        <p:grpSp>
          <p:nvGrpSpPr>
            <p:cNvPr id="93" name="Group 92"/>
            <p:cNvGrpSpPr/>
            <p:nvPr/>
          </p:nvGrpSpPr>
          <p:grpSpPr>
            <a:xfrm>
              <a:off x="5143073" y="3326859"/>
              <a:ext cx="895858" cy="1040328"/>
              <a:chOff x="2283385" y="3745056"/>
              <a:chExt cx="501839" cy="1040328"/>
            </a:xfrm>
          </p:grpSpPr>
          <p:sp>
            <p:nvSpPr>
              <p:cNvPr id="94" name="TextBox 93"/>
              <p:cNvSpPr txBox="1"/>
              <p:nvPr/>
            </p:nvSpPr>
            <p:spPr>
              <a:xfrm>
                <a:off x="2404236" y="3745056"/>
                <a:ext cx="18236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৬</a:t>
                </a:r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2413407" y="4200609"/>
                <a:ext cx="20743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৭</a:t>
                </a:r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96" name="Straight Connector 95"/>
              <p:cNvCxnSpPr/>
              <p:nvPr/>
            </p:nvCxnSpPr>
            <p:spPr>
              <a:xfrm>
                <a:off x="2283385" y="4242376"/>
                <a:ext cx="501839" cy="892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" name="Group 22"/>
          <p:cNvGrpSpPr/>
          <p:nvPr/>
        </p:nvGrpSpPr>
        <p:grpSpPr>
          <a:xfrm>
            <a:off x="5511909" y="3270651"/>
            <a:ext cx="1882434" cy="1079927"/>
            <a:chOff x="5511909" y="3270651"/>
            <a:chExt cx="1882434" cy="1079927"/>
          </a:xfrm>
        </p:grpSpPr>
        <p:grpSp>
          <p:nvGrpSpPr>
            <p:cNvPr id="97" name="Group 96"/>
            <p:cNvGrpSpPr/>
            <p:nvPr/>
          </p:nvGrpSpPr>
          <p:grpSpPr>
            <a:xfrm>
              <a:off x="6001497" y="3270651"/>
              <a:ext cx="1392846" cy="1079927"/>
              <a:chOff x="1600201" y="922651"/>
              <a:chExt cx="1392846" cy="1079927"/>
            </a:xfrm>
          </p:grpSpPr>
          <p:grpSp>
            <p:nvGrpSpPr>
              <p:cNvPr id="98" name="Group 97"/>
              <p:cNvGrpSpPr/>
              <p:nvPr/>
            </p:nvGrpSpPr>
            <p:grpSpPr>
              <a:xfrm>
                <a:off x="1600201" y="922651"/>
                <a:ext cx="435996" cy="1042100"/>
                <a:chOff x="2283385" y="3666522"/>
                <a:chExt cx="501839" cy="1137355"/>
              </a:xfrm>
            </p:grpSpPr>
            <p:sp>
              <p:nvSpPr>
                <p:cNvPr id="104" name="TextBox 103"/>
                <p:cNvSpPr txBox="1"/>
                <p:nvPr/>
              </p:nvSpPr>
              <p:spPr>
                <a:xfrm>
                  <a:off x="2357012" y="3666522"/>
                  <a:ext cx="424739" cy="6382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b="1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২</a:t>
                  </a:r>
                  <a:endPara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105" name="TextBox 104"/>
                <p:cNvSpPr txBox="1"/>
                <p:nvPr/>
              </p:nvSpPr>
              <p:spPr>
                <a:xfrm>
                  <a:off x="2360927" y="4165650"/>
                  <a:ext cx="400752" cy="6382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b="1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১</a:t>
                  </a:r>
                  <a:endPara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cxnSp>
              <p:nvCxnSpPr>
                <p:cNvPr id="106" name="Straight Connector 105"/>
                <p:cNvCxnSpPr/>
                <p:nvPr/>
              </p:nvCxnSpPr>
              <p:spPr>
                <a:xfrm>
                  <a:off x="2283385" y="4242376"/>
                  <a:ext cx="501839" cy="8921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9" name="TextBox 98"/>
              <p:cNvSpPr txBox="1"/>
              <p:nvPr/>
            </p:nvSpPr>
            <p:spPr>
              <a:xfrm>
                <a:off x="1972577" y="1059485"/>
                <a:ext cx="42160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×</a:t>
                </a:r>
                <a:endParaRPr lang="en-US" sz="4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grpSp>
            <p:nvGrpSpPr>
              <p:cNvPr id="100" name="Group 99"/>
              <p:cNvGrpSpPr/>
              <p:nvPr/>
            </p:nvGrpSpPr>
            <p:grpSpPr>
              <a:xfrm>
                <a:off x="2494346" y="933355"/>
                <a:ext cx="498701" cy="1069223"/>
                <a:chOff x="2283385" y="3666522"/>
                <a:chExt cx="574013" cy="1166957"/>
              </a:xfrm>
            </p:grpSpPr>
            <p:sp>
              <p:nvSpPr>
                <p:cNvPr id="101" name="TextBox 100"/>
                <p:cNvSpPr txBox="1"/>
                <p:nvPr/>
              </p:nvSpPr>
              <p:spPr>
                <a:xfrm>
                  <a:off x="2357012" y="3666522"/>
                  <a:ext cx="408132" cy="6382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b="1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৪</a:t>
                  </a:r>
                  <a:endPara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102" name="TextBox 101"/>
                <p:cNvSpPr txBox="1"/>
                <p:nvPr/>
              </p:nvSpPr>
              <p:spPr>
                <a:xfrm>
                  <a:off x="2423435" y="4195252"/>
                  <a:ext cx="433963" cy="6382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b="1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৫</a:t>
                  </a:r>
                  <a:endPara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cxnSp>
              <p:nvCxnSpPr>
                <p:cNvPr id="103" name="Straight Connector 102"/>
                <p:cNvCxnSpPr/>
                <p:nvPr/>
              </p:nvCxnSpPr>
              <p:spPr>
                <a:xfrm>
                  <a:off x="2283385" y="4242376"/>
                  <a:ext cx="501839" cy="8921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07" name="TextBox 106"/>
            <p:cNvSpPr txBox="1"/>
            <p:nvPr/>
          </p:nvSpPr>
          <p:spPr>
            <a:xfrm>
              <a:off x="5511909" y="3483605"/>
              <a:ext cx="50526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=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559715" y="4309721"/>
            <a:ext cx="1780727" cy="1152202"/>
            <a:chOff x="5559715" y="4309721"/>
            <a:chExt cx="1780727" cy="1152202"/>
          </a:xfrm>
        </p:grpSpPr>
        <p:sp>
          <p:nvSpPr>
            <p:cNvPr id="118" name="TextBox 117"/>
            <p:cNvSpPr txBox="1"/>
            <p:nvPr/>
          </p:nvSpPr>
          <p:spPr>
            <a:xfrm>
              <a:off x="5559715" y="4536995"/>
              <a:ext cx="50526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=</a:t>
              </a:r>
            </a:p>
          </p:txBody>
        </p:sp>
        <p:grpSp>
          <p:nvGrpSpPr>
            <p:cNvPr id="119" name="Group 118"/>
            <p:cNvGrpSpPr/>
            <p:nvPr/>
          </p:nvGrpSpPr>
          <p:grpSpPr>
            <a:xfrm>
              <a:off x="6098162" y="4309721"/>
              <a:ext cx="1242280" cy="1152202"/>
              <a:chOff x="4796646" y="2106215"/>
              <a:chExt cx="1242280" cy="1152202"/>
            </a:xfrm>
          </p:grpSpPr>
          <p:grpSp>
            <p:nvGrpSpPr>
              <p:cNvPr id="120" name="Group 119"/>
              <p:cNvGrpSpPr/>
              <p:nvPr/>
            </p:nvGrpSpPr>
            <p:grpSpPr>
              <a:xfrm>
                <a:off x="4796646" y="2118941"/>
                <a:ext cx="1242280" cy="1128341"/>
                <a:chOff x="2321093" y="3666522"/>
                <a:chExt cx="315556" cy="1128341"/>
              </a:xfrm>
            </p:grpSpPr>
            <p:sp>
              <p:nvSpPr>
                <p:cNvPr id="125" name="TextBox 124"/>
                <p:cNvSpPr txBox="1"/>
                <p:nvPr/>
              </p:nvSpPr>
              <p:spPr>
                <a:xfrm>
                  <a:off x="2344272" y="3666522"/>
                  <a:ext cx="7955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২</a:t>
                  </a:r>
                  <a:endPara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126" name="TextBox 125"/>
                <p:cNvSpPr txBox="1"/>
                <p:nvPr/>
              </p:nvSpPr>
              <p:spPr>
                <a:xfrm>
                  <a:off x="2345791" y="4210088"/>
                  <a:ext cx="90771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১</a:t>
                  </a:r>
                  <a:endPara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cxnSp>
              <p:nvCxnSpPr>
                <p:cNvPr id="127" name="Straight Connector 126"/>
                <p:cNvCxnSpPr/>
                <p:nvPr/>
              </p:nvCxnSpPr>
              <p:spPr>
                <a:xfrm>
                  <a:off x="2321093" y="4223468"/>
                  <a:ext cx="315556" cy="1510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1" name="TextBox 120"/>
              <p:cNvSpPr txBox="1"/>
              <p:nvPr/>
            </p:nvSpPr>
            <p:spPr>
              <a:xfrm>
                <a:off x="5150967" y="2662506"/>
                <a:ext cx="326466" cy="5959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×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5122851" y="2106215"/>
                <a:ext cx="34594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×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23" name="TextBox 122"/>
              <p:cNvSpPr txBox="1"/>
              <p:nvPr/>
            </p:nvSpPr>
            <p:spPr>
              <a:xfrm>
                <a:off x="5531197" y="2106215"/>
                <a:ext cx="35458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৪</a:t>
                </a:r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24" name="TextBox 123"/>
              <p:cNvSpPr txBox="1"/>
              <p:nvPr/>
            </p:nvSpPr>
            <p:spPr>
              <a:xfrm>
                <a:off x="5543415" y="2640785"/>
                <a:ext cx="37702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৫</a:t>
                </a:r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grpSp>
        <p:nvGrpSpPr>
          <p:cNvPr id="128" name="Group 127"/>
          <p:cNvGrpSpPr/>
          <p:nvPr/>
        </p:nvGrpSpPr>
        <p:grpSpPr>
          <a:xfrm>
            <a:off x="5511909" y="5387062"/>
            <a:ext cx="1476466" cy="1040328"/>
            <a:chOff x="4562465" y="3326859"/>
            <a:chExt cx="1476466" cy="1040328"/>
          </a:xfrm>
        </p:grpSpPr>
        <p:sp>
          <p:nvSpPr>
            <p:cNvPr id="129" name="TextBox 128"/>
            <p:cNvSpPr txBox="1"/>
            <p:nvPr/>
          </p:nvSpPr>
          <p:spPr>
            <a:xfrm>
              <a:off x="4562465" y="3429000"/>
              <a:ext cx="56938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=</a:t>
              </a:r>
            </a:p>
          </p:txBody>
        </p:sp>
        <p:grpSp>
          <p:nvGrpSpPr>
            <p:cNvPr id="130" name="Group 129"/>
            <p:cNvGrpSpPr/>
            <p:nvPr/>
          </p:nvGrpSpPr>
          <p:grpSpPr>
            <a:xfrm>
              <a:off x="5143073" y="3326859"/>
              <a:ext cx="895858" cy="1040328"/>
              <a:chOff x="2283385" y="3745056"/>
              <a:chExt cx="501839" cy="1040328"/>
            </a:xfrm>
          </p:grpSpPr>
          <p:sp>
            <p:nvSpPr>
              <p:cNvPr id="131" name="TextBox 130"/>
              <p:cNvSpPr txBox="1"/>
              <p:nvPr/>
            </p:nvSpPr>
            <p:spPr>
              <a:xfrm>
                <a:off x="2404236" y="3745056"/>
                <a:ext cx="18236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৮</a:t>
                </a:r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32" name="TextBox 131"/>
              <p:cNvSpPr txBox="1"/>
              <p:nvPr/>
            </p:nvSpPr>
            <p:spPr>
              <a:xfrm>
                <a:off x="2413407" y="4200609"/>
                <a:ext cx="20743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৫</a:t>
                </a:r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133" name="Straight Connector 132"/>
              <p:cNvCxnSpPr/>
              <p:nvPr/>
            </p:nvCxnSpPr>
            <p:spPr>
              <a:xfrm>
                <a:off x="2283385" y="4242376"/>
                <a:ext cx="501839" cy="892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" name="Rectangle 18"/>
          <p:cNvSpPr/>
          <p:nvPr/>
        </p:nvSpPr>
        <p:spPr>
          <a:xfrm>
            <a:off x="4032778" y="3516826"/>
            <a:ext cx="45719" cy="29721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55824" y="4014997"/>
            <a:ext cx="1605156" cy="1627635"/>
          </a:xfrm>
          <a:prstGeom prst="rect">
            <a:avLst/>
          </a:prstGeom>
        </p:spPr>
      </p:pic>
      <p:grpSp>
        <p:nvGrpSpPr>
          <p:cNvPr id="160" name="Group 159"/>
          <p:cNvGrpSpPr/>
          <p:nvPr/>
        </p:nvGrpSpPr>
        <p:grpSpPr>
          <a:xfrm>
            <a:off x="7393457" y="1954846"/>
            <a:ext cx="4265143" cy="1640013"/>
            <a:chOff x="7393457" y="1954846"/>
            <a:chExt cx="4265143" cy="1640013"/>
          </a:xfrm>
        </p:grpSpPr>
        <p:sp>
          <p:nvSpPr>
            <p:cNvPr id="21" name="Rounded Rectangular Callout 20"/>
            <p:cNvSpPr/>
            <p:nvPr/>
          </p:nvSpPr>
          <p:spPr>
            <a:xfrm>
              <a:off x="7393457" y="1954846"/>
              <a:ext cx="4265143" cy="1640013"/>
            </a:xfrm>
            <a:prstGeom prst="wedgeRoundRectCallout">
              <a:avLst>
                <a:gd name="adj1" fmla="val 31778"/>
                <a:gd name="adj2" fmla="val 89935"/>
                <a:gd name="adj3" fmla="val 16667"/>
              </a:avLst>
            </a:prstGeom>
            <a:solidFill>
              <a:srgbClr val="27EBB8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8235455" y="2013746"/>
              <a:ext cx="246574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অবশ্যই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এটি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সঠিক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138" name="Group 137"/>
            <p:cNvGrpSpPr/>
            <p:nvPr/>
          </p:nvGrpSpPr>
          <p:grpSpPr>
            <a:xfrm>
              <a:off x="7509754" y="2435767"/>
              <a:ext cx="1161644" cy="973065"/>
              <a:chOff x="6948650" y="2880919"/>
              <a:chExt cx="1292667" cy="1082818"/>
            </a:xfrm>
          </p:grpSpPr>
          <p:sp>
            <p:nvSpPr>
              <p:cNvPr id="139" name="TextBox 138"/>
              <p:cNvSpPr txBox="1"/>
              <p:nvPr/>
            </p:nvSpPr>
            <p:spPr>
              <a:xfrm>
                <a:off x="6996701" y="2880919"/>
                <a:ext cx="369012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২</a:t>
                </a:r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40" name="TextBox 139"/>
              <p:cNvSpPr txBox="1"/>
              <p:nvPr/>
            </p:nvSpPr>
            <p:spPr>
              <a:xfrm>
                <a:off x="6986952" y="3378961"/>
                <a:ext cx="359394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৭</a:t>
                </a:r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41" name="TextBox 140"/>
              <p:cNvSpPr txBox="1"/>
              <p:nvPr/>
            </p:nvSpPr>
            <p:spPr>
              <a:xfrm>
                <a:off x="7305110" y="3017753"/>
                <a:ext cx="42160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×</a:t>
                </a:r>
                <a:endParaRPr lang="en-US" sz="4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42" name="TextBox 141"/>
              <p:cNvSpPr txBox="1"/>
              <p:nvPr/>
            </p:nvSpPr>
            <p:spPr>
              <a:xfrm>
                <a:off x="7780935" y="3082171"/>
                <a:ext cx="46038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৩</a:t>
                </a:r>
                <a:endParaRPr lang="en-US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143" name="Straight Connector 142"/>
              <p:cNvCxnSpPr/>
              <p:nvPr/>
            </p:nvCxnSpPr>
            <p:spPr>
              <a:xfrm>
                <a:off x="6948650" y="3471859"/>
                <a:ext cx="435996" cy="817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4" name="TextBox 143"/>
            <p:cNvSpPr txBox="1"/>
            <p:nvPr/>
          </p:nvSpPr>
          <p:spPr>
            <a:xfrm>
              <a:off x="8576866" y="2508153"/>
              <a:ext cx="5009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=</a:t>
              </a:r>
            </a:p>
          </p:txBody>
        </p:sp>
        <p:grpSp>
          <p:nvGrpSpPr>
            <p:cNvPr id="145" name="Group 144"/>
            <p:cNvGrpSpPr/>
            <p:nvPr/>
          </p:nvGrpSpPr>
          <p:grpSpPr>
            <a:xfrm>
              <a:off x="9104350" y="2464846"/>
              <a:ext cx="1093043" cy="973120"/>
              <a:chOff x="4796646" y="2106215"/>
              <a:chExt cx="1242280" cy="1105983"/>
            </a:xfrm>
          </p:grpSpPr>
          <p:grpSp>
            <p:nvGrpSpPr>
              <p:cNvPr id="146" name="Group 145"/>
              <p:cNvGrpSpPr/>
              <p:nvPr/>
            </p:nvGrpSpPr>
            <p:grpSpPr>
              <a:xfrm>
                <a:off x="4796646" y="2118941"/>
                <a:ext cx="1242280" cy="1093257"/>
                <a:chOff x="2321093" y="3666522"/>
                <a:chExt cx="315556" cy="1093257"/>
              </a:xfrm>
            </p:grpSpPr>
            <p:sp>
              <p:nvSpPr>
                <p:cNvPr id="151" name="TextBox 150"/>
                <p:cNvSpPr txBox="1"/>
                <p:nvPr/>
              </p:nvSpPr>
              <p:spPr>
                <a:xfrm>
                  <a:off x="2344272" y="3666522"/>
                  <a:ext cx="7955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২</a:t>
                  </a:r>
                  <a:endPara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152" name="TextBox 151"/>
                <p:cNvSpPr txBox="1"/>
                <p:nvPr/>
              </p:nvSpPr>
              <p:spPr>
                <a:xfrm>
                  <a:off x="2423822" y="4175004"/>
                  <a:ext cx="90771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৭</a:t>
                  </a:r>
                  <a:endPara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cxnSp>
              <p:nvCxnSpPr>
                <p:cNvPr id="153" name="Straight Connector 152"/>
                <p:cNvCxnSpPr/>
                <p:nvPr/>
              </p:nvCxnSpPr>
              <p:spPr>
                <a:xfrm>
                  <a:off x="2321093" y="4223468"/>
                  <a:ext cx="315556" cy="1510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8" name="TextBox 147"/>
              <p:cNvSpPr txBox="1"/>
              <p:nvPr/>
            </p:nvSpPr>
            <p:spPr>
              <a:xfrm>
                <a:off x="5122851" y="2106215"/>
                <a:ext cx="34594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×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49" name="TextBox 148"/>
              <p:cNvSpPr txBox="1"/>
              <p:nvPr/>
            </p:nvSpPr>
            <p:spPr>
              <a:xfrm>
                <a:off x="5531197" y="2106215"/>
                <a:ext cx="40588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৩</a:t>
                </a:r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154" name="Group 153"/>
            <p:cNvGrpSpPr/>
            <p:nvPr/>
          </p:nvGrpSpPr>
          <p:grpSpPr>
            <a:xfrm>
              <a:off x="10209165" y="2389640"/>
              <a:ext cx="1141699" cy="1120328"/>
              <a:chOff x="4436891" y="3326859"/>
              <a:chExt cx="1602040" cy="1040328"/>
            </a:xfrm>
          </p:grpSpPr>
          <p:sp>
            <p:nvSpPr>
              <p:cNvPr id="155" name="TextBox 154"/>
              <p:cNvSpPr txBox="1"/>
              <p:nvPr/>
            </p:nvSpPr>
            <p:spPr>
              <a:xfrm>
                <a:off x="4436891" y="3441025"/>
                <a:ext cx="569386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</a:p>
            </p:txBody>
          </p:sp>
          <p:grpSp>
            <p:nvGrpSpPr>
              <p:cNvPr id="156" name="Group 155"/>
              <p:cNvGrpSpPr/>
              <p:nvPr/>
            </p:nvGrpSpPr>
            <p:grpSpPr>
              <a:xfrm>
                <a:off x="5143073" y="3326859"/>
                <a:ext cx="895858" cy="1040328"/>
                <a:chOff x="2283385" y="3745056"/>
                <a:chExt cx="501839" cy="1040328"/>
              </a:xfrm>
            </p:grpSpPr>
            <p:sp>
              <p:nvSpPr>
                <p:cNvPr id="157" name="TextBox 156"/>
                <p:cNvSpPr txBox="1"/>
                <p:nvPr/>
              </p:nvSpPr>
              <p:spPr>
                <a:xfrm>
                  <a:off x="2404236" y="3745056"/>
                  <a:ext cx="182366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৬</a:t>
                  </a:r>
                  <a:endPara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158" name="TextBox 157"/>
                <p:cNvSpPr txBox="1"/>
                <p:nvPr/>
              </p:nvSpPr>
              <p:spPr>
                <a:xfrm>
                  <a:off x="2413407" y="4200609"/>
                  <a:ext cx="20743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৭</a:t>
                  </a:r>
                  <a:endPara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cxnSp>
              <p:nvCxnSpPr>
                <p:cNvPr id="159" name="Straight Connector 158"/>
                <p:cNvCxnSpPr/>
                <p:nvPr/>
              </p:nvCxnSpPr>
              <p:spPr>
                <a:xfrm>
                  <a:off x="2283385" y="4242376"/>
                  <a:ext cx="501839" cy="8921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89731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CC8D7"/>
            </a:gs>
            <a:gs pos="0">
              <a:schemeClr val="accent5">
                <a:lumMod val="40000"/>
                <a:lumOff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" y="304800"/>
            <a:ext cx="11506200" cy="6248400"/>
          </a:xfrm>
          <a:prstGeom prst="rect">
            <a:avLst/>
          </a:prstGeom>
          <a:noFill/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524000" y="394166"/>
            <a:ext cx="2025568" cy="1045349"/>
            <a:chOff x="4741521" y="3322684"/>
            <a:chExt cx="2025568" cy="1045349"/>
          </a:xfrm>
        </p:grpSpPr>
        <p:sp>
          <p:nvSpPr>
            <p:cNvPr id="68" name="TextBox 67"/>
            <p:cNvSpPr txBox="1"/>
            <p:nvPr/>
          </p:nvSpPr>
          <p:spPr>
            <a:xfrm>
              <a:off x="5135471" y="3322684"/>
              <a:ext cx="3481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5126455" y="3783258"/>
              <a:ext cx="36901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70" name="Straight Connector 69"/>
            <p:cNvCxnSpPr/>
            <p:nvPr/>
          </p:nvCxnSpPr>
          <p:spPr>
            <a:xfrm>
              <a:off x="5076316" y="3810617"/>
              <a:ext cx="403196" cy="755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Rectangle 72"/>
            <p:cNvSpPr/>
            <p:nvPr/>
          </p:nvSpPr>
          <p:spPr>
            <a:xfrm>
              <a:off x="5501658" y="3505409"/>
              <a:ext cx="421301" cy="5977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×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 flipH="1">
              <a:off x="4741521" y="3478801"/>
              <a:ext cx="2818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6398077" y="3322684"/>
              <a:ext cx="36901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6389061" y="3783258"/>
              <a:ext cx="348663" cy="5407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08" name="Straight Connector 107"/>
            <p:cNvCxnSpPr/>
            <p:nvPr/>
          </p:nvCxnSpPr>
          <p:spPr>
            <a:xfrm>
              <a:off x="6338922" y="3810617"/>
              <a:ext cx="403196" cy="755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/>
            <p:cNvSpPr txBox="1"/>
            <p:nvPr/>
          </p:nvSpPr>
          <p:spPr>
            <a:xfrm flipH="1">
              <a:off x="6004127" y="3478801"/>
              <a:ext cx="2818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720950" y="558933"/>
            <a:ext cx="5327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0" name="Picture 10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34" y="2558180"/>
            <a:ext cx="2421804" cy="1926894"/>
          </a:xfrm>
          <a:prstGeom prst="rect">
            <a:avLst/>
          </a:prstGeom>
        </p:spPr>
      </p:pic>
      <p:sp>
        <p:nvSpPr>
          <p:cNvPr id="25" name="Rounded Rectangular Callout 24"/>
          <p:cNvSpPr/>
          <p:nvPr/>
        </p:nvSpPr>
        <p:spPr>
          <a:xfrm>
            <a:off x="2787898" y="1737317"/>
            <a:ext cx="4206687" cy="2127447"/>
          </a:xfrm>
          <a:prstGeom prst="wedgeRoundRectCallout">
            <a:avLst>
              <a:gd name="adj1" fmla="val -67240"/>
              <a:gd name="adj2" fmla="val 48367"/>
              <a:gd name="adj3" fmla="val 16667"/>
            </a:avLst>
          </a:prstGeom>
          <a:solidFill>
            <a:srgbClr val="27EBB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068476" y="1950877"/>
            <a:ext cx="39261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মিশ্র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ভগ্নাংশকে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অপ্রকৃত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ভগ্নাংশে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4" name="Group 133"/>
          <p:cNvGrpSpPr/>
          <p:nvPr/>
        </p:nvGrpSpPr>
        <p:grpSpPr>
          <a:xfrm>
            <a:off x="3087849" y="4396817"/>
            <a:ext cx="2025568" cy="1045349"/>
            <a:chOff x="4741521" y="3322684"/>
            <a:chExt cx="2025568" cy="1045349"/>
          </a:xfrm>
        </p:grpSpPr>
        <p:sp>
          <p:nvSpPr>
            <p:cNvPr id="135" name="TextBox 134"/>
            <p:cNvSpPr txBox="1"/>
            <p:nvPr/>
          </p:nvSpPr>
          <p:spPr>
            <a:xfrm>
              <a:off x="5135471" y="3322684"/>
              <a:ext cx="3481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5126455" y="3783258"/>
              <a:ext cx="36901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37" name="Straight Connector 136"/>
            <p:cNvCxnSpPr/>
            <p:nvPr/>
          </p:nvCxnSpPr>
          <p:spPr>
            <a:xfrm>
              <a:off x="5076316" y="3810617"/>
              <a:ext cx="403196" cy="755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Rectangle 137"/>
            <p:cNvSpPr/>
            <p:nvPr/>
          </p:nvSpPr>
          <p:spPr>
            <a:xfrm>
              <a:off x="5501658" y="3505409"/>
              <a:ext cx="421301" cy="5977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×</a:t>
              </a:r>
            </a:p>
          </p:txBody>
        </p:sp>
        <p:sp>
          <p:nvSpPr>
            <p:cNvPr id="139" name="TextBox 138"/>
            <p:cNvSpPr txBox="1"/>
            <p:nvPr/>
          </p:nvSpPr>
          <p:spPr>
            <a:xfrm flipH="1">
              <a:off x="4741521" y="3478801"/>
              <a:ext cx="2818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6398077" y="3322684"/>
              <a:ext cx="36901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6389061" y="3783258"/>
              <a:ext cx="348663" cy="5407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42" name="Straight Connector 141"/>
            <p:cNvCxnSpPr/>
            <p:nvPr/>
          </p:nvCxnSpPr>
          <p:spPr>
            <a:xfrm>
              <a:off x="6338922" y="3810617"/>
              <a:ext cx="403196" cy="755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TextBox 142"/>
            <p:cNvSpPr txBox="1"/>
            <p:nvPr/>
          </p:nvSpPr>
          <p:spPr>
            <a:xfrm flipH="1">
              <a:off x="6004127" y="3478801"/>
              <a:ext cx="2818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252924" y="4368679"/>
            <a:ext cx="1910582" cy="1039700"/>
            <a:chOff x="5220265" y="4336360"/>
            <a:chExt cx="1910582" cy="1039700"/>
          </a:xfrm>
        </p:grpSpPr>
        <p:sp>
          <p:nvSpPr>
            <p:cNvPr id="144" name="TextBox 143"/>
            <p:cNvSpPr txBox="1"/>
            <p:nvPr/>
          </p:nvSpPr>
          <p:spPr>
            <a:xfrm>
              <a:off x="5220265" y="4495921"/>
              <a:ext cx="50526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=</a:t>
              </a:r>
            </a:p>
          </p:txBody>
        </p:sp>
        <p:grpSp>
          <p:nvGrpSpPr>
            <p:cNvPr id="146" name="Group 145"/>
            <p:cNvGrpSpPr/>
            <p:nvPr/>
          </p:nvGrpSpPr>
          <p:grpSpPr>
            <a:xfrm>
              <a:off x="5739560" y="4757162"/>
              <a:ext cx="435996" cy="584775"/>
              <a:chOff x="2283385" y="4145557"/>
              <a:chExt cx="501839" cy="638227"/>
            </a:xfrm>
          </p:grpSpPr>
          <p:sp>
            <p:nvSpPr>
              <p:cNvPr id="153" name="TextBox 152"/>
              <p:cNvSpPr txBox="1"/>
              <p:nvPr/>
            </p:nvSpPr>
            <p:spPr>
              <a:xfrm>
                <a:off x="2325580" y="4145557"/>
                <a:ext cx="424739" cy="6382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২</a:t>
                </a:r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154" name="Straight Connector 153"/>
              <p:cNvCxnSpPr/>
              <p:nvPr/>
            </p:nvCxnSpPr>
            <p:spPr>
              <a:xfrm>
                <a:off x="2283385" y="4242376"/>
                <a:ext cx="501839" cy="892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7" name="TextBox 146"/>
            <p:cNvSpPr txBox="1"/>
            <p:nvPr/>
          </p:nvSpPr>
          <p:spPr>
            <a:xfrm>
              <a:off x="6111936" y="4455078"/>
              <a:ext cx="42160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×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148" name="Group 147"/>
            <p:cNvGrpSpPr/>
            <p:nvPr/>
          </p:nvGrpSpPr>
          <p:grpSpPr>
            <a:xfrm>
              <a:off x="6685225" y="4791285"/>
              <a:ext cx="435996" cy="584775"/>
              <a:chOff x="2283385" y="4190769"/>
              <a:chExt cx="501839" cy="638227"/>
            </a:xfrm>
          </p:grpSpPr>
          <p:sp>
            <p:nvSpPr>
              <p:cNvPr id="150" name="TextBox 149"/>
              <p:cNvSpPr txBox="1"/>
              <p:nvPr/>
            </p:nvSpPr>
            <p:spPr>
              <a:xfrm>
                <a:off x="2317323" y="4190769"/>
                <a:ext cx="433963" cy="6382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৫</a:t>
                </a:r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151" name="Straight Connector 150"/>
              <p:cNvCxnSpPr/>
              <p:nvPr/>
            </p:nvCxnSpPr>
            <p:spPr>
              <a:xfrm>
                <a:off x="2283385" y="4242376"/>
                <a:ext cx="501839" cy="892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Rectangle 26"/>
            <p:cNvSpPr/>
            <p:nvPr/>
          </p:nvSpPr>
          <p:spPr>
            <a:xfrm>
              <a:off x="5681191" y="4336360"/>
              <a:ext cx="494365" cy="4160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6636482" y="4337975"/>
              <a:ext cx="494365" cy="4160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372397" y="4336359"/>
            <a:ext cx="1912141" cy="1079927"/>
            <a:chOff x="7372397" y="4336359"/>
            <a:chExt cx="1912141" cy="1079927"/>
          </a:xfrm>
        </p:grpSpPr>
        <p:sp>
          <p:nvSpPr>
            <p:cNvPr id="156" name="TextBox 155"/>
            <p:cNvSpPr txBox="1"/>
            <p:nvPr/>
          </p:nvSpPr>
          <p:spPr>
            <a:xfrm>
              <a:off x="7372397" y="4514036"/>
              <a:ext cx="50526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=</a:t>
              </a:r>
            </a:p>
          </p:txBody>
        </p:sp>
        <p:grpSp>
          <p:nvGrpSpPr>
            <p:cNvPr id="157" name="Group 156"/>
            <p:cNvGrpSpPr/>
            <p:nvPr/>
          </p:nvGrpSpPr>
          <p:grpSpPr>
            <a:xfrm>
              <a:off x="7891692" y="4336359"/>
              <a:ext cx="1392846" cy="1079927"/>
              <a:chOff x="1600201" y="922651"/>
              <a:chExt cx="1392846" cy="1079927"/>
            </a:xfrm>
          </p:grpSpPr>
          <p:grpSp>
            <p:nvGrpSpPr>
              <p:cNvPr id="158" name="Group 157"/>
              <p:cNvGrpSpPr/>
              <p:nvPr/>
            </p:nvGrpSpPr>
            <p:grpSpPr>
              <a:xfrm>
                <a:off x="1600201" y="922651"/>
                <a:ext cx="469847" cy="1042100"/>
                <a:chOff x="2283385" y="3666522"/>
                <a:chExt cx="540802" cy="1137355"/>
              </a:xfrm>
            </p:grpSpPr>
            <p:sp>
              <p:nvSpPr>
                <p:cNvPr id="164" name="TextBox 163"/>
                <p:cNvSpPr txBox="1"/>
                <p:nvPr/>
              </p:nvSpPr>
              <p:spPr>
                <a:xfrm>
                  <a:off x="2357012" y="3666522"/>
                  <a:ext cx="467175" cy="6382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b="1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৩</a:t>
                  </a:r>
                  <a:endPara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165" name="TextBox 164"/>
                <p:cNvSpPr txBox="1"/>
                <p:nvPr/>
              </p:nvSpPr>
              <p:spPr>
                <a:xfrm>
                  <a:off x="2360927" y="4165650"/>
                  <a:ext cx="424739" cy="6382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b="1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২</a:t>
                  </a:r>
                  <a:endPara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cxnSp>
              <p:nvCxnSpPr>
                <p:cNvPr id="166" name="Straight Connector 165"/>
                <p:cNvCxnSpPr/>
                <p:nvPr/>
              </p:nvCxnSpPr>
              <p:spPr>
                <a:xfrm>
                  <a:off x="2283385" y="4242376"/>
                  <a:ext cx="501839" cy="8921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9" name="TextBox 158"/>
              <p:cNvSpPr txBox="1"/>
              <p:nvPr/>
            </p:nvSpPr>
            <p:spPr>
              <a:xfrm>
                <a:off x="1972577" y="1059485"/>
                <a:ext cx="42160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×</a:t>
                </a:r>
                <a:endParaRPr lang="en-US" sz="4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grpSp>
            <p:nvGrpSpPr>
              <p:cNvPr id="160" name="Group 159"/>
              <p:cNvGrpSpPr/>
              <p:nvPr/>
            </p:nvGrpSpPr>
            <p:grpSpPr>
              <a:xfrm>
                <a:off x="2494346" y="933355"/>
                <a:ext cx="498701" cy="1069223"/>
                <a:chOff x="2283385" y="3666522"/>
                <a:chExt cx="574013" cy="1166957"/>
              </a:xfrm>
            </p:grpSpPr>
            <p:sp>
              <p:nvSpPr>
                <p:cNvPr id="161" name="TextBox 160"/>
                <p:cNvSpPr txBox="1"/>
                <p:nvPr/>
              </p:nvSpPr>
              <p:spPr>
                <a:xfrm>
                  <a:off x="2357012" y="3666522"/>
                  <a:ext cx="413668" cy="6382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b="1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৭</a:t>
                  </a:r>
                  <a:endPara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162" name="TextBox 161"/>
                <p:cNvSpPr txBox="1"/>
                <p:nvPr/>
              </p:nvSpPr>
              <p:spPr>
                <a:xfrm>
                  <a:off x="2423435" y="4195252"/>
                  <a:ext cx="433963" cy="6382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b="1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৫</a:t>
                  </a:r>
                  <a:endPara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cxnSp>
              <p:nvCxnSpPr>
                <p:cNvPr id="163" name="Straight Connector 162"/>
                <p:cNvCxnSpPr/>
                <p:nvPr/>
              </p:nvCxnSpPr>
              <p:spPr>
                <a:xfrm>
                  <a:off x="2283385" y="4242376"/>
                  <a:ext cx="501839" cy="8921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67" name="Group 166"/>
          <p:cNvGrpSpPr/>
          <p:nvPr/>
        </p:nvGrpSpPr>
        <p:grpSpPr>
          <a:xfrm>
            <a:off x="9426137" y="4421825"/>
            <a:ext cx="1476466" cy="1015205"/>
            <a:chOff x="4562465" y="3351867"/>
            <a:chExt cx="1476466" cy="1015205"/>
          </a:xfrm>
        </p:grpSpPr>
        <p:sp>
          <p:nvSpPr>
            <p:cNvPr id="168" name="TextBox 167"/>
            <p:cNvSpPr txBox="1"/>
            <p:nvPr/>
          </p:nvSpPr>
          <p:spPr>
            <a:xfrm>
              <a:off x="4562465" y="3429000"/>
              <a:ext cx="56938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=</a:t>
              </a:r>
            </a:p>
          </p:txBody>
        </p:sp>
        <p:grpSp>
          <p:nvGrpSpPr>
            <p:cNvPr id="169" name="Group 168"/>
            <p:cNvGrpSpPr/>
            <p:nvPr/>
          </p:nvGrpSpPr>
          <p:grpSpPr>
            <a:xfrm>
              <a:off x="5143073" y="3351867"/>
              <a:ext cx="895858" cy="1015205"/>
              <a:chOff x="2283385" y="3770064"/>
              <a:chExt cx="501839" cy="1015205"/>
            </a:xfrm>
          </p:grpSpPr>
          <p:sp>
            <p:nvSpPr>
              <p:cNvPr id="170" name="TextBox 169"/>
              <p:cNvSpPr txBox="1"/>
              <p:nvPr/>
            </p:nvSpPr>
            <p:spPr>
              <a:xfrm>
                <a:off x="2360187" y="3770064"/>
                <a:ext cx="297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২১</a:t>
                </a:r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71" name="TextBox 170"/>
              <p:cNvSpPr txBox="1"/>
              <p:nvPr/>
            </p:nvSpPr>
            <p:spPr>
              <a:xfrm>
                <a:off x="2360360" y="4200494"/>
                <a:ext cx="31054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১০</a:t>
                </a:r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172" name="Straight Connector 171"/>
              <p:cNvCxnSpPr/>
              <p:nvPr/>
            </p:nvCxnSpPr>
            <p:spPr>
              <a:xfrm>
                <a:off x="2283385" y="4242376"/>
                <a:ext cx="501839" cy="892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1" name="Group 50"/>
          <p:cNvGrpSpPr/>
          <p:nvPr/>
        </p:nvGrpSpPr>
        <p:grpSpPr>
          <a:xfrm>
            <a:off x="9222341" y="5381902"/>
            <a:ext cx="1740848" cy="1286367"/>
            <a:chOff x="5631549" y="5395687"/>
            <a:chExt cx="1740848" cy="1286367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31549" y="5395687"/>
              <a:ext cx="1115665" cy="1286367"/>
            </a:xfrm>
            <a:prstGeom prst="rect">
              <a:avLst/>
            </a:prstGeom>
          </p:spPr>
        </p:pic>
        <p:sp>
          <p:nvSpPr>
            <p:cNvPr id="178" name="TextBox 177"/>
            <p:cNvSpPr txBox="1"/>
            <p:nvPr/>
          </p:nvSpPr>
          <p:spPr>
            <a:xfrm flipH="1">
              <a:off x="6315307" y="5619150"/>
              <a:ext cx="2818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6709257" y="5490692"/>
              <a:ext cx="3481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6672430" y="5892221"/>
              <a:ext cx="53732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১০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76" name="Straight Connector 175"/>
            <p:cNvCxnSpPr/>
            <p:nvPr/>
          </p:nvCxnSpPr>
          <p:spPr>
            <a:xfrm flipV="1">
              <a:off x="6650102" y="5969974"/>
              <a:ext cx="722295" cy="86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506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7EBB8"/>
            </a:gs>
            <a:gs pos="100000">
              <a:srgbClr val="FCC8D7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373" y="142176"/>
            <a:ext cx="4909508" cy="2713533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342900" y="304800"/>
            <a:ext cx="11506200" cy="62484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784686" y="838200"/>
            <a:ext cx="4974901" cy="1189292"/>
            <a:chOff x="640698" y="791908"/>
            <a:chExt cx="4974901" cy="1382740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CF9EDF0F-C82A-48B3-9399-93E30D6B48F6}"/>
                </a:ext>
              </a:extLst>
            </p:cNvPr>
            <p:cNvGrpSpPr/>
            <p:nvPr/>
          </p:nvGrpSpPr>
          <p:grpSpPr>
            <a:xfrm>
              <a:off x="640698" y="791910"/>
              <a:ext cx="4082494" cy="1382738"/>
              <a:chOff x="1543242" y="699188"/>
              <a:chExt cx="4145323" cy="1589648"/>
            </a:xfrm>
          </p:grpSpPr>
          <p:sp>
            <p:nvSpPr>
              <p:cNvPr id="33" name="Freeform: Shape 25">
                <a:extLst>
                  <a:ext uri="{FF2B5EF4-FFF2-40B4-BE49-F238E27FC236}">
                    <a16:creationId xmlns:a16="http://schemas.microsoft.com/office/drawing/2014/main" id="{28D15D18-648A-42E4-BF22-01898E8B0AC0}"/>
                  </a:ext>
                </a:extLst>
              </p:cNvPr>
              <p:cNvSpPr/>
              <p:nvPr/>
            </p:nvSpPr>
            <p:spPr>
              <a:xfrm rot="16200000">
                <a:off x="4522709" y="1122979"/>
                <a:ext cx="1561514" cy="770199"/>
              </a:xfrm>
              <a:custGeom>
                <a:avLst/>
                <a:gdLst>
                  <a:gd name="connsiteX0" fmla="*/ 1561514 w 1561514"/>
                  <a:gd name="connsiteY0" fmla="*/ 0 h 641295"/>
                  <a:gd name="connsiteX1" fmla="*/ 1561514 w 1561514"/>
                  <a:gd name="connsiteY1" fmla="*/ 641295 h 641295"/>
                  <a:gd name="connsiteX2" fmla="*/ 1090247 w 1561514"/>
                  <a:gd name="connsiteY2" fmla="*/ 641295 h 641295"/>
                  <a:gd name="connsiteX3" fmla="*/ 1083959 w 1561514"/>
                  <a:gd name="connsiteY3" fmla="*/ 578925 h 641295"/>
                  <a:gd name="connsiteX4" fmla="*/ 780757 w 1561514"/>
                  <a:gd name="connsiteY4" fmla="*/ 331808 h 641295"/>
                  <a:gd name="connsiteX5" fmla="*/ 477555 w 1561514"/>
                  <a:gd name="connsiteY5" fmla="*/ 578925 h 641295"/>
                  <a:gd name="connsiteX6" fmla="*/ 471267 w 1561514"/>
                  <a:gd name="connsiteY6" fmla="*/ 641295 h 641295"/>
                  <a:gd name="connsiteX7" fmla="*/ 0 w 1561514"/>
                  <a:gd name="connsiteY7" fmla="*/ 641295 h 641295"/>
                  <a:gd name="connsiteX8" fmla="*/ 0 w 1561514"/>
                  <a:gd name="connsiteY8" fmla="*/ 0 h 641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61514" h="641295">
                    <a:moveTo>
                      <a:pt x="1561514" y="0"/>
                    </a:moveTo>
                    <a:lnTo>
                      <a:pt x="1561514" y="641295"/>
                    </a:lnTo>
                    <a:lnTo>
                      <a:pt x="1090247" y="641295"/>
                    </a:lnTo>
                    <a:lnTo>
                      <a:pt x="1083959" y="578925"/>
                    </a:lnTo>
                    <a:cubicBezTo>
                      <a:pt x="1055100" y="437896"/>
                      <a:pt x="930318" y="331808"/>
                      <a:pt x="780757" y="331808"/>
                    </a:cubicBezTo>
                    <a:cubicBezTo>
                      <a:pt x="631196" y="331808"/>
                      <a:pt x="506413" y="437896"/>
                      <a:pt x="477555" y="578925"/>
                    </a:cubicBezTo>
                    <a:lnTo>
                      <a:pt x="471267" y="641295"/>
                    </a:lnTo>
                    <a:lnTo>
                      <a:pt x="0" y="641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alpha val="22000"/>
                </a:schemeClr>
              </a:solidFill>
              <a:ln>
                <a:noFill/>
              </a:ln>
              <a:effectLst>
                <a:softEdge rad="1016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34A22F80-88B5-42CC-B09D-C7930205BCCA}"/>
                  </a:ext>
                </a:extLst>
              </p:cNvPr>
              <p:cNvGrpSpPr/>
              <p:nvPr/>
            </p:nvGrpSpPr>
            <p:grpSpPr>
              <a:xfrm>
                <a:off x="1543242" y="699188"/>
                <a:ext cx="3914382" cy="1561514"/>
                <a:chOff x="777702" y="1039430"/>
                <a:chExt cx="3914382" cy="1561514"/>
              </a:xfrm>
            </p:grpSpPr>
            <p:sp>
              <p:nvSpPr>
                <p:cNvPr id="35" name="Freeform: Shape 9">
                  <a:extLst>
                    <a:ext uri="{FF2B5EF4-FFF2-40B4-BE49-F238E27FC236}">
                      <a16:creationId xmlns:a16="http://schemas.microsoft.com/office/drawing/2014/main" id="{8A9B883D-EF96-429C-A314-F138863FD1A4}"/>
                    </a:ext>
                  </a:extLst>
                </p:cNvPr>
                <p:cNvSpPr/>
                <p:nvPr/>
              </p:nvSpPr>
              <p:spPr>
                <a:xfrm rot="16200000">
                  <a:off x="1954136" y="-137004"/>
                  <a:ext cx="1561514" cy="3914382"/>
                </a:xfrm>
                <a:custGeom>
                  <a:avLst/>
                  <a:gdLst>
                    <a:gd name="connsiteX0" fmla="*/ 1561514 w 1561514"/>
                    <a:gd name="connsiteY0" fmla="*/ 260258 h 3914382"/>
                    <a:gd name="connsiteX1" fmla="*/ 1561514 w 1561514"/>
                    <a:gd name="connsiteY1" fmla="*/ 3914382 h 3914382"/>
                    <a:gd name="connsiteX2" fmla="*/ 1090247 w 1561514"/>
                    <a:gd name="connsiteY2" fmla="*/ 3914382 h 3914382"/>
                    <a:gd name="connsiteX3" fmla="*/ 1083959 w 1561514"/>
                    <a:gd name="connsiteY3" fmla="*/ 3852012 h 3914382"/>
                    <a:gd name="connsiteX4" fmla="*/ 780757 w 1561514"/>
                    <a:gd name="connsiteY4" fmla="*/ 3604895 h 3914382"/>
                    <a:gd name="connsiteX5" fmla="*/ 477555 w 1561514"/>
                    <a:gd name="connsiteY5" fmla="*/ 3852012 h 3914382"/>
                    <a:gd name="connsiteX6" fmla="*/ 471267 w 1561514"/>
                    <a:gd name="connsiteY6" fmla="*/ 3914382 h 3914382"/>
                    <a:gd name="connsiteX7" fmla="*/ 0 w 1561514"/>
                    <a:gd name="connsiteY7" fmla="*/ 3914382 h 3914382"/>
                    <a:gd name="connsiteX8" fmla="*/ 0 w 1561514"/>
                    <a:gd name="connsiteY8" fmla="*/ 260258 h 3914382"/>
                    <a:gd name="connsiteX9" fmla="*/ 260258 w 1561514"/>
                    <a:gd name="connsiteY9" fmla="*/ 0 h 3914382"/>
                    <a:gd name="connsiteX10" fmla="*/ 1301256 w 1561514"/>
                    <a:gd name="connsiteY10" fmla="*/ 0 h 3914382"/>
                    <a:gd name="connsiteX11" fmla="*/ 1561514 w 1561514"/>
                    <a:gd name="connsiteY11" fmla="*/ 260258 h 3914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561514" h="3914382">
                      <a:moveTo>
                        <a:pt x="1561514" y="260258"/>
                      </a:moveTo>
                      <a:lnTo>
                        <a:pt x="1561514" y="3914382"/>
                      </a:lnTo>
                      <a:lnTo>
                        <a:pt x="1090247" y="3914382"/>
                      </a:lnTo>
                      <a:lnTo>
                        <a:pt x="1083959" y="3852012"/>
                      </a:lnTo>
                      <a:cubicBezTo>
                        <a:pt x="1055100" y="3710983"/>
                        <a:pt x="930318" y="3604895"/>
                        <a:pt x="780757" y="3604895"/>
                      </a:cubicBezTo>
                      <a:cubicBezTo>
                        <a:pt x="631196" y="3604895"/>
                        <a:pt x="506413" y="3710983"/>
                        <a:pt x="477555" y="3852012"/>
                      </a:cubicBezTo>
                      <a:lnTo>
                        <a:pt x="471267" y="3914382"/>
                      </a:lnTo>
                      <a:lnTo>
                        <a:pt x="0" y="3914382"/>
                      </a:lnTo>
                      <a:lnTo>
                        <a:pt x="0" y="260258"/>
                      </a:lnTo>
                      <a:cubicBezTo>
                        <a:pt x="0" y="116521"/>
                        <a:pt x="116521" y="0"/>
                        <a:pt x="260258" y="0"/>
                      </a:cubicBezTo>
                      <a:lnTo>
                        <a:pt x="1301256" y="0"/>
                      </a:lnTo>
                      <a:cubicBezTo>
                        <a:pt x="1444993" y="0"/>
                        <a:pt x="1561514" y="116521"/>
                        <a:pt x="1561514" y="260258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23A6E8"/>
                    </a:gs>
                    <a:gs pos="100000">
                      <a:srgbClr val="0066CC"/>
                    </a:gs>
                  </a:gsLst>
                  <a:lin ang="108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Freeform: Shape 8">
                  <a:extLst>
                    <a:ext uri="{FF2B5EF4-FFF2-40B4-BE49-F238E27FC236}">
                      <a16:creationId xmlns:a16="http://schemas.microsoft.com/office/drawing/2014/main" id="{C328BB9E-BA83-4487-A40C-3640C9EA6DB8}"/>
                    </a:ext>
                  </a:extLst>
                </p:cNvPr>
                <p:cNvSpPr/>
                <p:nvPr/>
              </p:nvSpPr>
              <p:spPr>
                <a:xfrm rot="16200000">
                  <a:off x="2224374" y="-16821"/>
                  <a:ext cx="1261403" cy="3674013"/>
                </a:xfrm>
                <a:custGeom>
                  <a:avLst/>
                  <a:gdLst>
                    <a:gd name="connsiteX0" fmla="*/ 1261403 w 1261403"/>
                    <a:gd name="connsiteY0" fmla="*/ 210238 h 3674013"/>
                    <a:gd name="connsiteX1" fmla="*/ 1261403 w 1261403"/>
                    <a:gd name="connsiteY1" fmla="*/ 3674013 h 3674013"/>
                    <a:gd name="connsiteX2" fmla="*/ 940190 w 1261403"/>
                    <a:gd name="connsiteY2" fmla="*/ 3674013 h 3674013"/>
                    <a:gd name="connsiteX3" fmla="*/ 933902 w 1261403"/>
                    <a:gd name="connsiteY3" fmla="*/ 3611645 h 3674013"/>
                    <a:gd name="connsiteX4" fmla="*/ 630700 w 1261403"/>
                    <a:gd name="connsiteY4" fmla="*/ 3364528 h 3674013"/>
                    <a:gd name="connsiteX5" fmla="*/ 327498 w 1261403"/>
                    <a:gd name="connsiteY5" fmla="*/ 3611645 h 3674013"/>
                    <a:gd name="connsiteX6" fmla="*/ 321211 w 1261403"/>
                    <a:gd name="connsiteY6" fmla="*/ 3674013 h 3674013"/>
                    <a:gd name="connsiteX7" fmla="*/ 0 w 1261403"/>
                    <a:gd name="connsiteY7" fmla="*/ 3674013 h 3674013"/>
                    <a:gd name="connsiteX8" fmla="*/ 0 w 1261403"/>
                    <a:gd name="connsiteY8" fmla="*/ 210238 h 3674013"/>
                    <a:gd name="connsiteX9" fmla="*/ 210238 w 1261403"/>
                    <a:gd name="connsiteY9" fmla="*/ 0 h 3674013"/>
                    <a:gd name="connsiteX10" fmla="*/ 1051165 w 1261403"/>
                    <a:gd name="connsiteY10" fmla="*/ 0 h 3674013"/>
                    <a:gd name="connsiteX11" fmla="*/ 1261403 w 1261403"/>
                    <a:gd name="connsiteY11" fmla="*/ 210238 h 36740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61403" h="3674013">
                      <a:moveTo>
                        <a:pt x="1261403" y="210238"/>
                      </a:moveTo>
                      <a:lnTo>
                        <a:pt x="1261403" y="3674013"/>
                      </a:lnTo>
                      <a:lnTo>
                        <a:pt x="940190" y="3674013"/>
                      </a:lnTo>
                      <a:lnTo>
                        <a:pt x="933902" y="3611645"/>
                      </a:lnTo>
                      <a:cubicBezTo>
                        <a:pt x="905044" y="3470616"/>
                        <a:pt x="780261" y="3364528"/>
                        <a:pt x="630700" y="3364528"/>
                      </a:cubicBezTo>
                      <a:cubicBezTo>
                        <a:pt x="481139" y="3364528"/>
                        <a:pt x="356357" y="3470616"/>
                        <a:pt x="327498" y="3611645"/>
                      </a:cubicBezTo>
                      <a:lnTo>
                        <a:pt x="321211" y="3674013"/>
                      </a:lnTo>
                      <a:lnTo>
                        <a:pt x="0" y="3674013"/>
                      </a:lnTo>
                      <a:lnTo>
                        <a:pt x="0" y="210238"/>
                      </a:lnTo>
                      <a:cubicBezTo>
                        <a:pt x="0" y="94127"/>
                        <a:pt x="94127" y="0"/>
                        <a:pt x="210238" y="0"/>
                      </a:cubicBezTo>
                      <a:lnTo>
                        <a:pt x="1051165" y="0"/>
                      </a:lnTo>
                      <a:cubicBezTo>
                        <a:pt x="1167276" y="0"/>
                        <a:pt x="1261403" y="94127"/>
                        <a:pt x="1261403" y="210238"/>
                      </a:cubicBezTo>
                      <a:close/>
                    </a:path>
                  </a:pathLst>
                </a:custGeom>
                <a:solidFill>
                  <a:schemeClr val="bg1">
                    <a:alpha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9" name="Left Bracket 12">
                  <a:extLst>
                    <a:ext uri="{FF2B5EF4-FFF2-40B4-BE49-F238E27FC236}">
                      <a16:creationId xmlns:a16="http://schemas.microsoft.com/office/drawing/2014/main" id="{9A036B36-32C2-451B-BCB8-E0DF87143723}"/>
                    </a:ext>
                  </a:extLst>
                </p:cNvPr>
                <p:cNvSpPr/>
                <p:nvPr/>
              </p:nvSpPr>
              <p:spPr>
                <a:xfrm>
                  <a:off x="903184" y="1092183"/>
                  <a:ext cx="3788898" cy="1434903"/>
                </a:xfrm>
                <a:custGeom>
                  <a:avLst/>
                  <a:gdLst>
                    <a:gd name="connsiteX0" fmla="*/ 3674013 w 3674013"/>
                    <a:gd name="connsiteY0" fmla="*/ 1434903 h 1434903"/>
                    <a:gd name="connsiteX1" fmla="*/ 0 w 3674013"/>
                    <a:gd name="connsiteY1" fmla="*/ 1392688 h 1434903"/>
                    <a:gd name="connsiteX2" fmla="*/ 0 w 3674013"/>
                    <a:gd name="connsiteY2" fmla="*/ 42215 h 1434903"/>
                    <a:gd name="connsiteX3" fmla="*/ 3674013 w 3674013"/>
                    <a:gd name="connsiteY3" fmla="*/ 0 h 1434903"/>
                    <a:gd name="connsiteX4" fmla="*/ 3674013 w 3674013"/>
                    <a:gd name="connsiteY4" fmla="*/ 1434903 h 1434903"/>
                    <a:gd name="connsiteX0" fmla="*/ 3674013 w 3674013"/>
                    <a:gd name="connsiteY0" fmla="*/ 1434903 h 1434903"/>
                    <a:gd name="connsiteX1" fmla="*/ 0 w 3674013"/>
                    <a:gd name="connsiteY1" fmla="*/ 1392688 h 1434903"/>
                    <a:gd name="connsiteX2" fmla="*/ 0 w 3674013"/>
                    <a:gd name="connsiteY2" fmla="*/ 42215 h 1434903"/>
                    <a:gd name="connsiteX3" fmla="*/ 3674013 w 3674013"/>
                    <a:gd name="connsiteY3" fmla="*/ 0 h 1434903"/>
                    <a:gd name="connsiteX0" fmla="*/ 3674013 w 3674013"/>
                    <a:gd name="connsiteY0" fmla="*/ 1434903 h 1434903"/>
                    <a:gd name="connsiteX1" fmla="*/ 0 w 3674013"/>
                    <a:gd name="connsiteY1" fmla="*/ 1392688 h 1434903"/>
                    <a:gd name="connsiteX2" fmla="*/ 0 w 3674013"/>
                    <a:gd name="connsiteY2" fmla="*/ 42215 h 1434903"/>
                    <a:gd name="connsiteX3" fmla="*/ 3674013 w 3674013"/>
                    <a:gd name="connsiteY3" fmla="*/ 0 h 1434903"/>
                    <a:gd name="connsiteX4" fmla="*/ 3674013 w 3674013"/>
                    <a:gd name="connsiteY4" fmla="*/ 1434903 h 1434903"/>
                    <a:gd name="connsiteX0" fmla="*/ 3674013 w 3674013"/>
                    <a:gd name="connsiteY0" fmla="*/ 1434903 h 1434903"/>
                    <a:gd name="connsiteX1" fmla="*/ 0 w 3674013"/>
                    <a:gd name="connsiteY1" fmla="*/ 1392688 h 1434903"/>
                    <a:gd name="connsiteX2" fmla="*/ 0 w 3674013"/>
                    <a:gd name="connsiteY2" fmla="*/ 42215 h 1434903"/>
                    <a:gd name="connsiteX3" fmla="*/ 3674013 w 3674013"/>
                    <a:gd name="connsiteY3" fmla="*/ 0 h 14349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74013" h="1434903" stroke="0" extrusionOk="0">
                      <a:moveTo>
                        <a:pt x="3674013" y="1434903"/>
                      </a:moveTo>
                      <a:cubicBezTo>
                        <a:pt x="1644912" y="1434903"/>
                        <a:pt x="0" y="1416003"/>
                        <a:pt x="0" y="1392688"/>
                      </a:cubicBezTo>
                      <a:lnTo>
                        <a:pt x="0" y="42215"/>
                      </a:lnTo>
                      <a:cubicBezTo>
                        <a:pt x="0" y="18900"/>
                        <a:pt x="1644912" y="0"/>
                        <a:pt x="3674013" y="0"/>
                      </a:cubicBezTo>
                      <a:lnTo>
                        <a:pt x="3674013" y="1434903"/>
                      </a:lnTo>
                      <a:close/>
                    </a:path>
                    <a:path w="3674013" h="1434903" fill="none">
                      <a:moveTo>
                        <a:pt x="3674013" y="1434903"/>
                      </a:moveTo>
                      <a:cubicBezTo>
                        <a:pt x="1644912" y="1434903"/>
                        <a:pt x="0" y="1416003"/>
                        <a:pt x="0" y="1392688"/>
                      </a:cubicBezTo>
                      <a:lnTo>
                        <a:pt x="0" y="42215"/>
                      </a:lnTo>
                      <a:cubicBezTo>
                        <a:pt x="0" y="18900"/>
                        <a:pt x="1644912" y="0"/>
                        <a:pt x="3674013" y="0"/>
                      </a:cubicBezTo>
                    </a:path>
                  </a:pathLst>
                </a:custGeom>
                <a:ln w="9525">
                  <a:solidFill>
                    <a:schemeClr val="bg1">
                      <a:lumMod val="9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34A22F80-88B5-42CC-B09D-C7930205BCCA}"/>
                </a:ext>
              </a:extLst>
            </p:cNvPr>
            <p:cNvGrpSpPr/>
            <p:nvPr/>
          </p:nvGrpSpPr>
          <p:grpSpPr>
            <a:xfrm flipH="1">
              <a:off x="1760546" y="791908"/>
              <a:ext cx="3855053" cy="1358266"/>
              <a:chOff x="777702" y="1039430"/>
              <a:chExt cx="3914382" cy="1561514"/>
            </a:xfrm>
          </p:grpSpPr>
          <p:sp>
            <p:nvSpPr>
              <p:cNvPr id="52" name="Freeform: Shape 9">
                <a:extLst>
                  <a:ext uri="{FF2B5EF4-FFF2-40B4-BE49-F238E27FC236}">
                    <a16:creationId xmlns:a16="http://schemas.microsoft.com/office/drawing/2014/main" id="{8A9B883D-EF96-429C-A314-F138863FD1A4}"/>
                  </a:ext>
                </a:extLst>
              </p:cNvPr>
              <p:cNvSpPr/>
              <p:nvPr/>
            </p:nvSpPr>
            <p:spPr>
              <a:xfrm rot="16200000">
                <a:off x="1954136" y="-137004"/>
                <a:ext cx="1561514" cy="3914382"/>
              </a:xfrm>
              <a:custGeom>
                <a:avLst/>
                <a:gdLst>
                  <a:gd name="connsiteX0" fmla="*/ 1561514 w 1561514"/>
                  <a:gd name="connsiteY0" fmla="*/ 260258 h 3914382"/>
                  <a:gd name="connsiteX1" fmla="*/ 1561514 w 1561514"/>
                  <a:gd name="connsiteY1" fmla="*/ 3914382 h 3914382"/>
                  <a:gd name="connsiteX2" fmla="*/ 1090247 w 1561514"/>
                  <a:gd name="connsiteY2" fmla="*/ 3914382 h 3914382"/>
                  <a:gd name="connsiteX3" fmla="*/ 1083959 w 1561514"/>
                  <a:gd name="connsiteY3" fmla="*/ 3852012 h 3914382"/>
                  <a:gd name="connsiteX4" fmla="*/ 780757 w 1561514"/>
                  <a:gd name="connsiteY4" fmla="*/ 3604895 h 3914382"/>
                  <a:gd name="connsiteX5" fmla="*/ 477555 w 1561514"/>
                  <a:gd name="connsiteY5" fmla="*/ 3852012 h 3914382"/>
                  <a:gd name="connsiteX6" fmla="*/ 471267 w 1561514"/>
                  <a:gd name="connsiteY6" fmla="*/ 3914382 h 3914382"/>
                  <a:gd name="connsiteX7" fmla="*/ 0 w 1561514"/>
                  <a:gd name="connsiteY7" fmla="*/ 3914382 h 3914382"/>
                  <a:gd name="connsiteX8" fmla="*/ 0 w 1561514"/>
                  <a:gd name="connsiteY8" fmla="*/ 260258 h 3914382"/>
                  <a:gd name="connsiteX9" fmla="*/ 260258 w 1561514"/>
                  <a:gd name="connsiteY9" fmla="*/ 0 h 3914382"/>
                  <a:gd name="connsiteX10" fmla="*/ 1301256 w 1561514"/>
                  <a:gd name="connsiteY10" fmla="*/ 0 h 3914382"/>
                  <a:gd name="connsiteX11" fmla="*/ 1561514 w 1561514"/>
                  <a:gd name="connsiteY11" fmla="*/ 260258 h 3914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61514" h="3914382">
                    <a:moveTo>
                      <a:pt x="1561514" y="260258"/>
                    </a:moveTo>
                    <a:lnTo>
                      <a:pt x="1561514" y="3914382"/>
                    </a:lnTo>
                    <a:lnTo>
                      <a:pt x="1090247" y="3914382"/>
                    </a:lnTo>
                    <a:lnTo>
                      <a:pt x="1083959" y="3852012"/>
                    </a:lnTo>
                    <a:cubicBezTo>
                      <a:pt x="1055100" y="3710983"/>
                      <a:pt x="930318" y="3604895"/>
                      <a:pt x="780757" y="3604895"/>
                    </a:cubicBezTo>
                    <a:cubicBezTo>
                      <a:pt x="631196" y="3604895"/>
                      <a:pt x="506413" y="3710983"/>
                      <a:pt x="477555" y="3852012"/>
                    </a:cubicBezTo>
                    <a:lnTo>
                      <a:pt x="471267" y="3914382"/>
                    </a:lnTo>
                    <a:lnTo>
                      <a:pt x="0" y="3914382"/>
                    </a:lnTo>
                    <a:lnTo>
                      <a:pt x="0" y="260258"/>
                    </a:lnTo>
                    <a:cubicBezTo>
                      <a:pt x="0" y="116521"/>
                      <a:pt x="116521" y="0"/>
                      <a:pt x="260258" y="0"/>
                    </a:cubicBezTo>
                    <a:lnTo>
                      <a:pt x="1301256" y="0"/>
                    </a:lnTo>
                    <a:cubicBezTo>
                      <a:pt x="1444993" y="0"/>
                      <a:pt x="1561514" y="116521"/>
                      <a:pt x="1561514" y="26025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23A6E8"/>
                  </a:gs>
                  <a:gs pos="100000">
                    <a:srgbClr val="0066CC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Freeform: Shape 8">
                <a:extLst>
                  <a:ext uri="{FF2B5EF4-FFF2-40B4-BE49-F238E27FC236}">
                    <a16:creationId xmlns:a16="http://schemas.microsoft.com/office/drawing/2014/main" id="{C328BB9E-BA83-4487-A40C-3640C9EA6DB8}"/>
                  </a:ext>
                </a:extLst>
              </p:cNvPr>
              <p:cNvSpPr/>
              <p:nvPr/>
            </p:nvSpPr>
            <p:spPr>
              <a:xfrm rot="16200000">
                <a:off x="2224374" y="-16821"/>
                <a:ext cx="1261403" cy="3674013"/>
              </a:xfrm>
              <a:custGeom>
                <a:avLst/>
                <a:gdLst>
                  <a:gd name="connsiteX0" fmla="*/ 1261403 w 1261403"/>
                  <a:gd name="connsiteY0" fmla="*/ 210238 h 3674013"/>
                  <a:gd name="connsiteX1" fmla="*/ 1261403 w 1261403"/>
                  <a:gd name="connsiteY1" fmla="*/ 3674013 h 3674013"/>
                  <a:gd name="connsiteX2" fmla="*/ 940190 w 1261403"/>
                  <a:gd name="connsiteY2" fmla="*/ 3674013 h 3674013"/>
                  <a:gd name="connsiteX3" fmla="*/ 933902 w 1261403"/>
                  <a:gd name="connsiteY3" fmla="*/ 3611645 h 3674013"/>
                  <a:gd name="connsiteX4" fmla="*/ 630700 w 1261403"/>
                  <a:gd name="connsiteY4" fmla="*/ 3364528 h 3674013"/>
                  <a:gd name="connsiteX5" fmla="*/ 327498 w 1261403"/>
                  <a:gd name="connsiteY5" fmla="*/ 3611645 h 3674013"/>
                  <a:gd name="connsiteX6" fmla="*/ 321211 w 1261403"/>
                  <a:gd name="connsiteY6" fmla="*/ 3674013 h 3674013"/>
                  <a:gd name="connsiteX7" fmla="*/ 0 w 1261403"/>
                  <a:gd name="connsiteY7" fmla="*/ 3674013 h 3674013"/>
                  <a:gd name="connsiteX8" fmla="*/ 0 w 1261403"/>
                  <a:gd name="connsiteY8" fmla="*/ 210238 h 3674013"/>
                  <a:gd name="connsiteX9" fmla="*/ 210238 w 1261403"/>
                  <a:gd name="connsiteY9" fmla="*/ 0 h 3674013"/>
                  <a:gd name="connsiteX10" fmla="*/ 1051165 w 1261403"/>
                  <a:gd name="connsiteY10" fmla="*/ 0 h 3674013"/>
                  <a:gd name="connsiteX11" fmla="*/ 1261403 w 1261403"/>
                  <a:gd name="connsiteY11" fmla="*/ 210238 h 3674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1403" h="3674013">
                    <a:moveTo>
                      <a:pt x="1261403" y="210238"/>
                    </a:moveTo>
                    <a:lnTo>
                      <a:pt x="1261403" y="3674013"/>
                    </a:lnTo>
                    <a:lnTo>
                      <a:pt x="940190" y="3674013"/>
                    </a:lnTo>
                    <a:lnTo>
                      <a:pt x="933902" y="3611645"/>
                    </a:lnTo>
                    <a:cubicBezTo>
                      <a:pt x="905044" y="3470616"/>
                      <a:pt x="780261" y="3364528"/>
                      <a:pt x="630700" y="3364528"/>
                    </a:cubicBezTo>
                    <a:cubicBezTo>
                      <a:pt x="481139" y="3364528"/>
                      <a:pt x="356357" y="3470616"/>
                      <a:pt x="327498" y="3611645"/>
                    </a:cubicBezTo>
                    <a:lnTo>
                      <a:pt x="321211" y="3674013"/>
                    </a:lnTo>
                    <a:lnTo>
                      <a:pt x="0" y="3674013"/>
                    </a:lnTo>
                    <a:lnTo>
                      <a:pt x="0" y="210238"/>
                    </a:lnTo>
                    <a:cubicBezTo>
                      <a:pt x="0" y="94127"/>
                      <a:pt x="94127" y="0"/>
                      <a:pt x="210238" y="0"/>
                    </a:cubicBezTo>
                    <a:lnTo>
                      <a:pt x="1051165" y="0"/>
                    </a:lnTo>
                    <a:cubicBezTo>
                      <a:pt x="1167276" y="0"/>
                      <a:pt x="1261403" y="94127"/>
                      <a:pt x="1261403" y="210238"/>
                    </a:cubicBezTo>
                    <a:close/>
                  </a:path>
                </a:pathLst>
              </a:custGeom>
              <a:solidFill>
                <a:schemeClr val="bg1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Left Bracket 12">
                <a:extLst>
                  <a:ext uri="{FF2B5EF4-FFF2-40B4-BE49-F238E27FC236}">
                    <a16:creationId xmlns:a16="http://schemas.microsoft.com/office/drawing/2014/main" id="{9A036B36-32C2-451B-BCB8-E0DF87143723}"/>
                  </a:ext>
                </a:extLst>
              </p:cNvPr>
              <p:cNvSpPr/>
              <p:nvPr/>
            </p:nvSpPr>
            <p:spPr>
              <a:xfrm>
                <a:off x="903184" y="1092183"/>
                <a:ext cx="3788898" cy="1434903"/>
              </a:xfrm>
              <a:custGeom>
                <a:avLst/>
                <a:gdLst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4013" h="1434903" stroke="0" extrusionOk="0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  <a:lnTo>
                      <a:pt x="3674013" y="1434903"/>
                    </a:lnTo>
                    <a:close/>
                  </a:path>
                  <a:path w="3674013" h="1434903" fill="none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</a:path>
                </a:pathLst>
              </a:custGeom>
              <a:ln w="9525">
                <a:solidFill>
                  <a:schemeClr val="bg1">
                    <a:lumMod val="9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1" name="TextBox 20"/>
          <p:cNvSpPr txBox="1"/>
          <p:nvPr/>
        </p:nvSpPr>
        <p:spPr>
          <a:xfrm>
            <a:off x="2086279" y="1015121"/>
            <a:ext cx="27809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686" y="2928502"/>
            <a:ext cx="8062350" cy="347832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259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06"/>
            <a:ext cx="12192000" cy="684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98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BC1CC6D-89A1-4BD8-BDBC-FFCE9D2505EF}"/>
              </a:ext>
            </a:extLst>
          </p:cNvPr>
          <p:cNvGrpSpPr/>
          <p:nvPr/>
        </p:nvGrpSpPr>
        <p:grpSpPr>
          <a:xfrm>
            <a:off x="721184" y="4317948"/>
            <a:ext cx="6032555" cy="1898544"/>
            <a:chOff x="5413659" y="1364860"/>
            <a:chExt cx="3922677" cy="121334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F36CEEB-F102-4CE4-B011-F4B32BDF6656}"/>
                </a:ext>
              </a:extLst>
            </p:cNvPr>
            <p:cNvGrpSpPr/>
            <p:nvPr/>
          </p:nvGrpSpPr>
          <p:grpSpPr>
            <a:xfrm>
              <a:off x="5413659" y="1364860"/>
              <a:ext cx="3922677" cy="1213343"/>
              <a:chOff x="3119461" y="2798299"/>
              <a:chExt cx="3922677" cy="1213343"/>
            </a:xfrm>
          </p:grpSpPr>
          <p:sp>
            <p:nvSpPr>
              <p:cNvPr id="8" name="Rectangle: Top Corners Rounded 26">
                <a:extLst>
                  <a:ext uri="{FF2B5EF4-FFF2-40B4-BE49-F238E27FC236}">
                    <a16:creationId xmlns:a16="http://schemas.microsoft.com/office/drawing/2014/main" id="{44DCA4D6-F538-4D73-97F3-2DF6990033B3}"/>
                  </a:ext>
                </a:extLst>
              </p:cNvPr>
              <p:cNvSpPr/>
              <p:nvPr/>
            </p:nvSpPr>
            <p:spPr>
              <a:xfrm rot="5400000">
                <a:off x="4469981" y="1447779"/>
                <a:ext cx="1213343" cy="3914383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reeform: Shape 29">
                <a:extLst>
                  <a:ext uri="{FF2B5EF4-FFF2-40B4-BE49-F238E27FC236}">
                    <a16:creationId xmlns:a16="http://schemas.microsoft.com/office/drawing/2014/main" id="{37F7FAC6-EE9C-4FF0-9191-AE7BCE7F064B}"/>
                  </a:ext>
                </a:extLst>
              </p:cNvPr>
              <p:cNvSpPr/>
              <p:nvPr/>
            </p:nvSpPr>
            <p:spPr>
              <a:xfrm rot="5400000">
                <a:off x="6210703" y="3177235"/>
                <a:ext cx="1210370" cy="452501"/>
              </a:xfrm>
              <a:custGeom>
                <a:avLst/>
                <a:gdLst>
                  <a:gd name="connsiteX0" fmla="*/ 0 w 1213343"/>
                  <a:gd name="connsiteY0" fmla="*/ 452500 h 452500"/>
                  <a:gd name="connsiteX1" fmla="*/ 0 w 1213343"/>
                  <a:gd name="connsiteY1" fmla="*/ 202228 h 452500"/>
                  <a:gd name="connsiteX2" fmla="*/ 202228 w 1213343"/>
                  <a:gd name="connsiteY2" fmla="*/ 0 h 452500"/>
                  <a:gd name="connsiteX3" fmla="*/ 1011115 w 1213343"/>
                  <a:gd name="connsiteY3" fmla="*/ 0 h 452500"/>
                  <a:gd name="connsiteX4" fmla="*/ 1213343 w 1213343"/>
                  <a:gd name="connsiteY4" fmla="*/ 202228 h 452500"/>
                  <a:gd name="connsiteX5" fmla="*/ 1213343 w 1213343"/>
                  <a:gd name="connsiteY5" fmla="*/ 452500 h 452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3343" h="452500">
                    <a:moveTo>
                      <a:pt x="0" y="452500"/>
                    </a:moveTo>
                    <a:lnTo>
                      <a:pt x="0" y="202228"/>
                    </a:lnTo>
                    <a:cubicBezTo>
                      <a:pt x="0" y="90541"/>
                      <a:pt x="90541" y="0"/>
                      <a:pt x="202228" y="0"/>
                    </a:cubicBezTo>
                    <a:lnTo>
                      <a:pt x="1011115" y="0"/>
                    </a:lnTo>
                    <a:cubicBezTo>
                      <a:pt x="1122802" y="0"/>
                      <a:pt x="1213343" y="90541"/>
                      <a:pt x="1213343" y="202228"/>
                    </a:cubicBezTo>
                    <a:lnTo>
                      <a:pt x="1213343" y="452500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C1EDB35-9F85-4F12-9B6B-A565FEFC5F96}"/>
                </a:ext>
              </a:extLst>
            </p:cNvPr>
            <p:cNvSpPr txBox="1"/>
            <p:nvPr/>
          </p:nvSpPr>
          <p:spPr>
            <a:xfrm>
              <a:off x="9119200" y="1549336"/>
              <a:ext cx="118060" cy="7671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72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96DAB3D-BEC2-4D61-8D81-18DCA98418CA}"/>
                </a:ext>
              </a:extLst>
            </p:cNvPr>
            <p:cNvSpPr txBox="1"/>
            <p:nvPr/>
          </p:nvSpPr>
          <p:spPr>
            <a:xfrm>
              <a:off x="5979268" y="1627159"/>
              <a:ext cx="2875278" cy="767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 err="1" smtClean="0">
                  <a:solidFill>
                    <a:srgbClr val="00B050"/>
                  </a:solidFill>
                </a:rPr>
                <a:t>আল্লাহ</a:t>
              </a:r>
              <a:r>
                <a:rPr lang="en-US" sz="72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7200" b="1" dirty="0" err="1" smtClean="0">
                  <a:solidFill>
                    <a:srgbClr val="00B050"/>
                  </a:solidFill>
                </a:rPr>
                <a:t>হাফেজ</a:t>
              </a:r>
              <a:endParaRPr lang="en-US" sz="7200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F9EDF0F-C82A-48B3-9399-93E30D6B48F6}"/>
              </a:ext>
            </a:extLst>
          </p:cNvPr>
          <p:cNvGrpSpPr/>
          <p:nvPr/>
        </p:nvGrpSpPr>
        <p:grpSpPr>
          <a:xfrm>
            <a:off x="228600" y="3945421"/>
            <a:ext cx="6338797" cy="2455379"/>
            <a:chOff x="1543242" y="699188"/>
            <a:chExt cx="4051069" cy="1569211"/>
          </a:xfrm>
        </p:grpSpPr>
        <p:sp>
          <p:nvSpPr>
            <p:cNvPr id="11" name="Freeform: Shape 25">
              <a:extLst>
                <a:ext uri="{FF2B5EF4-FFF2-40B4-BE49-F238E27FC236}">
                  <a16:creationId xmlns:a16="http://schemas.microsoft.com/office/drawing/2014/main" id="{28D15D18-648A-42E4-BF22-01898E8B0AC0}"/>
                </a:ext>
              </a:extLst>
            </p:cNvPr>
            <p:cNvSpPr/>
            <p:nvPr/>
          </p:nvSpPr>
          <p:spPr>
            <a:xfrm rot="16200000">
              <a:off x="4428455" y="1102542"/>
              <a:ext cx="1561514" cy="770199"/>
            </a:xfrm>
            <a:custGeom>
              <a:avLst/>
              <a:gdLst>
                <a:gd name="connsiteX0" fmla="*/ 1561514 w 1561514"/>
                <a:gd name="connsiteY0" fmla="*/ 0 h 641295"/>
                <a:gd name="connsiteX1" fmla="*/ 1561514 w 1561514"/>
                <a:gd name="connsiteY1" fmla="*/ 641295 h 641295"/>
                <a:gd name="connsiteX2" fmla="*/ 1090247 w 1561514"/>
                <a:gd name="connsiteY2" fmla="*/ 641295 h 641295"/>
                <a:gd name="connsiteX3" fmla="*/ 1083959 w 1561514"/>
                <a:gd name="connsiteY3" fmla="*/ 578925 h 641295"/>
                <a:gd name="connsiteX4" fmla="*/ 780757 w 1561514"/>
                <a:gd name="connsiteY4" fmla="*/ 331808 h 641295"/>
                <a:gd name="connsiteX5" fmla="*/ 477555 w 1561514"/>
                <a:gd name="connsiteY5" fmla="*/ 578925 h 641295"/>
                <a:gd name="connsiteX6" fmla="*/ 471267 w 1561514"/>
                <a:gd name="connsiteY6" fmla="*/ 641295 h 641295"/>
                <a:gd name="connsiteX7" fmla="*/ 0 w 1561514"/>
                <a:gd name="connsiteY7" fmla="*/ 641295 h 641295"/>
                <a:gd name="connsiteX8" fmla="*/ 0 w 1561514"/>
                <a:gd name="connsiteY8" fmla="*/ 0 h 641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1514" h="641295">
                  <a:moveTo>
                    <a:pt x="1561514" y="0"/>
                  </a:moveTo>
                  <a:lnTo>
                    <a:pt x="1561514" y="641295"/>
                  </a:lnTo>
                  <a:lnTo>
                    <a:pt x="1090247" y="641295"/>
                  </a:lnTo>
                  <a:lnTo>
                    <a:pt x="1083959" y="578925"/>
                  </a:lnTo>
                  <a:cubicBezTo>
                    <a:pt x="1055100" y="437896"/>
                    <a:pt x="930318" y="331808"/>
                    <a:pt x="780757" y="331808"/>
                  </a:cubicBezTo>
                  <a:cubicBezTo>
                    <a:pt x="631196" y="331808"/>
                    <a:pt x="506413" y="437896"/>
                    <a:pt x="477555" y="578925"/>
                  </a:cubicBezTo>
                  <a:lnTo>
                    <a:pt x="471267" y="641295"/>
                  </a:lnTo>
                  <a:lnTo>
                    <a:pt x="0" y="6412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22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4A22F80-88B5-42CC-B09D-C7930205BCCA}"/>
                </a:ext>
              </a:extLst>
            </p:cNvPr>
            <p:cNvGrpSpPr/>
            <p:nvPr/>
          </p:nvGrpSpPr>
          <p:grpSpPr>
            <a:xfrm>
              <a:off x="1543242" y="699188"/>
              <a:ext cx="3914382" cy="1561514"/>
              <a:chOff x="777702" y="1039430"/>
              <a:chExt cx="3914382" cy="1561514"/>
            </a:xfrm>
          </p:grpSpPr>
          <p:sp>
            <p:nvSpPr>
              <p:cNvPr id="13" name="Freeform: Shape 9">
                <a:extLst>
                  <a:ext uri="{FF2B5EF4-FFF2-40B4-BE49-F238E27FC236}">
                    <a16:creationId xmlns:a16="http://schemas.microsoft.com/office/drawing/2014/main" id="{8A9B883D-EF96-429C-A314-F138863FD1A4}"/>
                  </a:ext>
                </a:extLst>
              </p:cNvPr>
              <p:cNvSpPr/>
              <p:nvPr/>
            </p:nvSpPr>
            <p:spPr>
              <a:xfrm rot="16200000">
                <a:off x="1954136" y="-137004"/>
                <a:ext cx="1561514" cy="3914382"/>
              </a:xfrm>
              <a:custGeom>
                <a:avLst/>
                <a:gdLst>
                  <a:gd name="connsiteX0" fmla="*/ 1561514 w 1561514"/>
                  <a:gd name="connsiteY0" fmla="*/ 260258 h 3914382"/>
                  <a:gd name="connsiteX1" fmla="*/ 1561514 w 1561514"/>
                  <a:gd name="connsiteY1" fmla="*/ 3914382 h 3914382"/>
                  <a:gd name="connsiteX2" fmla="*/ 1090247 w 1561514"/>
                  <a:gd name="connsiteY2" fmla="*/ 3914382 h 3914382"/>
                  <a:gd name="connsiteX3" fmla="*/ 1083959 w 1561514"/>
                  <a:gd name="connsiteY3" fmla="*/ 3852012 h 3914382"/>
                  <a:gd name="connsiteX4" fmla="*/ 780757 w 1561514"/>
                  <a:gd name="connsiteY4" fmla="*/ 3604895 h 3914382"/>
                  <a:gd name="connsiteX5" fmla="*/ 477555 w 1561514"/>
                  <a:gd name="connsiteY5" fmla="*/ 3852012 h 3914382"/>
                  <a:gd name="connsiteX6" fmla="*/ 471267 w 1561514"/>
                  <a:gd name="connsiteY6" fmla="*/ 3914382 h 3914382"/>
                  <a:gd name="connsiteX7" fmla="*/ 0 w 1561514"/>
                  <a:gd name="connsiteY7" fmla="*/ 3914382 h 3914382"/>
                  <a:gd name="connsiteX8" fmla="*/ 0 w 1561514"/>
                  <a:gd name="connsiteY8" fmla="*/ 260258 h 3914382"/>
                  <a:gd name="connsiteX9" fmla="*/ 260258 w 1561514"/>
                  <a:gd name="connsiteY9" fmla="*/ 0 h 3914382"/>
                  <a:gd name="connsiteX10" fmla="*/ 1301256 w 1561514"/>
                  <a:gd name="connsiteY10" fmla="*/ 0 h 3914382"/>
                  <a:gd name="connsiteX11" fmla="*/ 1561514 w 1561514"/>
                  <a:gd name="connsiteY11" fmla="*/ 260258 h 3914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61514" h="3914382">
                    <a:moveTo>
                      <a:pt x="1561514" y="260258"/>
                    </a:moveTo>
                    <a:lnTo>
                      <a:pt x="1561514" y="3914382"/>
                    </a:lnTo>
                    <a:lnTo>
                      <a:pt x="1090247" y="3914382"/>
                    </a:lnTo>
                    <a:lnTo>
                      <a:pt x="1083959" y="3852012"/>
                    </a:lnTo>
                    <a:cubicBezTo>
                      <a:pt x="1055100" y="3710983"/>
                      <a:pt x="930318" y="3604895"/>
                      <a:pt x="780757" y="3604895"/>
                    </a:cubicBezTo>
                    <a:cubicBezTo>
                      <a:pt x="631196" y="3604895"/>
                      <a:pt x="506413" y="3710983"/>
                      <a:pt x="477555" y="3852012"/>
                    </a:cubicBezTo>
                    <a:lnTo>
                      <a:pt x="471267" y="3914382"/>
                    </a:lnTo>
                    <a:lnTo>
                      <a:pt x="0" y="3914382"/>
                    </a:lnTo>
                    <a:lnTo>
                      <a:pt x="0" y="260258"/>
                    </a:lnTo>
                    <a:cubicBezTo>
                      <a:pt x="0" y="116521"/>
                      <a:pt x="116521" y="0"/>
                      <a:pt x="260258" y="0"/>
                    </a:cubicBezTo>
                    <a:lnTo>
                      <a:pt x="1301256" y="0"/>
                    </a:lnTo>
                    <a:cubicBezTo>
                      <a:pt x="1444993" y="0"/>
                      <a:pt x="1561514" y="116521"/>
                      <a:pt x="1561514" y="26025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23A6E8"/>
                  </a:gs>
                  <a:gs pos="100000">
                    <a:srgbClr val="0066CC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reeform: Shape 8">
                <a:extLst>
                  <a:ext uri="{FF2B5EF4-FFF2-40B4-BE49-F238E27FC236}">
                    <a16:creationId xmlns:a16="http://schemas.microsoft.com/office/drawing/2014/main" id="{C328BB9E-BA83-4487-A40C-3640C9EA6DB8}"/>
                  </a:ext>
                </a:extLst>
              </p:cNvPr>
              <p:cNvSpPr/>
              <p:nvPr/>
            </p:nvSpPr>
            <p:spPr>
              <a:xfrm rot="16200000">
                <a:off x="2224374" y="-16821"/>
                <a:ext cx="1261403" cy="3674013"/>
              </a:xfrm>
              <a:custGeom>
                <a:avLst/>
                <a:gdLst>
                  <a:gd name="connsiteX0" fmla="*/ 1261403 w 1261403"/>
                  <a:gd name="connsiteY0" fmla="*/ 210238 h 3674013"/>
                  <a:gd name="connsiteX1" fmla="*/ 1261403 w 1261403"/>
                  <a:gd name="connsiteY1" fmla="*/ 3674013 h 3674013"/>
                  <a:gd name="connsiteX2" fmla="*/ 940190 w 1261403"/>
                  <a:gd name="connsiteY2" fmla="*/ 3674013 h 3674013"/>
                  <a:gd name="connsiteX3" fmla="*/ 933902 w 1261403"/>
                  <a:gd name="connsiteY3" fmla="*/ 3611645 h 3674013"/>
                  <a:gd name="connsiteX4" fmla="*/ 630700 w 1261403"/>
                  <a:gd name="connsiteY4" fmla="*/ 3364528 h 3674013"/>
                  <a:gd name="connsiteX5" fmla="*/ 327498 w 1261403"/>
                  <a:gd name="connsiteY5" fmla="*/ 3611645 h 3674013"/>
                  <a:gd name="connsiteX6" fmla="*/ 321211 w 1261403"/>
                  <a:gd name="connsiteY6" fmla="*/ 3674013 h 3674013"/>
                  <a:gd name="connsiteX7" fmla="*/ 0 w 1261403"/>
                  <a:gd name="connsiteY7" fmla="*/ 3674013 h 3674013"/>
                  <a:gd name="connsiteX8" fmla="*/ 0 w 1261403"/>
                  <a:gd name="connsiteY8" fmla="*/ 210238 h 3674013"/>
                  <a:gd name="connsiteX9" fmla="*/ 210238 w 1261403"/>
                  <a:gd name="connsiteY9" fmla="*/ 0 h 3674013"/>
                  <a:gd name="connsiteX10" fmla="*/ 1051165 w 1261403"/>
                  <a:gd name="connsiteY10" fmla="*/ 0 h 3674013"/>
                  <a:gd name="connsiteX11" fmla="*/ 1261403 w 1261403"/>
                  <a:gd name="connsiteY11" fmla="*/ 210238 h 3674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1403" h="3674013">
                    <a:moveTo>
                      <a:pt x="1261403" y="210238"/>
                    </a:moveTo>
                    <a:lnTo>
                      <a:pt x="1261403" y="3674013"/>
                    </a:lnTo>
                    <a:lnTo>
                      <a:pt x="940190" y="3674013"/>
                    </a:lnTo>
                    <a:lnTo>
                      <a:pt x="933902" y="3611645"/>
                    </a:lnTo>
                    <a:cubicBezTo>
                      <a:pt x="905044" y="3470616"/>
                      <a:pt x="780261" y="3364528"/>
                      <a:pt x="630700" y="3364528"/>
                    </a:cubicBezTo>
                    <a:cubicBezTo>
                      <a:pt x="481139" y="3364528"/>
                      <a:pt x="356357" y="3470616"/>
                      <a:pt x="327498" y="3611645"/>
                    </a:cubicBezTo>
                    <a:lnTo>
                      <a:pt x="321211" y="3674013"/>
                    </a:lnTo>
                    <a:lnTo>
                      <a:pt x="0" y="3674013"/>
                    </a:lnTo>
                    <a:lnTo>
                      <a:pt x="0" y="210238"/>
                    </a:lnTo>
                    <a:cubicBezTo>
                      <a:pt x="0" y="94127"/>
                      <a:pt x="94127" y="0"/>
                      <a:pt x="210238" y="0"/>
                    </a:cubicBezTo>
                    <a:lnTo>
                      <a:pt x="1051165" y="0"/>
                    </a:lnTo>
                    <a:cubicBezTo>
                      <a:pt x="1167276" y="0"/>
                      <a:pt x="1261403" y="94127"/>
                      <a:pt x="1261403" y="210238"/>
                    </a:cubicBezTo>
                    <a:close/>
                  </a:path>
                </a:pathLst>
              </a:custGeom>
              <a:solidFill>
                <a:schemeClr val="bg1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Left Bracket 12">
                <a:extLst>
                  <a:ext uri="{FF2B5EF4-FFF2-40B4-BE49-F238E27FC236}">
                    <a16:creationId xmlns:a16="http://schemas.microsoft.com/office/drawing/2014/main" id="{9A036B36-32C2-451B-BCB8-E0DF87143723}"/>
                  </a:ext>
                </a:extLst>
              </p:cNvPr>
              <p:cNvSpPr/>
              <p:nvPr/>
            </p:nvSpPr>
            <p:spPr>
              <a:xfrm>
                <a:off x="903184" y="1092183"/>
                <a:ext cx="3788898" cy="1434903"/>
              </a:xfrm>
              <a:custGeom>
                <a:avLst/>
                <a:gdLst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4013" h="1434903" stroke="0" extrusionOk="0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  <a:lnTo>
                      <a:pt x="3674013" y="1434903"/>
                    </a:lnTo>
                    <a:close/>
                  </a:path>
                  <a:path w="3674013" h="1434903" fill="none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</a:path>
                </a:pathLst>
              </a:custGeom>
              <a:ln w="9525">
                <a:solidFill>
                  <a:schemeClr val="bg1">
                    <a:lumMod val="9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36A1819-B2E6-4463-837D-56D1EEC9E752}"/>
                  </a:ext>
                </a:extLst>
              </p:cNvPr>
              <p:cNvSpPr txBox="1"/>
              <p:nvPr/>
            </p:nvSpPr>
            <p:spPr>
              <a:xfrm>
                <a:off x="1050138" y="1053985"/>
                <a:ext cx="3189445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88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152400" y="152400"/>
            <a:ext cx="11887200" cy="6477000"/>
          </a:xfrm>
          <a:prstGeom prst="rect">
            <a:avLst/>
          </a:prstGeom>
          <a:noFill/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59144" y="2049976"/>
            <a:ext cx="6837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ঘরে থাকি। নিরাপদে থাকি। </a:t>
            </a:r>
            <a:endParaRPr lang="en-US" sz="60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0545" y="4856985"/>
            <a:ext cx="51707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 এখানেই সমাপ্ত  </a:t>
            </a:r>
            <a:endParaRPr lang="en-US" sz="4400" b="1" dirty="0">
              <a:ln w="10160">
                <a:noFill/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958" y="30480"/>
            <a:ext cx="4639383" cy="40389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6836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161">
        <p14:window dir="vert"/>
      </p:transition>
    </mc:Choice>
    <mc:Fallback xmlns="">
      <p:transition spd="slow" advTm="4161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 tmFilter="0,0; .5, 1; 1, 1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450"/>
                                </p:stCondLst>
                                <p:childTnLst>
                                  <p:par>
                                    <p:cTn id="23" presetID="42" presetClass="path" presetSubtype="0" accel="5000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833 0.01898 L 0.43906 0.01435 " pathEditMode="relative" rAng="0" ptsTypes="AA" p14:bounceEnd="50000">
                                          <p:cBhvr>
                                            <p:cTn id="24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1536" y="-23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 tmFilter="0,0; .5, 1; 1, 1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450"/>
                                </p:stCondLst>
                                <p:childTnLst>
                                  <p:par>
                                    <p:cTn id="23" presetID="42" presetClass="path" presetSubtype="0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833 0.01898 L 0.43906 0.01435 " pathEditMode="relative" rAng="0" ptsTypes="AA">
                                          <p:cBhvr>
                                            <p:cTn id="24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1536" y="-23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18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0EF4FE46-24F0-4F9E-878D-EA10179068E3}"/>
              </a:ext>
            </a:extLst>
          </p:cNvPr>
          <p:cNvSpPr/>
          <p:nvPr/>
        </p:nvSpPr>
        <p:spPr>
          <a:xfrm>
            <a:off x="1519859" y="1600200"/>
            <a:ext cx="3657600" cy="3657600"/>
          </a:xfrm>
          <a:prstGeom prst="ellipse">
            <a:avLst/>
          </a:prstGeom>
          <a:solidFill>
            <a:srgbClr val="383A46"/>
          </a:solidFill>
          <a:ln>
            <a:noFill/>
          </a:ln>
          <a:effectLst>
            <a:outerShdw blurRad="177800" dist="152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ircle: Hollow 6">
            <a:extLst>
              <a:ext uri="{FF2B5EF4-FFF2-40B4-BE49-F238E27FC236}">
                <a16:creationId xmlns:a16="http://schemas.microsoft.com/office/drawing/2014/main" id="{499FC8D8-16E8-42AC-8C28-E0F852FDAB2E}"/>
              </a:ext>
            </a:extLst>
          </p:cNvPr>
          <p:cNvSpPr/>
          <p:nvPr/>
        </p:nvSpPr>
        <p:spPr>
          <a:xfrm>
            <a:off x="1717813" y="1828800"/>
            <a:ext cx="3200400" cy="3200400"/>
          </a:xfrm>
          <a:prstGeom prst="donut">
            <a:avLst>
              <a:gd name="adj" fmla="val 10987"/>
            </a:avLst>
          </a:prstGeom>
          <a:solidFill>
            <a:srgbClr val="585A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4CEC3FD-3CA2-4999-B32F-FFBFDF46174A}"/>
              </a:ext>
            </a:extLst>
          </p:cNvPr>
          <p:cNvSpPr/>
          <p:nvPr/>
        </p:nvSpPr>
        <p:spPr>
          <a:xfrm>
            <a:off x="5213176" y="1686822"/>
            <a:ext cx="742071" cy="742071"/>
          </a:xfrm>
          <a:prstGeom prst="ellipse">
            <a:avLst/>
          </a:prstGeom>
          <a:solidFill>
            <a:srgbClr val="CC00CC"/>
          </a:soli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AEF7AA1-0DEA-4478-89D5-AEE0A537C7B2}"/>
              </a:ext>
            </a:extLst>
          </p:cNvPr>
          <p:cNvSpPr/>
          <p:nvPr/>
        </p:nvSpPr>
        <p:spPr>
          <a:xfrm>
            <a:off x="4236624" y="858296"/>
            <a:ext cx="742071" cy="742071"/>
          </a:xfrm>
          <a:prstGeom prst="ellipse">
            <a:avLst/>
          </a:prstGeom>
          <a:solidFill>
            <a:srgbClr val="FF3300"/>
          </a:soli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A43284E-6F04-4D58-B238-CC668A1601BB}"/>
              </a:ext>
            </a:extLst>
          </p:cNvPr>
          <p:cNvSpPr/>
          <p:nvPr/>
        </p:nvSpPr>
        <p:spPr>
          <a:xfrm>
            <a:off x="5563110" y="3057964"/>
            <a:ext cx="742071" cy="742071"/>
          </a:xfrm>
          <a:prstGeom prst="ellipse">
            <a:avLst/>
          </a:prstGeom>
          <a:solidFill>
            <a:srgbClr val="00CC99"/>
          </a:soli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26E5049-F6AF-4B1C-B039-54C7F40B7978}"/>
              </a:ext>
            </a:extLst>
          </p:cNvPr>
          <p:cNvSpPr/>
          <p:nvPr/>
        </p:nvSpPr>
        <p:spPr>
          <a:xfrm>
            <a:off x="4236625" y="5115364"/>
            <a:ext cx="742071" cy="742071"/>
          </a:xfrm>
          <a:prstGeom prst="ellipse">
            <a:avLst/>
          </a:prstGeom>
          <a:solidFill>
            <a:srgbClr val="33CC33"/>
          </a:soli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77CE203-9F0D-4E5B-B6B9-4B26B4A82063}"/>
              </a:ext>
            </a:extLst>
          </p:cNvPr>
          <p:cNvSpPr/>
          <p:nvPr/>
        </p:nvSpPr>
        <p:spPr>
          <a:xfrm>
            <a:off x="5129994" y="4282696"/>
            <a:ext cx="742071" cy="742071"/>
          </a:xfrm>
          <a:prstGeom prst="ellipse">
            <a:avLst/>
          </a:prstGeom>
          <a:solidFill>
            <a:srgbClr val="0099CC"/>
          </a:soli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Rectangle: Top Corners Rounded 30">
            <a:extLst>
              <a:ext uri="{FF2B5EF4-FFF2-40B4-BE49-F238E27FC236}">
                <a16:creationId xmlns:a16="http://schemas.microsoft.com/office/drawing/2014/main" id="{47613275-7462-4FB5-8B72-38A76921F51A}"/>
              </a:ext>
            </a:extLst>
          </p:cNvPr>
          <p:cNvSpPr/>
          <p:nvPr/>
        </p:nvSpPr>
        <p:spPr>
          <a:xfrm rot="16200000">
            <a:off x="6257777" y="582274"/>
            <a:ext cx="6077247" cy="5791200"/>
          </a:xfrm>
          <a:prstGeom prst="round2SameRect">
            <a:avLst>
              <a:gd name="adj1" fmla="val 4080"/>
              <a:gd name="adj2" fmla="val 0"/>
            </a:avLst>
          </a:prstGeom>
          <a:solidFill>
            <a:srgbClr val="434552"/>
          </a:solidFill>
          <a:ln>
            <a:noFill/>
          </a:ln>
          <a:effectLst>
            <a:outerShdw blurRad="203200" dist="889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5792448-1F1F-4101-8C4C-F2F2CC1AE509}"/>
              </a:ext>
            </a:extLst>
          </p:cNvPr>
          <p:cNvSpPr txBox="1"/>
          <p:nvPr/>
        </p:nvSpPr>
        <p:spPr>
          <a:xfrm>
            <a:off x="6483982" y="337326"/>
            <a:ext cx="50590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FF3300"/>
                </a:solidFill>
                <a:latin typeface="Century Gothic" panose="020B0502020202020204" pitchFamily="34" charset="0"/>
              </a:rPr>
              <a:t>আবু হাসান</a:t>
            </a:r>
            <a:endParaRPr lang="en-US" sz="9600" b="1" dirty="0">
              <a:solidFill>
                <a:srgbClr val="FF33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7C0E855-0EAF-429A-AB66-864371A3DA0B}"/>
              </a:ext>
            </a:extLst>
          </p:cNvPr>
          <p:cNvSpPr txBox="1"/>
          <p:nvPr/>
        </p:nvSpPr>
        <p:spPr>
          <a:xfrm>
            <a:off x="6425467" y="1727322"/>
            <a:ext cx="3756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CC00CC"/>
                </a:solidFill>
                <a:latin typeface="Century Gothic" panose="020B0502020202020204" pitchFamily="34" charset="0"/>
              </a:rPr>
              <a:t>সহকারি শিক্ষক</a:t>
            </a:r>
            <a:endParaRPr lang="en-US" sz="4800" b="1" dirty="0">
              <a:solidFill>
                <a:srgbClr val="CC00CC"/>
              </a:solidFill>
              <a:latin typeface="Century Gothic" panose="020B0502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488E4FF-904B-4192-9814-1D5CEB21E033}"/>
              </a:ext>
            </a:extLst>
          </p:cNvPr>
          <p:cNvSpPr txBox="1"/>
          <p:nvPr/>
        </p:nvSpPr>
        <p:spPr>
          <a:xfrm>
            <a:off x="6425467" y="3163485"/>
            <a:ext cx="5505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CC99"/>
                </a:solidFill>
                <a:latin typeface="Century Gothic" panose="020B0502020202020204" pitchFamily="34" charset="0"/>
              </a:rPr>
              <a:t>বিজবাগ সরকারি প্রাথমিক বিদ্যালয়।</a:t>
            </a:r>
            <a:endParaRPr lang="en-US" sz="3600" b="1" dirty="0">
              <a:solidFill>
                <a:srgbClr val="00CC99"/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045F73B-C64E-4C23-8404-AD2E8ED1CE60}"/>
              </a:ext>
            </a:extLst>
          </p:cNvPr>
          <p:cNvSpPr txBox="1"/>
          <p:nvPr/>
        </p:nvSpPr>
        <p:spPr>
          <a:xfrm>
            <a:off x="6425467" y="4378436"/>
            <a:ext cx="3609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99CC"/>
                </a:solidFill>
                <a:latin typeface="Century Gothic" panose="020B0502020202020204" pitchFamily="34" charset="0"/>
              </a:rPr>
              <a:t>সেনবাগ, নোয়াখালী।</a:t>
            </a:r>
            <a:endParaRPr lang="en-US" sz="3600" b="1" dirty="0">
              <a:solidFill>
                <a:srgbClr val="0099CC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843A226-76C8-4BB8-B830-DA9F7BEEC71E}"/>
              </a:ext>
            </a:extLst>
          </p:cNvPr>
          <p:cNvGrpSpPr/>
          <p:nvPr/>
        </p:nvGrpSpPr>
        <p:grpSpPr>
          <a:xfrm>
            <a:off x="6425467" y="5210958"/>
            <a:ext cx="5231665" cy="1292953"/>
            <a:chOff x="7710910" y="689019"/>
            <a:chExt cx="4303464" cy="792693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E74AF66-1BE4-4718-A231-130ADFCC73E2}"/>
                </a:ext>
              </a:extLst>
            </p:cNvPr>
            <p:cNvSpPr txBox="1"/>
            <p:nvPr/>
          </p:nvSpPr>
          <p:spPr>
            <a:xfrm>
              <a:off x="7710910" y="689019"/>
              <a:ext cx="43034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33CC33"/>
                  </a:solidFill>
                  <a:latin typeface="Century Gothic" panose="020B0502020202020204" pitchFamily="34" charset="0"/>
                </a:rPr>
                <a:t>mdabuhasan47@gmail.com</a:t>
              </a:r>
              <a:endParaRPr lang="en-US" sz="2800" b="1" dirty="0">
                <a:solidFill>
                  <a:srgbClr val="33CC33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354DA37-21A2-4976-B2CA-3F8625FFF1AE}"/>
                </a:ext>
              </a:extLst>
            </p:cNvPr>
            <p:cNvSpPr txBox="1"/>
            <p:nvPr/>
          </p:nvSpPr>
          <p:spPr>
            <a:xfrm>
              <a:off x="7710911" y="1020047"/>
              <a:ext cx="40796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>
                      <a:lumMod val="8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01672014710</a:t>
              </a:r>
              <a:endParaRPr lang="en-US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9D1362C-3DEF-465A-B100-5259D816C85B}"/>
              </a:ext>
            </a:extLst>
          </p:cNvPr>
          <p:cNvGrpSpPr/>
          <p:nvPr/>
        </p:nvGrpSpPr>
        <p:grpSpPr>
          <a:xfrm>
            <a:off x="3178277" y="1828800"/>
            <a:ext cx="1739936" cy="3195967"/>
            <a:chOff x="3178277" y="1828800"/>
            <a:chExt cx="1739936" cy="3195967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51" name="Freeform: Shape 9">
              <a:extLst>
                <a:ext uri="{FF2B5EF4-FFF2-40B4-BE49-F238E27FC236}">
                  <a16:creationId xmlns:a16="http://schemas.microsoft.com/office/drawing/2014/main" id="{88FE8DEC-4922-4960-9DA3-44567B5AA51A}"/>
                </a:ext>
              </a:extLst>
            </p:cNvPr>
            <p:cNvSpPr/>
            <p:nvPr/>
          </p:nvSpPr>
          <p:spPr>
            <a:xfrm>
              <a:off x="3405809" y="1833233"/>
              <a:ext cx="1512404" cy="3191534"/>
            </a:xfrm>
            <a:custGeom>
              <a:avLst/>
              <a:gdLst>
                <a:gd name="connsiteX0" fmla="*/ 0 w 1512404"/>
                <a:gd name="connsiteY0" fmla="*/ 0 h 3191534"/>
                <a:gd name="connsiteX1" fmla="*/ 75815 w 1512404"/>
                <a:gd name="connsiteY1" fmla="*/ 3829 h 3191534"/>
                <a:gd name="connsiteX2" fmla="*/ 1512404 w 1512404"/>
                <a:gd name="connsiteY2" fmla="*/ 1595767 h 3191534"/>
                <a:gd name="connsiteX3" fmla="*/ 75815 w 1512404"/>
                <a:gd name="connsiteY3" fmla="*/ 3187706 h 3191534"/>
                <a:gd name="connsiteX4" fmla="*/ 0 w 1512404"/>
                <a:gd name="connsiteY4" fmla="*/ 3191534 h 3191534"/>
                <a:gd name="connsiteX5" fmla="*/ 0 w 1512404"/>
                <a:gd name="connsiteY5" fmla="*/ 2839906 h 3191534"/>
                <a:gd name="connsiteX6" fmla="*/ 39863 w 1512404"/>
                <a:gd name="connsiteY6" fmla="*/ 2837893 h 3191534"/>
                <a:gd name="connsiteX7" fmla="*/ 1160776 w 1512404"/>
                <a:gd name="connsiteY7" fmla="*/ 1595767 h 3191534"/>
                <a:gd name="connsiteX8" fmla="*/ 39863 w 1512404"/>
                <a:gd name="connsiteY8" fmla="*/ 353641 h 3191534"/>
                <a:gd name="connsiteX9" fmla="*/ 0 w 1512404"/>
                <a:gd name="connsiteY9" fmla="*/ 351629 h 3191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12404" h="3191534">
                  <a:moveTo>
                    <a:pt x="0" y="0"/>
                  </a:moveTo>
                  <a:lnTo>
                    <a:pt x="75815" y="3829"/>
                  </a:lnTo>
                  <a:cubicBezTo>
                    <a:pt x="882726" y="85775"/>
                    <a:pt x="1512404" y="767237"/>
                    <a:pt x="1512404" y="1595767"/>
                  </a:cubicBezTo>
                  <a:cubicBezTo>
                    <a:pt x="1512404" y="2424298"/>
                    <a:pt x="882726" y="3105759"/>
                    <a:pt x="75815" y="3187706"/>
                  </a:cubicBezTo>
                  <a:lnTo>
                    <a:pt x="0" y="3191534"/>
                  </a:lnTo>
                  <a:lnTo>
                    <a:pt x="0" y="2839906"/>
                  </a:lnTo>
                  <a:lnTo>
                    <a:pt x="39863" y="2837893"/>
                  </a:lnTo>
                  <a:cubicBezTo>
                    <a:pt x="669463" y="2773954"/>
                    <a:pt x="1160776" y="2242236"/>
                    <a:pt x="1160776" y="1595767"/>
                  </a:cubicBezTo>
                  <a:cubicBezTo>
                    <a:pt x="1160776" y="949298"/>
                    <a:pt x="669463" y="417581"/>
                    <a:pt x="39863" y="353641"/>
                  </a:cubicBezTo>
                  <a:lnTo>
                    <a:pt x="0" y="351629"/>
                  </a:lnTo>
                  <a:close/>
                </a:path>
              </a:pathLst>
            </a:custGeom>
            <a:gradFill>
              <a:gsLst>
                <a:gs pos="0">
                  <a:srgbClr val="FFB343"/>
                </a:gs>
                <a:gs pos="47000">
                  <a:srgbClr val="FE9031"/>
                </a:gs>
                <a:gs pos="97000">
                  <a:srgbClr val="FB4C3B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151134C0-857E-48FC-B0C7-FAB0B29218F5}"/>
                </a:ext>
              </a:extLst>
            </p:cNvPr>
            <p:cNvSpPr/>
            <p:nvPr/>
          </p:nvSpPr>
          <p:spPr>
            <a:xfrm>
              <a:off x="3178277" y="4667865"/>
              <a:ext cx="407841" cy="356902"/>
            </a:xfrm>
            <a:prstGeom prst="ellipse">
              <a:avLst/>
            </a:prstGeom>
            <a:solidFill>
              <a:srgbClr val="FB53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882E9A2B-0BB1-418A-8390-C191C805C985}"/>
                </a:ext>
              </a:extLst>
            </p:cNvPr>
            <p:cNvSpPr/>
            <p:nvPr/>
          </p:nvSpPr>
          <p:spPr>
            <a:xfrm>
              <a:off x="3221623" y="1828800"/>
              <a:ext cx="407841" cy="356902"/>
            </a:xfrm>
            <a:prstGeom prst="ellipse">
              <a:avLst/>
            </a:prstGeom>
            <a:solidFill>
              <a:srgbClr val="FFB1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1937239-14F7-49EB-87B4-16D101B10698}"/>
              </a:ext>
            </a:extLst>
          </p:cNvPr>
          <p:cNvGrpSpPr/>
          <p:nvPr/>
        </p:nvGrpSpPr>
        <p:grpSpPr>
          <a:xfrm>
            <a:off x="0" y="-10849"/>
            <a:ext cx="3383136" cy="6868849"/>
            <a:chOff x="0" y="-10849"/>
            <a:chExt cx="3383136" cy="6868849"/>
          </a:xfrm>
        </p:grpSpPr>
        <p:sp>
          <p:nvSpPr>
            <p:cNvPr id="55" name="Freeform: Shape 12">
              <a:extLst>
                <a:ext uri="{FF2B5EF4-FFF2-40B4-BE49-F238E27FC236}">
                  <a16:creationId xmlns:a16="http://schemas.microsoft.com/office/drawing/2014/main" id="{9B6282F0-38B8-4D75-9DC8-A9BDD6C16A78}"/>
                </a:ext>
              </a:extLst>
            </p:cNvPr>
            <p:cNvSpPr/>
            <p:nvPr/>
          </p:nvSpPr>
          <p:spPr>
            <a:xfrm>
              <a:off x="0" y="0"/>
              <a:ext cx="3200400" cy="6858000"/>
            </a:xfrm>
            <a:custGeom>
              <a:avLst/>
              <a:gdLst>
                <a:gd name="connsiteX0" fmla="*/ 0 w 3200400"/>
                <a:gd name="connsiteY0" fmla="*/ 0 h 6858000"/>
                <a:gd name="connsiteX1" fmla="*/ 3200400 w 3200400"/>
                <a:gd name="connsiteY1" fmla="*/ 0 h 6858000"/>
                <a:gd name="connsiteX2" fmla="*/ 3200400 w 3200400"/>
                <a:gd name="connsiteY2" fmla="*/ 1377539 h 6858000"/>
                <a:gd name="connsiteX3" fmla="*/ 3107656 w 3200400"/>
                <a:gd name="connsiteY3" fmla="*/ 1382222 h 6858000"/>
                <a:gd name="connsiteX4" fmla="*/ 1260613 w 3200400"/>
                <a:gd name="connsiteY4" fmla="*/ 3429000 h 6858000"/>
                <a:gd name="connsiteX5" fmla="*/ 3107656 w 3200400"/>
                <a:gd name="connsiteY5" fmla="*/ 5475778 h 6858000"/>
                <a:gd name="connsiteX6" fmla="*/ 3200400 w 3200400"/>
                <a:gd name="connsiteY6" fmla="*/ 5480461 h 6858000"/>
                <a:gd name="connsiteX7" fmla="*/ 3200400 w 3200400"/>
                <a:gd name="connsiteY7" fmla="*/ 6858000 h 6858000"/>
                <a:gd name="connsiteX8" fmla="*/ 0 w 3200400"/>
                <a:gd name="connsiteY8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00400" h="6858000">
                  <a:moveTo>
                    <a:pt x="0" y="0"/>
                  </a:moveTo>
                  <a:lnTo>
                    <a:pt x="3200400" y="0"/>
                  </a:lnTo>
                  <a:lnTo>
                    <a:pt x="3200400" y="1377539"/>
                  </a:lnTo>
                  <a:lnTo>
                    <a:pt x="3107656" y="1382222"/>
                  </a:lnTo>
                  <a:cubicBezTo>
                    <a:pt x="2070199" y="1487582"/>
                    <a:pt x="1260613" y="2363746"/>
                    <a:pt x="1260613" y="3429000"/>
                  </a:cubicBezTo>
                  <a:cubicBezTo>
                    <a:pt x="1260613" y="4494254"/>
                    <a:pt x="2070199" y="5370419"/>
                    <a:pt x="3107656" y="5475778"/>
                  </a:cubicBezTo>
                  <a:lnTo>
                    <a:pt x="3200400" y="5480461"/>
                  </a:lnTo>
                  <a:lnTo>
                    <a:pt x="32004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434552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: Rounded Corners 69">
              <a:extLst>
                <a:ext uri="{FF2B5EF4-FFF2-40B4-BE49-F238E27FC236}">
                  <a16:creationId xmlns:a16="http://schemas.microsoft.com/office/drawing/2014/main" id="{27EE67E2-1D75-48B0-BF8F-F2BDC2DB16D8}"/>
                </a:ext>
              </a:extLst>
            </p:cNvPr>
            <p:cNvSpPr/>
            <p:nvPr/>
          </p:nvSpPr>
          <p:spPr>
            <a:xfrm>
              <a:off x="2846315" y="-10849"/>
              <a:ext cx="536821" cy="1371600"/>
            </a:xfrm>
            <a:prstGeom prst="roundRect">
              <a:avLst>
                <a:gd name="adj" fmla="val 42873"/>
              </a:avLst>
            </a:prstGeom>
            <a:solidFill>
              <a:srgbClr val="434552"/>
            </a:solidFill>
            <a:ln>
              <a:solidFill>
                <a:srgbClr val="4345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: Rounded Corners 70">
              <a:extLst>
                <a:ext uri="{FF2B5EF4-FFF2-40B4-BE49-F238E27FC236}">
                  <a16:creationId xmlns:a16="http://schemas.microsoft.com/office/drawing/2014/main" id="{36151C23-E7EA-481B-8F7D-1F65E223D76F}"/>
                </a:ext>
              </a:extLst>
            </p:cNvPr>
            <p:cNvSpPr/>
            <p:nvPr/>
          </p:nvSpPr>
          <p:spPr>
            <a:xfrm>
              <a:off x="2841674" y="5480427"/>
              <a:ext cx="536821" cy="1371600"/>
            </a:xfrm>
            <a:prstGeom prst="roundRect">
              <a:avLst>
                <a:gd name="adj" fmla="val 42873"/>
              </a:avLst>
            </a:prstGeom>
            <a:solidFill>
              <a:srgbClr val="434552"/>
            </a:solidFill>
            <a:ln>
              <a:solidFill>
                <a:srgbClr val="4345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8" name="Picture 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426" y="1839816"/>
            <a:ext cx="2658625" cy="388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066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6" grpId="0" animBg="1"/>
      <p:bldP spid="29" grpId="0" animBg="1"/>
      <p:bldP spid="32" grpId="0" animBg="1"/>
      <p:bldP spid="36" grpId="0"/>
      <p:bldP spid="39" grpId="0"/>
      <p:bldP spid="42" grpId="0"/>
      <p:bldP spid="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12" y="29308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10A3EA3-202D-4B9D-A4D8-1143FF4B446B}"/>
              </a:ext>
            </a:extLst>
          </p:cNvPr>
          <p:cNvSpPr txBox="1"/>
          <p:nvPr/>
        </p:nvSpPr>
        <p:spPr>
          <a:xfrm>
            <a:off x="5257800" y="194111"/>
            <a:ext cx="2971800" cy="707886"/>
          </a:xfrm>
          <a:prstGeom prst="rect">
            <a:avLst/>
          </a:prstGeom>
          <a:solidFill>
            <a:srgbClr val="31B71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BA54CD-9B1B-471D-AAD2-46CFBEF4649A}"/>
              </a:ext>
            </a:extLst>
          </p:cNvPr>
          <p:cNvSpPr txBox="1"/>
          <p:nvPr/>
        </p:nvSpPr>
        <p:spPr>
          <a:xfrm>
            <a:off x="2895600" y="929901"/>
            <a:ext cx="7162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 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endParaRPr lang="bn-IN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বিষয় 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প্রাথমিক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US" sz="4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 err="1">
                <a:latin typeface="+mj-lt"/>
              </a:rPr>
              <a:t>অধ্যায়</a:t>
            </a:r>
            <a:r>
              <a:rPr lang="en-US" sz="4400" b="1" dirty="0">
                <a:latin typeface="+mj-lt"/>
              </a:rPr>
              <a:t> :</a:t>
            </a:r>
            <a:r>
              <a:rPr lang="en-US" sz="4400" b="1" dirty="0" smtClean="0">
                <a:latin typeface="+mj-lt"/>
              </a:rPr>
              <a:t>৬ </a:t>
            </a:r>
            <a:r>
              <a:rPr lang="en-US" sz="4400" b="1" dirty="0">
                <a:latin typeface="+mj-lt"/>
              </a:rPr>
              <a:t>( </a:t>
            </a:r>
            <a:r>
              <a:rPr lang="en-US" sz="4400" b="1" dirty="0" err="1">
                <a:latin typeface="+mj-lt"/>
              </a:rPr>
              <a:t>ভগ্নাংশ</a:t>
            </a:r>
            <a:r>
              <a:rPr lang="en-US" sz="4400" b="1" dirty="0">
                <a:latin typeface="+mj-lt"/>
              </a:rPr>
              <a:t> </a:t>
            </a:r>
            <a:r>
              <a:rPr lang="en-US" sz="4400" b="1" dirty="0" smtClean="0">
                <a:latin typeface="+mj-lt"/>
              </a:rPr>
              <a:t>)</a:t>
            </a:r>
            <a:r>
              <a:rPr lang="en-US" sz="4400" b="1" dirty="0" smtClean="0">
                <a:latin typeface="+mj-lt"/>
                <a:cs typeface="NikoshBAN" panose="02000000000000000000" pitchFamily="2" charset="0"/>
              </a:rPr>
              <a:t> </a:t>
            </a:r>
            <a:endParaRPr lang="bn-IN" sz="4400" b="1" dirty="0">
              <a:latin typeface="+mj-lt"/>
              <a:cs typeface="NikoshBAN" panose="02000000000000000000" pitchFamily="2" charset="0"/>
            </a:endParaRPr>
          </a:p>
          <a:p>
            <a:pPr algn="ctr"/>
            <a:r>
              <a:rPr lang="bn-IN" sz="4400" b="1" dirty="0" smtClean="0">
                <a:latin typeface="+mj-lt"/>
                <a:cs typeface="NikoshBAN" panose="02000000000000000000" pitchFamily="2" charset="0"/>
              </a:rPr>
              <a:t>পাঠ </a:t>
            </a:r>
            <a:r>
              <a:rPr lang="bn-BD" sz="4400" b="1" dirty="0">
                <a:latin typeface="+mj-lt"/>
                <a:cs typeface="NikoshBAN" panose="02000000000000000000" pitchFamily="2" charset="0"/>
              </a:rPr>
              <a:t>:</a:t>
            </a:r>
            <a:r>
              <a:rPr lang="bn-IN" sz="4400" b="1" dirty="0">
                <a:latin typeface="+mj-lt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+mj-lt"/>
              </a:rPr>
              <a:t>ভগ্নাংশের</a:t>
            </a:r>
            <a:r>
              <a:rPr lang="en-US" sz="4400" b="1" dirty="0" smtClean="0">
                <a:latin typeface="+mj-lt"/>
              </a:rPr>
              <a:t> </a:t>
            </a:r>
            <a:r>
              <a:rPr lang="en-US" sz="4400" b="1" dirty="0" err="1" smtClean="0">
                <a:latin typeface="+mj-lt"/>
              </a:rPr>
              <a:t>সাহায্যে</a:t>
            </a:r>
            <a:r>
              <a:rPr lang="en-US" sz="4400" b="1" dirty="0" smtClean="0">
                <a:latin typeface="+mj-lt"/>
              </a:rPr>
              <a:t> </a:t>
            </a:r>
            <a:r>
              <a:rPr lang="en-US" sz="4400" b="1" dirty="0" err="1" smtClean="0">
                <a:latin typeface="+mj-lt"/>
              </a:rPr>
              <a:t>গুণ</a:t>
            </a:r>
            <a:endParaRPr lang="en-US" sz="4400" b="1" dirty="0" smtClean="0">
              <a:latin typeface="+mj-lt"/>
            </a:endParaRPr>
          </a:p>
          <a:p>
            <a:pPr algn="ctr"/>
            <a:r>
              <a:rPr lang="en-US" sz="4400" b="1" dirty="0" smtClean="0">
                <a:latin typeface="+mj-lt"/>
              </a:rPr>
              <a:t>পৃষ্ঠা </a:t>
            </a:r>
            <a:r>
              <a:rPr lang="en-US" sz="4400" b="1" dirty="0">
                <a:latin typeface="+mj-lt"/>
              </a:rPr>
              <a:t>:</a:t>
            </a:r>
            <a:r>
              <a:rPr lang="en-US" sz="4400" b="1" dirty="0" smtClean="0">
                <a:latin typeface="+mj-lt"/>
              </a:rPr>
              <a:t> ৫২</a:t>
            </a:r>
            <a:endParaRPr lang="en-US" sz="4400" b="1" dirty="0" smtClean="0">
              <a:latin typeface="+mj-lt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947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95000"/>
              </a:schemeClr>
            </a:gs>
            <a:gs pos="100000">
              <a:schemeClr val="bg1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51BDBC00-902C-43B2-9211-D5D373D311D6}"/>
              </a:ext>
            </a:extLst>
          </p:cNvPr>
          <p:cNvSpPr/>
          <p:nvPr/>
        </p:nvSpPr>
        <p:spPr>
          <a:xfrm rot="439804">
            <a:off x="5074348" y="1136726"/>
            <a:ext cx="3545017" cy="934816"/>
          </a:xfrm>
          <a:prstGeom prst="rect">
            <a:avLst/>
          </a:prstGeom>
          <a:gradFill flip="none" rotWithShape="1">
            <a:gsLst>
              <a:gs pos="0">
                <a:srgbClr val="E6E7E9">
                  <a:alpha val="0"/>
                </a:srgbClr>
              </a:gs>
              <a:gs pos="100000">
                <a:schemeClr val="tx1">
                  <a:alpha val="4500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9BC1CC6D-89A1-4BD8-BDBC-FFCE9D2505EF}"/>
              </a:ext>
            </a:extLst>
          </p:cNvPr>
          <p:cNvGrpSpPr/>
          <p:nvPr/>
        </p:nvGrpSpPr>
        <p:grpSpPr>
          <a:xfrm>
            <a:off x="1731675" y="853859"/>
            <a:ext cx="3452552" cy="1123905"/>
            <a:chOff x="5413659" y="1364860"/>
            <a:chExt cx="3914383" cy="122682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CF36CEEB-F102-4CE4-B011-F4B32BDF6656}"/>
                </a:ext>
              </a:extLst>
            </p:cNvPr>
            <p:cNvGrpSpPr/>
            <p:nvPr/>
          </p:nvGrpSpPr>
          <p:grpSpPr>
            <a:xfrm>
              <a:off x="5413659" y="1364860"/>
              <a:ext cx="3914383" cy="1226821"/>
              <a:chOff x="3119461" y="2798299"/>
              <a:chExt cx="3914383" cy="1226821"/>
            </a:xfrm>
          </p:grpSpPr>
          <p:sp>
            <p:nvSpPr>
              <p:cNvPr id="77" name="Rectangle: Top Corners Rounded 26">
                <a:extLst>
                  <a:ext uri="{FF2B5EF4-FFF2-40B4-BE49-F238E27FC236}">
                    <a16:creationId xmlns:a16="http://schemas.microsoft.com/office/drawing/2014/main" id="{44DCA4D6-F538-4D73-97F3-2DF6990033B3}"/>
                  </a:ext>
                </a:extLst>
              </p:cNvPr>
              <p:cNvSpPr/>
              <p:nvPr/>
            </p:nvSpPr>
            <p:spPr>
              <a:xfrm rot="5400000">
                <a:off x="4469981" y="1447779"/>
                <a:ext cx="1213343" cy="3914383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Freeform: Shape 29">
                <a:extLst>
                  <a:ext uri="{FF2B5EF4-FFF2-40B4-BE49-F238E27FC236}">
                    <a16:creationId xmlns:a16="http://schemas.microsoft.com/office/drawing/2014/main" id="{37F7FAC6-EE9C-4FF0-9191-AE7BCE7F064B}"/>
                  </a:ext>
                </a:extLst>
              </p:cNvPr>
              <p:cNvSpPr/>
              <p:nvPr/>
            </p:nvSpPr>
            <p:spPr>
              <a:xfrm rot="5400000">
                <a:off x="6200921" y="3192198"/>
                <a:ext cx="1213344" cy="452500"/>
              </a:xfrm>
              <a:custGeom>
                <a:avLst/>
                <a:gdLst>
                  <a:gd name="connsiteX0" fmla="*/ 0 w 1213343"/>
                  <a:gd name="connsiteY0" fmla="*/ 452500 h 452500"/>
                  <a:gd name="connsiteX1" fmla="*/ 0 w 1213343"/>
                  <a:gd name="connsiteY1" fmla="*/ 202228 h 452500"/>
                  <a:gd name="connsiteX2" fmla="*/ 202228 w 1213343"/>
                  <a:gd name="connsiteY2" fmla="*/ 0 h 452500"/>
                  <a:gd name="connsiteX3" fmla="*/ 1011115 w 1213343"/>
                  <a:gd name="connsiteY3" fmla="*/ 0 h 452500"/>
                  <a:gd name="connsiteX4" fmla="*/ 1213343 w 1213343"/>
                  <a:gd name="connsiteY4" fmla="*/ 202228 h 452500"/>
                  <a:gd name="connsiteX5" fmla="*/ 1213343 w 1213343"/>
                  <a:gd name="connsiteY5" fmla="*/ 452500 h 452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3343" h="452500">
                    <a:moveTo>
                      <a:pt x="0" y="452500"/>
                    </a:moveTo>
                    <a:lnTo>
                      <a:pt x="0" y="202228"/>
                    </a:lnTo>
                    <a:cubicBezTo>
                      <a:pt x="0" y="90541"/>
                      <a:pt x="90541" y="0"/>
                      <a:pt x="202228" y="0"/>
                    </a:cubicBezTo>
                    <a:lnTo>
                      <a:pt x="1011115" y="0"/>
                    </a:lnTo>
                    <a:cubicBezTo>
                      <a:pt x="1122802" y="0"/>
                      <a:pt x="1213343" y="90541"/>
                      <a:pt x="1213343" y="202228"/>
                    </a:cubicBezTo>
                    <a:lnTo>
                      <a:pt x="1213343" y="452500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BC1EDB35-9F85-4F12-9B6B-A565FEFC5F96}"/>
                </a:ext>
              </a:extLst>
            </p:cNvPr>
            <p:cNvSpPr txBox="1"/>
            <p:nvPr/>
          </p:nvSpPr>
          <p:spPr>
            <a:xfrm>
              <a:off x="8912737" y="1642793"/>
              <a:ext cx="36901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endParaRPr lang="en-US" sz="36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F96DAB3D-BEC2-4D61-8D81-18DCA98418CA}"/>
                </a:ext>
              </a:extLst>
            </p:cNvPr>
            <p:cNvSpPr txBox="1"/>
            <p:nvPr/>
          </p:nvSpPr>
          <p:spPr>
            <a:xfrm>
              <a:off x="5860052" y="1496318"/>
              <a:ext cx="2878761" cy="1007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শিখনফলঃ</a:t>
              </a:r>
              <a:endParaRPr lang="en-US" sz="5400" dirty="0">
                <a:solidFill>
                  <a:srgbClr val="23A6E8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CF9EDF0F-C82A-48B3-9399-93E30D6B48F6}"/>
              </a:ext>
            </a:extLst>
          </p:cNvPr>
          <p:cNvGrpSpPr/>
          <p:nvPr/>
        </p:nvGrpSpPr>
        <p:grpSpPr>
          <a:xfrm>
            <a:off x="1552944" y="768379"/>
            <a:ext cx="3656245" cy="1303935"/>
            <a:chOff x="1543242" y="699188"/>
            <a:chExt cx="4145323" cy="1589648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80" name="Freeform: Shape 25">
              <a:extLst>
                <a:ext uri="{FF2B5EF4-FFF2-40B4-BE49-F238E27FC236}">
                  <a16:creationId xmlns:a16="http://schemas.microsoft.com/office/drawing/2014/main" id="{28D15D18-648A-42E4-BF22-01898E8B0AC0}"/>
                </a:ext>
              </a:extLst>
            </p:cNvPr>
            <p:cNvSpPr/>
            <p:nvPr/>
          </p:nvSpPr>
          <p:spPr>
            <a:xfrm rot="16200000">
              <a:off x="4522709" y="1122979"/>
              <a:ext cx="1561514" cy="770199"/>
            </a:xfrm>
            <a:custGeom>
              <a:avLst/>
              <a:gdLst>
                <a:gd name="connsiteX0" fmla="*/ 1561514 w 1561514"/>
                <a:gd name="connsiteY0" fmla="*/ 0 h 641295"/>
                <a:gd name="connsiteX1" fmla="*/ 1561514 w 1561514"/>
                <a:gd name="connsiteY1" fmla="*/ 641295 h 641295"/>
                <a:gd name="connsiteX2" fmla="*/ 1090247 w 1561514"/>
                <a:gd name="connsiteY2" fmla="*/ 641295 h 641295"/>
                <a:gd name="connsiteX3" fmla="*/ 1083959 w 1561514"/>
                <a:gd name="connsiteY3" fmla="*/ 578925 h 641295"/>
                <a:gd name="connsiteX4" fmla="*/ 780757 w 1561514"/>
                <a:gd name="connsiteY4" fmla="*/ 331808 h 641295"/>
                <a:gd name="connsiteX5" fmla="*/ 477555 w 1561514"/>
                <a:gd name="connsiteY5" fmla="*/ 578925 h 641295"/>
                <a:gd name="connsiteX6" fmla="*/ 471267 w 1561514"/>
                <a:gd name="connsiteY6" fmla="*/ 641295 h 641295"/>
                <a:gd name="connsiteX7" fmla="*/ 0 w 1561514"/>
                <a:gd name="connsiteY7" fmla="*/ 641295 h 641295"/>
                <a:gd name="connsiteX8" fmla="*/ 0 w 1561514"/>
                <a:gd name="connsiteY8" fmla="*/ 0 h 641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1514" h="641295">
                  <a:moveTo>
                    <a:pt x="1561514" y="0"/>
                  </a:moveTo>
                  <a:lnTo>
                    <a:pt x="1561514" y="641295"/>
                  </a:lnTo>
                  <a:lnTo>
                    <a:pt x="1090247" y="641295"/>
                  </a:lnTo>
                  <a:lnTo>
                    <a:pt x="1083959" y="578925"/>
                  </a:lnTo>
                  <a:cubicBezTo>
                    <a:pt x="1055100" y="437896"/>
                    <a:pt x="930318" y="331808"/>
                    <a:pt x="780757" y="331808"/>
                  </a:cubicBezTo>
                  <a:cubicBezTo>
                    <a:pt x="631196" y="331808"/>
                    <a:pt x="506413" y="437896"/>
                    <a:pt x="477555" y="578925"/>
                  </a:cubicBezTo>
                  <a:lnTo>
                    <a:pt x="471267" y="641295"/>
                  </a:lnTo>
                  <a:lnTo>
                    <a:pt x="0" y="6412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22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34A22F80-88B5-42CC-B09D-C7930205BCCA}"/>
                </a:ext>
              </a:extLst>
            </p:cNvPr>
            <p:cNvGrpSpPr/>
            <p:nvPr/>
          </p:nvGrpSpPr>
          <p:grpSpPr>
            <a:xfrm>
              <a:off x="1543242" y="699188"/>
              <a:ext cx="3914382" cy="1561514"/>
              <a:chOff x="777702" y="1039430"/>
              <a:chExt cx="3914382" cy="1561514"/>
            </a:xfrm>
          </p:grpSpPr>
          <p:sp>
            <p:nvSpPr>
              <p:cNvPr id="82" name="Freeform: Shape 9">
                <a:extLst>
                  <a:ext uri="{FF2B5EF4-FFF2-40B4-BE49-F238E27FC236}">
                    <a16:creationId xmlns:a16="http://schemas.microsoft.com/office/drawing/2014/main" id="{8A9B883D-EF96-429C-A314-F138863FD1A4}"/>
                  </a:ext>
                </a:extLst>
              </p:cNvPr>
              <p:cNvSpPr/>
              <p:nvPr/>
            </p:nvSpPr>
            <p:spPr>
              <a:xfrm rot="16200000">
                <a:off x="1954136" y="-137004"/>
                <a:ext cx="1561514" cy="3914382"/>
              </a:xfrm>
              <a:custGeom>
                <a:avLst/>
                <a:gdLst>
                  <a:gd name="connsiteX0" fmla="*/ 1561514 w 1561514"/>
                  <a:gd name="connsiteY0" fmla="*/ 260258 h 3914382"/>
                  <a:gd name="connsiteX1" fmla="*/ 1561514 w 1561514"/>
                  <a:gd name="connsiteY1" fmla="*/ 3914382 h 3914382"/>
                  <a:gd name="connsiteX2" fmla="*/ 1090247 w 1561514"/>
                  <a:gd name="connsiteY2" fmla="*/ 3914382 h 3914382"/>
                  <a:gd name="connsiteX3" fmla="*/ 1083959 w 1561514"/>
                  <a:gd name="connsiteY3" fmla="*/ 3852012 h 3914382"/>
                  <a:gd name="connsiteX4" fmla="*/ 780757 w 1561514"/>
                  <a:gd name="connsiteY4" fmla="*/ 3604895 h 3914382"/>
                  <a:gd name="connsiteX5" fmla="*/ 477555 w 1561514"/>
                  <a:gd name="connsiteY5" fmla="*/ 3852012 h 3914382"/>
                  <a:gd name="connsiteX6" fmla="*/ 471267 w 1561514"/>
                  <a:gd name="connsiteY6" fmla="*/ 3914382 h 3914382"/>
                  <a:gd name="connsiteX7" fmla="*/ 0 w 1561514"/>
                  <a:gd name="connsiteY7" fmla="*/ 3914382 h 3914382"/>
                  <a:gd name="connsiteX8" fmla="*/ 0 w 1561514"/>
                  <a:gd name="connsiteY8" fmla="*/ 260258 h 3914382"/>
                  <a:gd name="connsiteX9" fmla="*/ 260258 w 1561514"/>
                  <a:gd name="connsiteY9" fmla="*/ 0 h 3914382"/>
                  <a:gd name="connsiteX10" fmla="*/ 1301256 w 1561514"/>
                  <a:gd name="connsiteY10" fmla="*/ 0 h 3914382"/>
                  <a:gd name="connsiteX11" fmla="*/ 1561514 w 1561514"/>
                  <a:gd name="connsiteY11" fmla="*/ 260258 h 3914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61514" h="3914382">
                    <a:moveTo>
                      <a:pt x="1561514" y="260258"/>
                    </a:moveTo>
                    <a:lnTo>
                      <a:pt x="1561514" y="3914382"/>
                    </a:lnTo>
                    <a:lnTo>
                      <a:pt x="1090247" y="3914382"/>
                    </a:lnTo>
                    <a:lnTo>
                      <a:pt x="1083959" y="3852012"/>
                    </a:lnTo>
                    <a:cubicBezTo>
                      <a:pt x="1055100" y="3710983"/>
                      <a:pt x="930318" y="3604895"/>
                      <a:pt x="780757" y="3604895"/>
                    </a:cubicBezTo>
                    <a:cubicBezTo>
                      <a:pt x="631196" y="3604895"/>
                      <a:pt x="506413" y="3710983"/>
                      <a:pt x="477555" y="3852012"/>
                    </a:cubicBezTo>
                    <a:lnTo>
                      <a:pt x="471267" y="3914382"/>
                    </a:lnTo>
                    <a:lnTo>
                      <a:pt x="0" y="3914382"/>
                    </a:lnTo>
                    <a:lnTo>
                      <a:pt x="0" y="260258"/>
                    </a:lnTo>
                    <a:cubicBezTo>
                      <a:pt x="0" y="116521"/>
                      <a:pt x="116521" y="0"/>
                      <a:pt x="260258" y="0"/>
                    </a:cubicBezTo>
                    <a:lnTo>
                      <a:pt x="1301256" y="0"/>
                    </a:lnTo>
                    <a:cubicBezTo>
                      <a:pt x="1444993" y="0"/>
                      <a:pt x="1561514" y="116521"/>
                      <a:pt x="1561514" y="26025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23A6E8"/>
                  </a:gs>
                  <a:gs pos="100000">
                    <a:srgbClr val="0066CC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Freeform: Shape 8">
                <a:extLst>
                  <a:ext uri="{FF2B5EF4-FFF2-40B4-BE49-F238E27FC236}">
                    <a16:creationId xmlns:a16="http://schemas.microsoft.com/office/drawing/2014/main" id="{C328BB9E-BA83-4487-A40C-3640C9EA6DB8}"/>
                  </a:ext>
                </a:extLst>
              </p:cNvPr>
              <p:cNvSpPr/>
              <p:nvPr/>
            </p:nvSpPr>
            <p:spPr>
              <a:xfrm rot="16200000">
                <a:off x="2224374" y="-16821"/>
                <a:ext cx="1261403" cy="3674013"/>
              </a:xfrm>
              <a:custGeom>
                <a:avLst/>
                <a:gdLst>
                  <a:gd name="connsiteX0" fmla="*/ 1261403 w 1261403"/>
                  <a:gd name="connsiteY0" fmla="*/ 210238 h 3674013"/>
                  <a:gd name="connsiteX1" fmla="*/ 1261403 w 1261403"/>
                  <a:gd name="connsiteY1" fmla="*/ 3674013 h 3674013"/>
                  <a:gd name="connsiteX2" fmla="*/ 940190 w 1261403"/>
                  <a:gd name="connsiteY2" fmla="*/ 3674013 h 3674013"/>
                  <a:gd name="connsiteX3" fmla="*/ 933902 w 1261403"/>
                  <a:gd name="connsiteY3" fmla="*/ 3611645 h 3674013"/>
                  <a:gd name="connsiteX4" fmla="*/ 630700 w 1261403"/>
                  <a:gd name="connsiteY4" fmla="*/ 3364528 h 3674013"/>
                  <a:gd name="connsiteX5" fmla="*/ 327498 w 1261403"/>
                  <a:gd name="connsiteY5" fmla="*/ 3611645 h 3674013"/>
                  <a:gd name="connsiteX6" fmla="*/ 321211 w 1261403"/>
                  <a:gd name="connsiteY6" fmla="*/ 3674013 h 3674013"/>
                  <a:gd name="connsiteX7" fmla="*/ 0 w 1261403"/>
                  <a:gd name="connsiteY7" fmla="*/ 3674013 h 3674013"/>
                  <a:gd name="connsiteX8" fmla="*/ 0 w 1261403"/>
                  <a:gd name="connsiteY8" fmla="*/ 210238 h 3674013"/>
                  <a:gd name="connsiteX9" fmla="*/ 210238 w 1261403"/>
                  <a:gd name="connsiteY9" fmla="*/ 0 h 3674013"/>
                  <a:gd name="connsiteX10" fmla="*/ 1051165 w 1261403"/>
                  <a:gd name="connsiteY10" fmla="*/ 0 h 3674013"/>
                  <a:gd name="connsiteX11" fmla="*/ 1261403 w 1261403"/>
                  <a:gd name="connsiteY11" fmla="*/ 210238 h 3674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1403" h="3674013">
                    <a:moveTo>
                      <a:pt x="1261403" y="210238"/>
                    </a:moveTo>
                    <a:lnTo>
                      <a:pt x="1261403" y="3674013"/>
                    </a:lnTo>
                    <a:lnTo>
                      <a:pt x="940190" y="3674013"/>
                    </a:lnTo>
                    <a:lnTo>
                      <a:pt x="933902" y="3611645"/>
                    </a:lnTo>
                    <a:cubicBezTo>
                      <a:pt x="905044" y="3470616"/>
                      <a:pt x="780261" y="3364528"/>
                      <a:pt x="630700" y="3364528"/>
                    </a:cubicBezTo>
                    <a:cubicBezTo>
                      <a:pt x="481139" y="3364528"/>
                      <a:pt x="356357" y="3470616"/>
                      <a:pt x="327498" y="3611645"/>
                    </a:cubicBezTo>
                    <a:lnTo>
                      <a:pt x="321211" y="3674013"/>
                    </a:lnTo>
                    <a:lnTo>
                      <a:pt x="0" y="3674013"/>
                    </a:lnTo>
                    <a:lnTo>
                      <a:pt x="0" y="210238"/>
                    </a:lnTo>
                    <a:cubicBezTo>
                      <a:pt x="0" y="94127"/>
                      <a:pt x="94127" y="0"/>
                      <a:pt x="210238" y="0"/>
                    </a:cubicBezTo>
                    <a:lnTo>
                      <a:pt x="1051165" y="0"/>
                    </a:lnTo>
                    <a:cubicBezTo>
                      <a:pt x="1167276" y="0"/>
                      <a:pt x="1261403" y="94127"/>
                      <a:pt x="1261403" y="210238"/>
                    </a:cubicBezTo>
                    <a:close/>
                  </a:path>
                </a:pathLst>
              </a:custGeom>
              <a:solidFill>
                <a:schemeClr val="bg1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4" name="Left Bracket 12">
                <a:extLst>
                  <a:ext uri="{FF2B5EF4-FFF2-40B4-BE49-F238E27FC236}">
                    <a16:creationId xmlns:a16="http://schemas.microsoft.com/office/drawing/2014/main" id="{9A036B36-32C2-451B-BCB8-E0DF87143723}"/>
                  </a:ext>
                </a:extLst>
              </p:cNvPr>
              <p:cNvSpPr/>
              <p:nvPr/>
            </p:nvSpPr>
            <p:spPr>
              <a:xfrm>
                <a:off x="903184" y="1092183"/>
                <a:ext cx="3788898" cy="1434903"/>
              </a:xfrm>
              <a:custGeom>
                <a:avLst/>
                <a:gdLst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4013" h="1434903" stroke="0" extrusionOk="0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  <a:lnTo>
                      <a:pt x="3674013" y="1434903"/>
                    </a:lnTo>
                    <a:close/>
                  </a:path>
                  <a:path w="3674013" h="1434903" fill="none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</a:path>
                </a:pathLst>
              </a:custGeom>
              <a:ln w="9525">
                <a:solidFill>
                  <a:schemeClr val="bg1">
                    <a:lumMod val="9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936A1819-B2E6-4463-837D-56D1EEC9E752}"/>
                  </a:ext>
                </a:extLst>
              </p:cNvPr>
              <p:cNvSpPr txBox="1"/>
              <p:nvPr/>
            </p:nvSpPr>
            <p:spPr>
              <a:xfrm>
                <a:off x="1050138" y="1053985"/>
                <a:ext cx="3189445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88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sp>
        <p:nvSpPr>
          <p:cNvPr id="44" name="Rectangle 43"/>
          <p:cNvSpPr/>
          <p:nvPr/>
        </p:nvSpPr>
        <p:spPr>
          <a:xfrm>
            <a:off x="342900" y="304800"/>
            <a:ext cx="11506200" cy="62484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1009985" y="2642164"/>
            <a:ext cx="609600" cy="553691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88461" y="2658837"/>
            <a:ext cx="99341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3200" dirty="0">
                <a:latin typeface="Arial" panose="020B0604020202020204" pitchFamily="34" charset="0"/>
              </a:rPr>
              <a:t>২০.৩.২ মিশ্র ভগ্নাংশকে প্রকৃত, অপ্রকৃত ও মিশ্র ভগ্নাংশ দ্বারা গুণ করতে পারবে।</a:t>
            </a:r>
            <a:endParaRPr lang="en-US" sz="3200" dirty="0"/>
          </a:p>
        </p:txBody>
      </p:sp>
      <p:sp>
        <p:nvSpPr>
          <p:cNvPr id="20" name="Right Arrow 19"/>
          <p:cNvSpPr/>
          <p:nvPr/>
        </p:nvSpPr>
        <p:spPr>
          <a:xfrm>
            <a:off x="1009985" y="3931922"/>
            <a:ext cx="609600" cy="553691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627014" y="3916379"/>
            <a:ext cx="100222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3200" dirty="0">
                <a:latin typeface="Arial" panose="020B0604020202020204" pitchFamily="34" charset="0"/>
              </a:rPr>
              <a:t>২০.৪.১ পূর্ণ সংখ্যার বা ভগ্নাংশের ধারণা লাভ করবে এবং </a:t>
            </a:r>
            <a:r>
              <a:rPr lang="as-IN" sz="3200" dirty="0" smtClean="0">
                <a:latin typeface="Arial" panose="020B0604020202020204" pitchFamily="34" charset="0"/>
              </a:rPr>
              <a:t>প্র</a:t>
            </a:r>
            <a:r>
              <a:rPr lang="en-US" sz="3200" dirty="0" err="1" smtClean="0">
                <a:latin typeface="Arial" panose="020B0604020202020204" pitchFamily="34" charset="0"/>
              </a:rPr>
              <a:t>য়ো</a:t>
            </a:r>
            <a:r>
              <a:rPr lang="as-IN" sz="3200" dirty="0" smtClean="0">
                <a:latin typeface="Arial" panose="020B0604020202020204" pitchFamily="34" charset="0"/>
              </a:rPr>
              <a:t>গ </a:t>
            </a:r>
            <a:r>
              <a:rPr lang="as-IN" sz="3200" dirty="0">
                <a:latin typeface="Arial" panose="020B0604020202020204" pitchFamily="34" charset="0"/>
              </a:rPr>
              <a:t>করতে পারবে।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75659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50000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75E-6 -1.48148E-6 L 0.24584 -0.00023 " pathEditMode="relative" rAng="0" ptsTypes="AA" p14:bounceEnd="50000">
                                          <p:cBhvr>
                                            <p:cTn id="6" dur="2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292" y="-2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2" grpId="0" animBg="1"/>
          <p:bldP spid="19" grpId="0" animBg="1"/>
          <p:bldP spid="2" grpId="0"/>
          <p:bldP spid="20" grpId="0" animBg="1"/>
          <p:bldP spid="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75E-6 -1.48148E-6 L 0.24584 -0.00023 " pathEditMode="relative" rAng="0" ptsTypes="AA">
                                          <p:cBhvr>
                                            <p:cTn id="6" dur="2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292" y="-2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2" grpId="0" animBg="1"/>
          <p:bldP spid="19" grpId="0" animBg="1"/>
          <p:bldP spid="2" grpId="0"/>
          <p:bldP spid="20" grpId="0" animBg="1"/>
          <p:bldP spid="4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rgbClr val="0F88B9"/>
            </a:gs>
            <a:gs pos="100000">
              <a:srgbClr val="27EBB8"/>
            </a:gs>
          </a:gsLst>
          <a:lin ang="6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" y="304800"/>
            <a:ext cx="11506200" cy="6248400"/>
          </a:xfrm>
          <a:prstGeom prst="rect">
            <a:avLst/>
          </a:prstGeom>
          <a:noFill/>
          <a:ln w="12700">
            <a:solidFill>
              <a:srgbClr val="FFFF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33600" y="852550"/>
            <a:ext cx="8244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মরা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29000" y="228600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https://www.youtube.com/watch?v=cujpd2O6_nw&amp;t=78s&amp;ab_channel=LooLooKids-NurseryRhymesandChildren%27sSongs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54014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FFFF"/>
            </a:gs>
            <a:gs pos="100000">
              <a:srgbClr val="F5FA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2971800" y="2971800"/>
            <a:ext cx="6699198" cy="1524000"/>
          </a:xfrm>
          <a:custGeom>
            <a:avLst/>
            <a:gdLst>
              <a:gd name="connsiteX0" fmla="*/ 0 w 6699198"/>
              <a:gd name="connsiteY0" fmla="*/ 0 h 1524000"/>
              <a:gd name="connsiteX1" fmla="*/ 5937198 w 6699198"/>
              <a:gd name="connsiteY1" fmla="*/ 0 h 1524000"/>
              <a:gd name="connsiteX2" fmla="*/ 6016178 w 6699198"/>
              <a:gd name="connsiteY2" fmla="*/ 0 h 1524000"/>
              <a:gd name="connsiteX3" fmla="*/ 6016178 w 6699198"/>
              <a:gd name="connsiteY3" fmla="*/ 4097 h 1524000"/>
              <a:gd name="connsiteX4" fmla="*/ 6090768 w 6699198"/>
              <a:gd name="connsiteY4" fmla="*/ 15481 h 1524000"/>
              <a:gd name="connsiteX5" fmla="*/ 6699198 w 6699198"/>
              <a:gd name="connsiteY5" fmla="*/ 762000 h 1524000"/>
              <a:gd name="connsiteX6" fmla="*/ 6090768 w 6699198"/>
              <a:gd name="connsiteY6" fmla="*/ 1508519 h 1524000"/>
              <a:gd name="connsiteX7" fmla="*/ 6016178 w 6699198"/>
              <a:gd name="connsiteY7" fmla="*/ 1519903 h 1524000"/>
              <a:gd name="connsiteX8" fmla="*/ 6016178 w 6699198"/>
              <a:gd name="connsiteY8" fmla="*/ 1524000 h 1524000"/>
              <a:gd name="connsiteX9" fmla="*/ 5937198 w 6699198"/>
              <a:gd name="connsiteY9" fmla="*/ 1524000 h 1524000"/>
              <a:gd name="connsiteX10" fmla="*/ 0 w 6699198"/>
              <a:gd name="connsiteY10" fmla="*/ 15240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699198" h="1524000">
                <a:moveTo>
                  <a:pt x="0" y="0"/>
                </a:moveTo>
                <a:lnTo>
                  <a:pt x="5937198" y="0"/>
                </a:lnTo>
                <a:lnTo>
                  <a:pt x="6016178" y="0"/>
                </a:lnTo>
                <a:lnTo>
                  <a:pt x="6016178" y="4097"/>
                </a:lnTo>
                <a:lnTo>
                  <a:pt x="6090768" y="15481"/>
                </a:lnTo>
                <a:cubicBezTo>
                  <a:pt x="6437998" y="86535"/>
                  <a:pt x="6699198" y="393764"/>
                  <a:pt x="6699198" y="762000"/>
                </a:cubicBezTo>
                <a:cubicBezTo>
                  <a:pt x="6699198" y="1130236"/>
                  <a:pt x="6437998" y="1437465"/>
                  <a:pt x="6090768" y="1508519"/>
                </a:cubicBezTo>
                <a:lnTo>
                  <a:pt x="6016178" y="1519903"/>
                </a:lnTo>
                <a:lnTo>
                  <a:pt x="6016178" y="1524000"/>
                </a:lnTo>
                <a:lnTo>
                  <a:pt x="5937198" y="1524000"/>
                </a:lnTo>
                <a:lnTo>
                  <a:pt x="0" y="152400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chemeClr val="bg1"/>
              </a:gs>
            </a:gsLst>
            <a:lin ang="21594000" scaled="0"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42900" y="304800"/>
            <a:ext cx="11506200" cy="6248400"/>
          </a:xfrm>
          <a:prstGeom prst="rect">
            <a:avLst/>
          </a:prstGeom>
          <a:noFill/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2971800" y="914400"/>
            <a:ext cx="6699198" cy="1524000"/>
          </a:xfrm>
          <a:custGeom>
            <a:avLst/>
            <a:gdLst>
              <a:gd name="connsiteX0" fmla="*/ 0 w 6699198"/>
              <a:gd name="connsiteY0" fmla="*/ 0 h 1524000"/>
              <a:gd name="connsiteX1" fmla="*/ 5937198 w 6699198"/>
              <a:gd name="connsiteY1" fmla="*/ 0 h 1524000"/>
              <a:gd name="connsiteX2" fmla="*/ 6016178 w 6699198"/>
              <a:gd name="connsiteY2" fmla="*/ 0 h 1524000"/>
              <a:gd name="connsiteX3" fmla="*/ 6016178 w 6699198"/>
              <a:gd name="connsiteY3" fmla="*/ 4097 h 1524000"/>
              <a:gd name="connsiteX4" fmla="*/ 6090768 w 6699198"/>
              <a:gd name="connsiteY4" fmla="*/ 15481 h 1524000"/>
              <a:gd name="connsiteX5" fmla="*/ 6699198 w 6699198"/>
              <a:gd name="connsiteY5" fmla="*/ 762000 h 1524000"/>
              <a:gd name="connsiteX6" fmla="*/ 6090768 w 6699198"/>
              <a:gd name="connsiteY6" fmla="*/ 1508519 h 1524000"/>
              <a:gd name="connsiteX7" fmla="*/ 6016178 w 6699198"/>
              <a:gd name="connsiteY7" fmla="*/ 1519903 h 1524000"/>
              <a:gd name="connsiteX8" fmla="*/ 6016178 w 6699198"/>
              <a:gd name="connsiteY8" fmla="*/ 1524000 h 1524000"/>
              <a:gd name="connsiteX9" fmla="*/ 5937198 w 6699198"/>
              <a:gd name="connsiteY9" fmla="*/ 1524000 h 1524000"/>
              <a:gd name="connsiteX10" fmla="*/ 0 w 6699198"/>
              <a:gd name="connsiteY10" fmla="*/ 15240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699198" h="1524000">
                <a:moveTo>
                  <a:pt x="0" y="0"/>
                </a:moveTo>
                <a:lnTo>
                  <a:pt x="5937198" y="0"/>
                </a:lnTo>
                <a:lnTo>
                  <a:pt x="6016178" y="0"/>
                </a:lnTo>
                <a:lnTo>
                  <a:pt x="6016178" y="4097"/>
                </a:lnTo>
                <a:lnTo>
                  <a:pt x="6090768" y="15481"/>
                </a:lnTo>
                <a:cubicBezTo>
                  <a:pt x="6437998" y="86535"/>
                  <a:pt x="6699198" y="393764"/>
                  <a:pt x="6699198" y="762000"/>
                </a:cubicBezTo>
                <a:cubicBezTo>
                  <a:pt x="6699198" y="1130236"/>
                  <a:pt x="6437998" y="1437465"/>
                  <a:pt x="6090768" y="1508519"/>
                </a:cubicBezTo>
                <a:lnTo>
                  <a:pt x="6016178" y="1519903"/>
                </a:lnTo>
                <a:lnTo>
                  <a:pt x="6016178" y="1524000"/>
                </a:lnTo>
                <a:lnTo>
                  <a:pt x="5937198" y="1524000"/>
                </a:lnTo>
                <a:lnTo>
                  <a:pt x="0" y="152400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chemeClr val="bg1"/>
              </a:gs>
            </a:gsLst>
            <a:lin ang="0" scaled="0"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973092" y="3179802"/>
            <a:ext cx="578395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500"/>
              </a:spcAft>
            </a:pPr>
            <a:r>
              <a:rPr lang="as-IN" sz="6600" dirty="0" smtClean="0">
                <a:solidFill>
                  <a:srgbClr val="242400"/>
                </a:solidFill>
                <a:latin typeface="Arial" panose="020B0604020202020204" pitchFamily="34" charset="0"/>
              </a:rPr>
              <a:t>ভগ্নাংশের </a:t>
            </a:r>
            <a:r>
              <a:rPr lang="as-IN" sz="6600" dirty="0">
                <a:solidFill>
                  <a:srgbClr val="242400"/>
                </a:solidFill>
                <a:latin typeface="Arial" panose="020B0604020202020204" pitchFamily="34" charset="0"/>
              </a:rPr>
              <a:t>সাহায্যে গুণ</a:t>
            </a:r>
            <a:endParaRPr lang="as-IN" sz="6600" dirty="0"/>
          </a:p>
        </p:txBody>
      </p:sp>
      <p:sp>
        <p:nvSpPr>
          <p:cNvPr id="12" name="Rectangle 11"/>
          <p:cNvSpPr/>
          <p:nvPr/>
        </p:nvSpPr>
        <p:spPr>
          <a:xfrm>
            <a:off x="4473778" y="1122402"/>
            <a:ext cx="369524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500"/>
              </a:spcAft>
            </a:pPr>
            <a:r>
              <a:rPr lang="en-US" sz="6600" b="1" dirty="0" smtClean="0">
                <a:solidFill>
                  <a:srgbClr val="242400"/>
                </a:solidFill>
                <a:latin typeface="Arial" panose="020B0604020202020204" pitchFamily="34" charset="0"/>
              </a:rPr>
              <a:t>আজকের পাঠ</a:t>
            </a:r>
            <a:endParaRPr lang="as-IN" sz="6600" b="1" dirty="0"/>
          </a:p>
        </p:txBody>
      </p:sp>
    </p:spTree>
    <p:extLst>
      <p:ext uri="{BB962C8B-B14F-4D97-AF65-F5344CB8AC3E}">
        <p14:creationId xmlns:p14="http://schemas.microsoft.com/office/powerpoint/2010/main" val="37145186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  <p:bldP spid="4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rgbClr val="0F88B9"/>
            </a:gs>
            <a:gs pos="100000">
              <a:srgbClr val="27EBB8"/>
            </a:gs>
          </a:gsLst>
          <a:lin ang="6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" y="304800"/>
            <a:ext cx="11506200" cy="6248400"/>
          </a:xfrm>
          <a:prstGeom prst="rect">
            <a:avLst/>
          </a:prstGeom>
          <a:noFill/>
          <a:ln w="12700">
            <a:solidFill>
              <a:srgbClr val="FFFF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18520" y="402386"/>
            <a:ext cx="8244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মরা পাঠ্যব</a:t>
            </a:r>
            <a:r>
              <a:rPr lang="as-IN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য়ের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৫২  পৃষ্ঠা 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 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1082836"/>
            <a:ext cx="3667125" cy="52863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850431"/>
            <a:ext cx="3585913" cy="251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34988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100000">
              <a:srgbClr val="62F0CB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" y="304800"/>
            <a:ext cx="11506200" cy="6248400"/>
          </a:xfrm>
          <a:prstGeom prst="rect">
            <a:avLst/>
          </a:prstGeom>
          <a:noFill/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823262" y="1739159"/>
            <a:ext cx="10542207" cy="1147328"/>
            <a:chOff x="823262" y="1739159"/>
            <a:chExt cx="10542207" cy="1147328"/>
          </a:xfrm>
        </p:grpSpPr>
        <p:grpSp>
          <p:nvGrpSpPr>
            <p:cNvPr id="12" name="Group 11"/>
            <p:cNvGrpSpPr/>
            <p:nvPr/>
          </p:nvGrpSpPr>
          <p:grpSpPr>
            <a:xfrm>
              <a:off x="823262" y="1782006"/>
              <a:ext cx="2039988" cy="1093520"/>
              <a:chOff x="890352" y="922650"/>
              <a:chExt cx="2039988" cy="1093520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1600200" y="922650"/>
                <a:ext cx="1330140" cy="1093520"/>
                <a:chOff x="1600200" y="922650"/>
                <a:chExt cx="1330140" cy="1093520"/>
              </a:xfrm>
            </p:grpSpPr>
            <p:grpSp>
              <p:nvGrpSpPr>
                <p:cNvPr id="35" name="Group 34"/>
                <p:cNvGrpSpPr/>
                <p:nvPr/>
              </p:nvGrpSpPr>
              <p:grpSpPr>
                <a:xfrm>
                  <a:off x="1600200" y="922650"/>
                  <a:ext cx="460098" cy="1082816"/>
                  <a:chOff x="2283385" y="3666522"/>
                  <a:chExt cx="529581" cy="1181793"/>
                </a:xfrm>
              </p:grpSpPr>
              <p:sp>
                <p:nvSpPr>
                  <p:cNvPr id="41" name="TextBox 40"/>
                  <p:cNvSpPr txBox="1"/>
                  <p:nvPr/>
                </p:nvSpPr>
                <p:spPr>
                  <a:xfrm>
                    <a:off x="2357012" y="3666522"/>
                    <a:ext cx="424739" cy="63822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b="1" dirty="0" smtClean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২</a:t>
                    </a:r>
                    <a:endParaRPr lang="en-US" sz="3200" b="1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42" name="TextBox 41"/>
                  <p:cNvSpPr txBox="1"/>
                  <p:nvPr/>
                </p:nvSpPr>
                <p:spPr>
                  <a:xfrm>
                    <a:off x="2345791" y="4210088"/>
                    <a:ext cx="467175" cy="63822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b="1" dirty="0" smtClean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৩</a:t>
                    </a:r>
                    <a:endParaRPr lang="en-US" sz="3200" b="1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cxnSp>
                <p:nvCxnSpPr>
                  <p:cNvPr id="43" name="Straight Connector 42"/>
                  <p:cNvCxnSpPr/>
                  <p:nvPr/>
                </p:nvCxnSpPr>
                <p:spPr>
                  <a:xfrm>
                    <a:off x="2283385" y="4242376"/>
                    <a:ext cx="501839" cy="8921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6" name="TextBox 35"/>
                <p:cNvSpPr txBox="1"/>
                <p:nvPr/>
              </p:nvSpPr>
              <p:spPr>
                <a:xfrm>
                  <a:off x="1972577" y="1059485"/>
                  <a:ext cx="421607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×</a:t>
                  </a:r>
                  <a:endParaRPr lang="en-US" sz="48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grpSp>
              <p:nvGrpSpPr>
                <p:cNvPr id="37" name="Group 36"/>
                <p:cNvGrpSpPr/>
                <p:nvPr/>
              </p:nvGrpSpPr>
              <p:grpSpPr>
                <a:xfrm>
                  <a:off x="2494344" y="933354"/>
                  <a:ext cx="435996" cy="1082816"/>
                  <a:chOff x="2283385" y="3666522"/>
                  <a:chExt cx="501839" cy="1181793"/>
                </a:xfrm>
              </p:grpSpPr>
              <p:sp>
                <p:nvSpPr>
                  <p:cNvPr id="38" name="TextBox 37"/>
                  <p:cNvSpPr txBox="1"/>
                  <p:nvPr/>
                </p:nvSpPr>
                <p:spPr>
                  <a:xfrm>
                    <a:off x="2357012" y="3666522"/>
                    <a:ext cx="408132" cy="63822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b="1" dirty="0" smtClean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৪</a:t>
                    </a:r>
                    <a:endParaRPr lang="en-US" sz="3200" b="1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2345791" y="4210088"/>
                    <a:ext cx="433964" cy="63822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b="1" dirty="0" smtClean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৫</a:t>
                    </a:r>
                    <a:endParaRPr lang="en-US" sz="3200" b="1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cxnSp>
                <p:nvCxnSpPr>
                  <p:cNvPr id="40" name="Straight Connector 39"/>
                  <p:cNvCxnSpPr/>
                  <p:nvPr/>
                </p:nvCxnSpPr>
                <p:spPr>
                  <a:xfrm>
                    <a:off x="2283385" y="4242376"/>
                    <a:ext cx="501839" cy="8921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8" name="TextBox 7"/>
              <p:cNvSpPr txBox="1"/>
              <p:nvPr/>
            </p:nvSpPr>
            <p:spPr>
              <a:xfrm>
                <a:off x="890352" y="1182595"/>
                <a:ext cx="57740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(১)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3646051" y="1782006"/>
              <a:ext cx="2044984" cy="1093520"/>
              <a:chOff x="890352" y="922650"/>
              <a:chExt cx="2044984" cy="1093520"/>
            </a:xfrm>
          </p:grpSpPr>
          <p:grpSp>
            <p:nvGrpSpPr>
              <p:cNvPr id="51" name="Group 50"/>
              <p:cNvGrpSpPr/>
              <p:nvPr/>
            </p:nvGrpSpPr>
            <p:grpSpPr>
              <a:xfrm>
                <a:off x="1600201" y="922650"/>
                <a:ext cx="1335135" cy="1093520"/>
                <a:chOff x="1600201" y="922650"/>
                <a:chExt cx="1335135" cy="1093520"/>
              </a:xfrm>
            </p:grpSpPr>
            <p:grpSp>
              <p:nvGrpSpPr>
                <p:cNvPr id="53" name="Group 52"/>
                <p:cNvGrpSpPr/>
                <p:nvPr/>
              </p:nvGrpSpPr>
              <p:grpSpPr>
                <a:xfrm>
                  <a:off x="1600201" y="922650"/>
                  <a:ext cx="469847" cy="1082816"/>
                  <a:chOff x="2283385" y="3666522"/>
                  <a:chExt cx="540802" cy="1181793"/>
                </a:xfrm>
              </p:grpSpPr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2357012" y="3666522"/>
                    <a:ext cx="467175" cy="63822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b="1" dirty="0" smtClean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৩</a:t>
                    </a:r>
                    <a:endParaRPr lang="en-US" sz="3200" b="1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74" name="TextBox 73"/>
                  <p:cNvSpPr txBox="1"/>
                  <p:nvPr/>
                </p:nvSpPr>
                <p:spPr>
                  <a:xfrm>
                    <a:off x="2345791" y="4210088"/>
                    <a:ext cx="408132" cy="63822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b="1" dirty="0" smtClean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৪</a:t>
                    </a:r>
                    <a:endParaRPr lang="en-US" sz="3200" b="1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cxnSp>
                <p:nvCxnSpPr>
                  <p:cNvPr id="75" name="Straight Connector 74"/>
                  <p:cNvCxnSpPr/>
                  <p:nvPr/>
                </p:nvCxnSpPr>
                <p:spPr>
                  <a:xfrm>
                    <a:off x="2283385" y="4242376"/>
                    <a:ext cx="501839" cy="8921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4" name="TextBox 53"/>
                <p:cNvSpPr txBox="1"/>
                <p:nvPr/>
              </p:nvSpPr>
              <p:spPr>
                <a:xfrm>
                  <a:off x="1972577" y="1059485"/>
                  <a:ext cx="421607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×</a:t>
                  </a:r>
                  <a:endParaRPr lang="en-US" sz="48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grpSp>
              <p:nvGrpSpPr>
                <p:cNvPr id="55" name="Group 54"/>
                <p:cNvGrpSpPr/>
                <p:nvPr/>
              </p:nvGrpSpPr>
              <p:grpSpPr>
                <a:xfrm>
                  <a:off x="2494343" y="933354"/>
                  <a:ext cx="440993" cy="1082816"/>
                  <a:chOff x="2283385" y="3666522"/>
                  <a:chExt cx="507591" cy="1181793"/>
                </a:xfrm>
              </p:grpSpPr>
              <p:sp>
                <p:nvSpPr>
                  <p:cNvPr id="56" name="TextBox 55"/>
                  <p:cNvSpPr txBox="1"/>
                  <p:nvPr/>
                </p:nvSpPr>
                <p:spPr>
                  <a:xfrm>
                    <a:off x="2357012" y="3666522"/>
                    <a:ext cx="433964" cy="63822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b="1" dirty="0" smtClean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৫</a:t>
                    </a:r>
                    <a:endParaRPr lang="en-US" sz="3200" b="1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57" name="TextBox 56"/>
                  <p:cNvSpPr txBox="1"/>
                  <p:nvPr/>
                </p:nvSpPr>
                <p:spPr>
                  <a:xfrm>
                    <a:off x="2345791" y="4210088"/>
                    <a:ext cx="413669" cy="63822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b="1" dirty="0" smtClean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৭</a:t>
                    </a:r>
                    <a:endParaRPr lang="en-US" sz="3200" b="1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cxnSp>
                <p:nvCxnSpPr>
                  <p:cNvPr id="58" name="Straight Connector 57"/>
                  <p:cNvCxnSpPr/>
                  <p:nvPr/>
                </p:nvCxnSpPr>
                <p:spPr>
                  <a:xfrm>
                    <a:off x="2283385" y="4242376"/>
                    <a:ext cx="501839" cy="8921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52" name="TextBox 51"/>
              <p:cNvSpPr txBox="1"/>
              <p:nvPr/>
            </p:nvSpPr>
            <p:spPr>
              <a:xfrm>
                <a:off x="890352" y="1182595"/>
                <a:ext cx="59824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(২)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76" name="Group 75"/>
            <p:cNvGrpSpPr/>
            <p:nvPr/>
          </p:nvGrpSpPr>
          <p:grpSpPr>
            <a:xfrm>
              <a:off x="6468840" y="1739159"/>
              <a:ext cx="2044984" cy="1082816"/>
              <a:chOff x="890352" y="922650"/>
              <a:chExt cx="2044984" cy="1082816"/>
            </a:xfrm>
          </p:grpSpPr>
          <p:grpSp>
            <p:nvGrpSpPr>
              <p:cNvPr id="77" name="Group 76"/>
              <p:cNvGrpSpPr/>
              <p:nvPr/>
            </p:nvGrpSpPr>
            <p:grpSpPr>
              <a:xfrm>
                <a:off x="1600199" y="922650"/>
                <a:ext cx="1335137" cy="1082816"/>
                <a:chOff x="1600199" y="922650"/>
                <a:chExt cx="1335137" cy="1082816"/>
              </a:xfrm>
            </p:grpSpPr>
            <p:grpSp>
              <p:nvGrpSpPr>
                <p:cNvPr id="79" name="Group 78"/>
                <p:cNvGrpSpPr/>
                <p:nvPr/>
              </p:nvGrpSpPr>
              <p:grpSpPr>
                <a:xfrm>
                  <a:off x="1600199" y="922650"/>
                  <a:ext cx="453686" cy="1082816"/>
                  <a:chOff x="2283385" y="3666522"/>
                  <a:chExt cx="522201" cy="1181793"/>
                </a:xfrm>
              </p:grpSpPr>
              <p:sp>
                <p:nvSpPr>
                  <p:cNvPr id="85" name="TextBox 84"/>
                  <p:cNvSpPr txBox="1"/>
                  <p:nvPr/>
                </p:nvSpPr>
                <p:spPr>
                  <a:xfrm>
                    <a:off x="2357012" y="3666522"/>
                    <a:ext cx="433964" cy="63822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b="1" dirty="0" smtClean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৫</a:t>
                    </a:r>
                    <a:endParaRPr lang="en-US" sz="3200" b="1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86" name="TextBox 85"/>
                  <p:cNvSpPr txBox="1"/>
                  <p:nvPr/>
                </p:nvSpPr>
                <p:spPr>
                  <a:xfrm>
                    <a:off x="2345791" y="4210088"/>
                    <a:ext cx="459795" cy="63822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b="1" dirty="0" smtClean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৬</a:t>
                    </a:r>
                    <a:endParaRPr lang="en-US" sz="3200" b="1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cxnSp>
                <p:nvCxnSpPr>
                  <p:cNvPr id="87" name="Straight Connector 86"/>
                  <p:cNvCxnSpPr/>
                  <p:nvPr/>
                </p:nvCxnSpPr>
                <p:spPr>
                  <a:xfrm>
                    <a:off x="2283385" y="4242376"/>
                    <a:ext cx="501839" cy="8921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0" name="TextBox 79"/>
                <p:cNvSpPr txBox="1"/>
                <p:nvPr/>
              </p:nvSpPr>
              <p:spPr>
                <a:xfrm>
                  <a:off x="1972577" y="1059485"/>
                  <a:ext cx="421607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×</a:t>
                  </a:r>
                  <a:endParaRPr lang="en-US" sz="48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grpSp>
              <p:nvGrpSpPr>
                <p:cNvPr id="81" name="Group 80"/>
                <p:cNvGrpSpPr/>
                <p:nvPr/>
              </p:nvGrpSpPr>
              <p:grpSpPr>
                <a:xfrm>
                  <a:off x="2494343" y="933355"/>
                  <a:ext cx="440993" cy="1033841"/>
                  <a:chOff x="2283385" y="3666522"/>
                  <a:chExt cx="507591" cy="1128341"/>
                </a:xfrm>
              </p:grpSpPr>
              <p:sp>
                <p:nvSpPr>
                  <p:cNvPr id="82" name="TextBox 81"/>
                  <p:cNvSpPr txBox="1"/>
                  <p:nvPr/>
                </p:nvSpPr>
                <p:spPr>
                  <a:xfrm>
                    <a:off x="2357012" y="3666522"/>
                    <a:ext cx="433964" cy="63822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b="1" dirty="0" smtClean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৫</a:t>
                    </a:r>
                    <a:endParaRPr lang="en-US" sz="3200" b="1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83" name="TextBox 82"/>
                  <p:cNvSpPr txBox="1"/>
                  <p:nvPr/>
                </p:nvSpPr>
                <p:spPr>
                  <a:xfrm>
                    <a:off x="2345791" y="4210088"/>
                    <a:ext cx="405880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b="1" dirty="0" smtClean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৩</a:t>
                    </a:r>
                    <a:endParaRPr lang="en-US" sz="3200" b="1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cxnSp>
                <p:nvCxnSpPr>
                  <p:cNvPr id="84" name="Straight Connector 83"/>
                  <p:cNvCxnSpPr/>
                  <p:nvPr/>
                </p:nvCxnSpPr>
                <p:spPr>
                  <a:xfrm>
                    <a:off x="2283385" y="4242376"/>
                    <a:ext cx="501839" cy="8921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78" name="TextBox 77"/>
              <p:cNvSpPr txBox="1"/>
              <p:nvPr/>
            </p:nvSpPr>
            <p:spPr>
              <a:xfrm>
                <a:off x="890352" y="1182595"/>
                <a:ext cx="63511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(৩)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88" name="Group 87"/>
            <p:cNvGrpSpPr/>
            <p:nvPr/>
          </p:nvGrpSpPr>
          <p:grpSpPr>
            <a:xfrm>
              <a:off x="9291630" y="1792967"/>
              <a:ext cx="2073839" cy="1093520"/>
              <a:chOff x="890352" y="922650"/>
              <a:chExt cx="2073839" cy="1093520"/>
            </a:xfrm>
          </p:grpSpPr>
          <p:grpSp>
            <p:nvGrpSpPr>
              <p:cNvPr id="89" name="Group 88"/>
              <p:cNvGrpSpPr/>
              <p:nvPr/>
            </p:nvGrpSpPr>
            <p:grpSpPr>
              <a:xfrm>
                <a:off x="1600203" y="922650"/>
                <a:ext cx="1363988" cy="1093520"/>
                <a:chOff x="1600203" y="922650"/>
                <a:chExt cx="1363988" cy="1093520"/>
              </a:xfrm>
            </p:grpSpPr>
            <p:grpSp>
              <p:nvGrpSpPr>
                <p:cNvPr id="91" name="Group 90"/>
                <p:cNvGrpSpPr/>
                <p:nvPr/>
              </p:nvGrpSpPr>
              <p:grpSpPr>
                <a:xfrm>
                  <a:off x="1600203" y="922650"/>
                  <a:ext cx="448879" cy="1082816"/>
                  <a:chOff x="2283385" y="3666522"/>
                  <a:chExt cx="516667" cy="1181793"/>
                </a:xfrm>
              </p:grpSpPr>
              <p:sp>
                <p:nvSpPr>
                  <p:cNvPr id="97" name="TextBox 96"/>
                  <p:cNvSpPr txBox="1"/>
                  <p:nvPr/>
                </p:nvSpPr>
                <p:spPr>
                  <a:xfrm>
                    <a:off x="2357012" y="3666522"/>
                    <a:ext cx="432119" cy="63822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b="1" dirty="0" smtClean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৯</a:t>
                    </a:r>
                    <a:endParaRPr lang="en-US" sz="3200" b="1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98" name="TextBox 97"/>
                  <p:cNvSpPr txBox="1"/>
                  <p:nvPr/>
                </p:nvSpPr>
                <p:spPr>
                  <a:xfrm>
                    <a:off x="2345791" y="4210088"/>
                    <a:ext cx="454261" cy="63822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b="1" dirty="0" smtClean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৮</a:t>
                    </a:r>
                    <a:endParaRPr lang="en-US" sz="3200" b="1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cxnSp>
                <p:nvCxnSpPr>
                  <p:cNvPr id="99" name="Straight Connector 98"/>
                  <p:cNvCxnSpPr/>
                  <p:nvPr/>
                </p:nvCxnSpPr>
                <p:spPr>
                  <a:xfrm>
                    <a:off x="2283385" y="4242376"/>
                    <a:ext cx="501839" cy="8921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92" name="TextBox 91"/>
                <p:cNvSpPr txBox="1"/>
                <p:nvPr/>
              </p:nvSpPr>
              <p:spPr>
                <a:xfrm>
                  <a:off x="1972577" y="1059485"/>
                  <a:ext cx="421607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×</a:t>
                  </a:r>
                  <a:endParaRPr lang="en-US" sz="48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grpSp>
              <p:nvGrpSpPr>
                <p:cNvPr id="93" name="Group 92"/>
                <p:cNvGrpSpPr/>
                <p:nvPr/>
              </p:nvGrpSpPr>
              <p:grpSpPr>
                <a:xfrm>
                  <a:off x="2494344" y="933354"/>
                  <a:ext cx="469847" cy="1082816"/>
                  <a:chOff x="2283385" y="3666522"/>
                  <a:chExt cx="540802" cy="1181793"/>
                </a:xfrm>
              </p:grpSpPr>
              <p:sp>
                <p:nvSpPr>
                  <p:cNvPr id="94" name="TextBox 93"/>
                  <p:cNvSpPr txBox="1"/>
                  <p:nvPr/>
                </p:nvSpPr>
                <p:spPr>
                  <a:xfrm>
                    <a:off x="2357012" y="3666522"/>
                    <a:ext cx="467175" cy="63822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b="1" dirty="0" smtClean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৩</a:t>
                    </a:r>
                    <a:endParaRPr lang="en-US" sz="3200" b="1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95" name="TextBox 94"/>
                  <p:cNvSpPr txBox="1"/>
                  <p:nvPr/>
                </p:nvSpPr>
                <p:spPr>
                  <a:xfrm>
                    <a:off x="2345791" y="4210088"/>
                    <a:ext cx="433964" cy="63822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b="1" dirty="0" smtClean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৫</a:t>
                    </a:r>
                    <a:endParaRPr lang="en-US" sz="3200" b="1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cxnSp>
                <p:nvCxnSpPr>
                  <p:cNvPr id="96" name="Straight Connector 95"/>
                  <p:cNvCxnSpPr/>
                  <p:nvPr/>
                </p:nvCxnSpPr>
                <p:spPr>
                  <a:xfrm>
                    <a:off x="2283385" y="4242376"/>
                    <a:ext cx="501839" cy="8921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90" name="TextBox 89"/>
              <p:cNvSpPr txBox="1"/>
              <p:nvPr/>
            </p:nvSpPr>
            <p:spPr>
              <a:xfrm>
                <a:off x="890352" y="1182595"/>
                <a:ext cx="58381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(৪)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907622" y="3962399"/>
            <a:ext cx="10542207" cy="1147328"/>
            <a:chOff x="907622" y="3962399"/>
            <a:chExt cx="10542207" cy="1147328"/>
          </a:xfrm>
        </p:grpSpPr>
        <p:grpSp>
          <p:nvGrpSpPr>
            <p:cNvPr id="100" name="Group 99"/>
            <p:cNvGrpSpPr/>
            <p:nvPr/>
          </p:nvGrpSpPr>
          <p:grpSpPr>
            <a:xfrm>
              <a:off x="907622" y="3962399"/>
              <a:ext cx="2043382" cy="1093520"/>
              <a:chOff x="890352" y="922650"/>
              <a:chExt cx="2043382" cy="1093520"/>
            </a:xfrm>
          </p:grpSpPr>
          <p:grpSp>
            <p:nvGrpSpPr>
              <p:cNvPr id="101" name="Group 100"/>
              <p:cNvGrpSpPr/>
              <p:nvPr/>
            </p:nvGrpSpPr>
            <p:grpSpPr>
              <a:xfrm>
                <a:off x="1600199" y="922650"/>
                <a:ext cx="1333535" cy="1093520"/>
                <a:chOff x="1600199" y="922650"/>
                <a:chExt cx="1333535" cy="1093520"/>
              </a:xfrm>
            </p:grpSpPr>
            <p:grpSp>
              <p:nvGrpSpPr>
                <p:cNvPr id="103" name="Group 102"/>
                <p:cNvGrpSpPr/>
                <p:nvPr/>
              </p:nvGrpSpPr>
              <p:grpSpPr>
                <a:xfrm>
                  <a:off x="1600199" y="922650"/>
                  <a:ext cx="479465" cy="1082816"/>
                  <a:chOff x="2283385" y="3666522"/>
                  <a:chExt cx="551873" cy="1181793"/>
                </a:xfrm>
              </p:grpSpPr>
              <p:sp>
                <p:nvSpPr>
                  <p:cNvPr id="109" name="TextBox 108"/>
                  <p:cNvSpPr txBox="1"/>
                  <p:nvPr/>
                </p:nvSpPr>
                <p:spPr>
                  <a:xfrm>
                    <a:off x="2357012" y="3666522"/>
                    <a:ext cx="478246" cy="63822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b="1" smtClean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3</a:t>
                    </a:r>
                    <a:endParaRPr lang="en-US" sz="3200" b="1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110" name="TextBox 109"/>
                  <p:cNvSpPr txBox="1"/>
                  <p:nvPr/>
                </p:nvSpPr>
                <p:spPr>
                  <a:xfrm>
                    <a:off x="2345791" y="4210088"/>
                    <a:ext cx="467175" cy="63822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b="1" dirty="0" smtClean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2</a:t>
                    </a:r>
                    <a:endParaRPr lang="en-US" sz="3200" b="1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cxnSp>
                <p:nvCxnSpPr>
                  <p:cNvPr id="111" name="Straight Connector 110"/>
                  <p:cNvCxnSpPr/>
                  <p:nvPr/>
                </p:nvCxnSpPr>
                <p:spPr>
                  <a:xfrm>
                    <a:off x="2283385" y="4242376"/>
                    <a:ext cx="501839" cy="8921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04" name="TextBox 103"/>
                <p:cNvSpPr txBox="1"/>
                <p:nvPr/>
              </p:nvSpPr>
              <p:spPr>
                <a:xfrm>
                  <a:off x="1972577" y="1059485"/>
                  <a:ext cx="421607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×</a:t>
                  </a:r>
                  <a:endParaRPr lang="en-US" sz="48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grpSp>
              <p:nvGrpSpPr>
                <p:cNvPr id="105" name="Group 104"/>
                <p:cNvGrpSpPr/>
                <p:nvPr/>
              </p:nvGrpSpPr>
              <p:grpSpPr>
                <a:xfrm>
                  <a:off x="2494343" y="933354"/>
                  <a:ext cx="439391" cy="1082816"/>
                  <a:chOff x="2283385" y="3666522"/>
                  <a:chExt cx="505747" cy="1181793"/>
                </a:xfrm>
              </p:grpSpPr>
              <p:sp>
                <p:nvSpPr>
                  <p:cNvPr id="106" name="TextBox 105"/>
                  <p:cNvSpPr txBox="1"/>
                  <p:nvPr/>
                </p:nvSpPr>
                <p:spPr>
                  <a:xfrm>
                    <a:off x="2357012" y="3666522"/>
                    <a:ext cx="432120" cy="63822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b="1" dirty="0" smtClean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৯</a:t>
                    </a:r>
                    <a:endParaRPr lang="en-US" sz="3200" b="1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107" name="TextBox 106"/>
                  <p:cNvSpPr txBox="1"/>
                  <p:nvPr/>
                </p:nvSpPr>
                <p:spPr>
                  <a:xfrm>
                    <a:off x="2345791" y="4210088"/>
                    <a:ext cx="433964" cy="63822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b="1" dirty="0" smtClean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৫</a:t>
                    </a:r>
                    <a:endParaRPr lang="en-US" sz="3200" b="1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cxnSp>
                <p:nvCxnSpPr>
                  <p:cNvPr id="108" name="Straight Connector 107"/>
                  <p:cNvCxnSpPr/>
                  <p:nvPr/>
                </p:nvCxnSpPr>
                <p:spPr>
                  <a:xfrm>
                    <a:off x="2283385" y="4242376"/>
                    <a:ext cx="501839" cy="8921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02" name="TextBox 101"/>
              <p:cNvSpPr txBox="1"/>
              <p:nvPr/>
            </p:nvSpPr>
            <p:spPr>
              <a:xfrm>
                <a:off x="890352" y="1182595"/>
                <a:ext cx="6062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(৫)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112" name="Group 111"/>
            <p:cNvGrpSpPr/>
            <p:nvPr/>
          </p:nvGrpSpPr>
          <p:grpSpPr>
            <a:xfrm>
              <a:off x="3730411" y="3962399"/>
              <a:ext cx="2039988" cy="1082816"/>
              <a:chOff x="890352" y="922650"/>
              <a:chExt cx="2039988" cy="1082816"/>
            </a:xfrm>
          </p:grpSpPr>
          <p:grpSp>
            <p:nvGrpSpPr>
              <p:cNvPr id="113" name="Group 112"/>
              <p:cNvGrpSpPr/>
              <p:nvPr/>
            </p:nvGrpSpPr>
            <p:grpSpPr>
              <a:xfrm>
                <a:off x="1600201" y="922650"/>
                <a:ext cx="1330139" cy="1082816"/>
                <a:chOff x="1600201" y="922650"/>
                <a:chExt cx="1330139" cy="1082816"/>
              </a:xfrm>
            </p:grpSpPr>
            <p:grpSp>
              <p:nvGrpSpPr>
                <p:cNvPr id="115" name="Group 114"/>
                <p:cNvGrpSpPr/>
                <p:nvPr/>
              </p:nvGrpSpPr>
              <p:grpSpPr>
                <a:xfrm>
                  <a:off x="1600201" y="922650"/>
                  <a:ext cx="435996" cy="1082816"/>
                  <a:chOff x="2283385" y="3666522"/>
                  <a:chExt cx="501839" cy="1181793"/>
                </a:xfrm>
              </p:grpSpPr>
              <p:sp>
                <p:nvSpPr>
                  <p:cNvPr id="121" name="TextBox 120"/>
                  <p:cNvSpPr txBox="1"/>
                  <p:nvPr/>
                </p:nvSpPr>
                <p:spPr>
                  <a:xfrm>
                    <a:off x="2357012" y="3666522"/>
                    <a:ext cx="354584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b="1" dirty="0" smtClean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৪</a:t>
                    </a:r>
                    <a:endParaRPr lang="en-US" sz="3200" b="1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122" name="TextBox 121"/>
                  <p:cNvSpPr txBox="1"/>
                  <p:nvPr/>
                </p:nvSpPr>
                <p:spPr>
                  <a:xfrm>
                    <a:off x="2345791" y="4210088"/>
                    <a:ext cx="432120" cy="63822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b="1" dirty="0" smtClean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৯</a:t>
                    </a:r>
                    <a:endParaRPr lang="en-US" sz="3200" b="1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cxnSp>
                <p:nvCxnSpPr>
                  <p:cNvPr id="123" name="Straight Connector 122"/>
                  <p:cNvCxnSpPr/>
                  <p:nvPr/>
                </p:nvCxnSpPr>
                <p:spPr>
                  <a:xfrm>
                    <a:off x="2283385" y="4242376"/>
                    <a:ext cx="501839" cy="8921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16" name="TextBox 115"/>
                <p:cNvSpPr txBox="1"/>
                <p:nvPr/>
              </p:nvSpPr>
              <p:spPr>
                <a:xfrm>
                  <a:off x="1972577" y="1059485"/>
                  <a:ext cx="421607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×</a:t>
                  </a:r>
                  <a:endParaRPr lang="en-US" sz="48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grpSp>
              <p:nvGrpSpPr>
                <p:cNvPr id="117" name="Group 116"/>
                <p:cNvGrpSpPr/>
                <p:nvPr/>
              </p:nvGrpSpPr>
              <p:grpSpPr>
                <a:xfrm>
                  <a:off x="2494344" y="933355"/>
                  <a:ext cx="435996" cy="1033841"/>
                  <a:chOff x="2283385" y="3666522"/>
                  <a:chExt cx="501839" cy="1128341"/>
                </a:xfrm>
              </p:grpSpPr>
              <p:sp>
                <p:nvSpPr>
                  <p:cNvPr id="118" name="TextBox 117"/>
                  <p:cNvSpPr txBox="1"/>
                  <p:nvPr/>
                </p:nvSpPr>
                <p:spPr>
                  <a:xfrm>
                    <a:off x="2357012" y="3666522"/>
                    <a:ext cx="424739" cy="63822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b="1" dirty="0" smtClean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২</a:t>
                    </a:r>
                    <a:endParaRPr lang="en-US" sz="3200" b="1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119" name="TextBox 118"/>
                  <p:cNvSpPr txBox="1"/>
                  <p:nvPr/>
                </p:nvSpPr>
                <p:spPr>
                  <a:xfrm>
                    <a:off x="2345791" y="4210088"/>
                    <a:ext cx="405880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b="1" dirty="0" smtClean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৩</a:t>
                    </a:r>
                    <a:endParaRPr lang="en-US" sz="3200" b="1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cxnSp>
                <p:nvCxnSpPr>
                  <p:cNvPr id="120" name="Straight Connector 119"/>
                  <p:cNvCxnSpPr/>
                  <p:nvPr/>
                </p:nvCxnSpPr>
                <p:spPr>
                  <a:xfrm>
                    <a:off x="2283385" y="4242376"/>
                    <a:ext cx="501839" cy="8921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14" name="TextBox 113"/>
              <p:cNvSpPr txBox="1"/>
              <p:nvPr/>
            </p:nvSpPr>
            <p:spPr>
              <a:xfrm>
                <a:off x="890352" y="1182595"/>
                <a:ext cx="62709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(৬)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124" name="Group 123"/>
            <p:cNvGrpSpPr/>
            <p:nvPr/>
          </p:nvGrpSpPr>
          <p:grpSpPr>
            <a:xfrm>
              <a:off x="6553200" y="3962399"/>
              <a:ext cx="2073841" cy="1093520"/>
              <a:chOff x="890352" y="922650"/>
              <a:chExt cx="2073841" cy="1093520"/>
            </a:xfrm>
          </p:grpSpPr>
          <p:grpSp>
            <p:nvGrpSpPr>
              <p:cNvPr id="125" name="Group 124"/>
              <p:cNvGrpSpPr/>
              <p:nvPr/>
            </p:nvGrpSpPr>
            <p:grpSpPr>
              <a:xfrm>
                <a:off x="1600201" y="922650"/>
                <a:ext cx="1363992" cy="1093520"/>
                <a:chOff x="1600201" y="922650"/>
                <a:chExt cx="1363992" cy="1093520"/>
              </a:xfrm>
            </p:grpSpPr>
            <p:grpSp>
              <p:nvGrpSpPr>
                <p:cNvPr id="127" name="Group 126"/>
                <p:cNvGrpSpPr/>
                <p:nvPr/>
              </p:nvGrpSpPr>
              <p:grpSpPr>
                <a:xfrm>
                  <a:off x="1600201" y="922650"/>
                  <a:ext cx="435996" cy="1082816"/>
                  <a:chOff x="2283385" y="3666522"/>
                  <a:chExt cx="501839" cy="1181793"/>
                </a:xfrm>
              </p:grpSpPr>
              <p:sp>
                <p:nvSpPr>
                  <p:cNvPr id="133" name="TextBox 132"/>
                  <p:cNvSpPr txBox="1"/>
                  <p:nvPr/>
                </p:nvSpPr>
                <p:spPr>
                  <a:xfrm>
                    <a:off x="2357012" y="3666522"/>
                    <a:ext cx="413669" cy="63822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b="1" dirty="0" smtClean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৭</a:t>
                    </a:r>
                    <a:endParaRPr lang="en-US" sz="3200" b="1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134" name="TextBox 133"/>
                  <p:cNvSpPr txBox="1"/>
                  <p:nvPr/>
                </p:nvSpPr>
                <p:spPr>
                  <a:xfrm>
                    <a:off x="2345791" y="4210088"/>
                    <a:ext cx="408132" cy="63822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b="1" dirty="0" smtClean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৪</a:t>
                    </a:r>
                    <a:endParaRPr lang="en-US" sz="3200" b="1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cxnSp>
                <p:nvCxnSpPr>
                  <p:cNvPr id="135" name="Straight Connector 134"/>
                  <p:cNvCxnSpPr/>
                  <p:nvPr/>
                </p:nvCxnSpPr>
                <p:spPr>
                  <a:xfrm>
                    <a:off x="2283385" y="4242376"/>
                    <a:ext cx="501839" cy="8921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28" name="TextBox 127"/>
                <p:cNvSpPr txBox="1"/>
                <p:nvPr/>
              </p:nvSpPr>
              <p:spPr>
                <a:xfrm>
                  <a:off x="1972577" y="1059485"/>
                  <a:ext cx="421607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×</a:t>
                  </a:r>
                  <a:endParaRPr lang="en-US" sz="48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grpSp>
              <p:nvGrpSpPr>
                <p:cNvPr id="129" name="Group 128"/>
                <p:cNvGrpSpPr/>
                <p:nvPr/>
              </p:nvGrpSpPr>
              <p:grpSpPr>
                <a:xfrm>
                  <a:off x="2494345" y="933354"/>
                  <a:ext cx="469848" cy="1082816"/>
                  <a:chOff x="2283385" y="3666522"/>
                  <a:chExt cx="540803" cy="1181793"/>
                </a:xfrm>
              </p:grpSpPr>
              <p:sp>
                <p:nvSpPr>
                  <p:cNvPr id="130" name="TextBox 129"/>
                  <p:cNvSpPr txBox="1"/>
                  <p:nvPr/>
                </p:nvSpPr>
                <p:spPr>
                  <a:xfrm>
                    <a:off x="2357013" y="3666522"/>
                    <a:ext cx="467175" cy="63822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b="1" dirty="0" smtClean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৩</a:t>
                    </a:r>
                    <a:endParaRPr lang="en-US" sz="3200" b="1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131" name="TextBox 130"/>
                  <p:cNvSpPr txBox="1"/>
                  <p:nvPr/>
                </p:nvSpPr>
                <p:spPr>
                  <a:xfrm>
                    <a:off x="2345791" y="4210088"/>
                    <a:ext cx="433964" cy="63822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b="1" dirty="0" smtClean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৫</a:t>
                    </a:r>
                    <a:endParaRPr lang="en-US" sz="3200" b="1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cxnSp>
                <p:nvCxnSpPr>
                  <p:cNvPr id="132" name="Straight Connector 131"/>
                  <p:cNvCxnSpPr/>
                  <p:nvPr/>
                </p:nvCxnSpPr>
                <p:spPr>
                  <a:xfrm>
                    <a:off x="2283385" y="4242376"/>
                    <a:ext cx="501839" cy="8921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26" name="TextBox 125"/>
              <p:cNvSpPr txBox="1"/>
              <p:nvPr/>
            </p:nvSpPr>
            <p:spPr>
              <a:xfrm>
                <a:off x="890352" y="1182595"/>
                <a:ext cx="58862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(৭)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136" name="Group 135"/>
            <p:cNvGrpSpPr/>
            <p:nvPr/>
          </p:nvGrpSpPr>
          <p:grpSpPr>
            <a:xfrm>
              <a:off x="9375990" y="4016207"/>
              <a:ext cx="2073839" cy="1093520"/>
              <a:chOff x="890352" y="922650"/>
              <a:chExt cx="2073839" cy="1093520"/>
            </a:xfrm>
          </p:grpSpPr>
          <p:grpSp>
            <p:nvGrpSpPr>
              <p:cNvPr id="137" name="Group 136"/>
              <p:cNvGrpSpPr/>
              <p:nvPr/>
            </p:nvGrpSpPr>
            <p:grpSpPr>
              <a:xfrm>
                <a:off x="1600203" y="922650"/>
                <a:ext cx="1363988" cy="1093520"/>
                <a:chOff x="1600203" y="922650"/>
                <a:chExt cx="1363988" cy="1093520"/>
              </a:xfrm>
            </p:grpSpPr>
            <p:grpSp>
              <p:nvGrpSpPr>
                <p:cNvPr id="139" name="Group 138"/>
                <p:cNvGrpSpPr/>
                <p:nvPr/>
              </p:nvGrpSpPr>
              <p:grpSpPr>
                <a:xfrm>
                  <a:off x="1600203" y="922650"/>
                  <a:ext cx="448879" cy="1082816"/>
                  <a:chOff x="2283385" y="3666522"/>
                  <a:chExt cx="516667" cy="1181793"/>
                </a:xfrm>
              </p:grpSpPr>
              <p:sp>
                <p:nvSpPr>
                  <p:cNvPr id="145" name="TextBox 144"/>
                  <p:cNvSpPr txBox="1"/>
                  <p:nvPr/>
                </p:nvSpPr>
                <p:spPr>
                  <a:xfrm>
                    <a:off x="2357012" y="3666522"/>
                    <a:ext cx="432119" cy="63822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b="1" dirty="0" smtClean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৯</a:t>
                    </a:r>
                    <a:endParaRPr lang="en-US" sz="3200" b="1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146" name="TextBox 145"/>
                  <p:cNvSpPr txBox="1"/>
                  <p:nvPr/>
                </p:nvSpPr>
                <p:spPr>
                  <a:xfrm>
                    <a:off x="2345791" y="4210088"/>
                    <a:ext cx="454261" cy="63822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b="1" dirty="0" smtClean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৮</a:t>
                    </a:r>
                    <a:endParaRPr lang="en-US" sz="3200" b="1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cxnSp>
                <p:nvCxnSpPr>
                  <p:cNvPr id="147" name="Straight Connector 146"/>
                  <p:cNvCxnSpPr/>
                  <p:nvPr/>
                </p:nvCxnSpPr>
                <p:spPr>
                  <a:xfrm>
                    <a:off x="2283385" y="4242376"/>
                    <a:ext cx="501839" cy="8921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40" name="TextBox 139"/>
                <p:cNvSpPr txBox="1"/>
                <p:nvPr/>
              </p:nvSpPr>
              <p:spPr>
                <a:xfrm>
                  <a:off x="1972577" y="1059485"/>
                  <a:ext cx="421607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×</a:t>
                  </a:r>
                  <a:endParaRPr lang="en-US" sz="48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grpSp>
              <p:nvGrpSpPr>
                <p:cNvPr id="141" name="Group 140"/>
                <p:cNvGrpSpPr/>
                <p:nvPr/>
              </p:nvGrpSpPr>
              <p:grpSpPr>
                <a:xfrm>
                  <a:off x="2494344" y="933354"/>
                  <a:ext cx="469847" cy="1082816"/>
                  <a:chOff x="2283385" y="3666522"/>
                  <a:chExt cx="540802" cy="1181793"/>
                </a:xfrm>
              </p:grpSpPr>
              <p:sp>
                <p:nvSpPr>
                  <p:cNvPr id="142" name="TextBox 141"/>
                  <p:cNvSpPr txBox="1"/>
                  <p:nvPr/>
                </p:nvSpPr>
                <p:spPr>
                  <a:xfrm>
                    <a:off x="2357012" y="3666522"/>
                    <a:ext cx="467175" cy="63822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b="1" dirty="0" smtClean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৩</a:t>
                    </a:r>
                    <a:endParaRPr lang="en-US" sz="3200" b="1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143" name="TextBox 142"/>
                  <p:cNvSpPr txBox="1"/>
                  <p:nvPr/>
                </p:nvSpPr>
                <p:spPr>
                  <a:xfrm>
                    <a:off x="2345791" y="4210088"/>
                    <a:ext cx="433964" cy="63822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b="1" dirty="0" smtClean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৫</a:t>
                    </a:r>
                    <a:endParaRPr lang="en-US" sz="3200" b="1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cxnSp>
                <p:nvCxnSpPr>
                  <p:cNvPr id="144" name="Straight Connector 143"/>
                  <p:cNvCxnSpPr/>
                  <p:nvPr/>
                </p:nvCxnSpPr>
                <p:spPr>
                  <a:xfrm>
                    <a:off x="2283385" y="4242376"/>
                    <a:ext cx="501839" cy="8921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38" name="TextBox 137"/>
              <p:cNvSpPr txBox="1"/>
              <p:nvPr/>
            </p:nvSpPr>
            <p:spPr>
              <a:xfrm>
                <a:off x="890352" y="1182595"/>
                <a:ext cx="62388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(৮)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sp>
        <p:nvSpPr>
          <p:cNvPr id="148" name="Rectangle 147"/>
          <p:cNvSpPr/>
          <p:nvPr/>
        </p:nvSpPr>
        <p:spPr>
          <a:xfrm>
            <a:off x="693168" y="499976"/>
            <a:ext cx="22846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500"/>
              </a:spcAft>
            </a:pPr>
            <a:r>
              <a:rPr lang="en-US" sz="4800" dirty="0" err="1" smtClean="0">
                <a:latin typeface="Arial" panose="020B0604020202020204" pitchFamily="34" charset="0"/>
              </a:rPr>
              <a:t>হিসাব</a:t>
            </a:r>
            <a:r>
              <a:rPr lang="en-US" sz="4800" dirty="0" smtClean="0">
                <a:latin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</a:rPr>
              <a:t>কর</a:t>
            </a:r>
            <a:r>
              <a:rPr lang="en-US" sz="4800" dirty="0" smtClean="0">
                <a:latin typeface="Arial" panose="020B0604020202020204" pitchFamily="34" charset="0"/>
              </a:rPr>
              <a:t>:</a:t>
            </a:r>
            <a:endParaRPr lang="as-IN" sz="4800" dirty="0"/>
          </a:p>
        </p:txBody>
      </p:sp>
    </p:spTree>
    <p:extLst>
      <p:ext uri="{BB962C8B-B14F-4D97-AF65-F5344CB8AC3E}">
        <p14:creationId xmlns:p14="http://schemas.microsoft.com/office/powerpoint/2010/main" val="150481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100000">
              <a:srgbClr val="62F0CB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" y="304800"/>
            <a:ext cx="11506200" cy="6248400"/>
          </a:xfrm>
          <a:prstGeom prst="rect">
            <a:avLst/>
          </a:prstGeom>
          <a:noFill/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823262" y="1782006"/>
            <a:ext cx="2039988" cy="1093520"/>
            <a:chOff x="890352" y="922650"/>
            <a:chExt cx="2039988" cy="1093520"/>
          </a:xfrm>
        </p:grpSpPr>
        <p:grpSp>
          <p:nvGrpSpPr>
            <p:cNvPr id="6" name="Group 5"/>
            <p:cNvGrpSpPr/>
            <p:nvPr/>
          </p:nvGrpSpPr>
          <p:grpSpPr>
            <a:xfrm>
              <a:off x="1600200" y="922650"/>
              <a:ext cx="1330140" cy="1093520"/>
              <a:chOff x="1600200" y="922650"/>
              <a:chExt cx="1330140" cy="1093520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1600200" y="922650"/>
                <a:ext cx="460098" cy="1082816"/>
                <a:chOff x="2283385" y="3666522"/>
                <a:chExt cx="529581" cy="1181793"/>
              </a:xfrm>
            </p:grpSpPr>
            <p:sp>
              <p:nvSpPr>
                <p:cNvPr id="41" name="TextBox 40"/>
                <p:cNvSpPr txBox="1"/>
                <p:nvPr/>
              </p:nvSpPr>
              <p:spPr>
                <a:xfrm>
                  <a:off x="2357012" y="3666522"/>
                  <a:ext cx="424739" cy="6382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b="1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২</a:t>
                  </a:r>
                  <a:endPara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42" name="TextBox 41"/>
                <p:cNvSpPr txBox="1"/>
                <p:nvPr/>
              </p:nvSpPr>
              <p:spPr>
                <a:xfrm>
                  <a:off x="2345791" y="4210088"/>
                  <a:ext cx="467175" cy="6382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b="1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৩</a:t>
                  </a:r>
                  <a:endPara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cxnSp>
              <p:nvCxnSpPr>
                <p:cNvPr id="43" name="Straight Connector 42"/>
                <p:cNvCxnSpPr/>
                <p:nvPr/>
              </p:nvCxnSpPr>
              <p:spPr>
                <a:xfrm>
                  <a:off x="2283385" y="4242376"/>
                  <a:ext cx="501839" cy="8921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6" name="TextBox 35"/>
              <p:cNvSpPr txBox="1"/>
              <p:nvPr/>
            </p:nvSpPr>
            <p:spPr>
              <a:xfrm>
                <a:off x="1972577" y="1059485"/>
                <a:ext cx="42160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×</a:t>
                </a:r>
                <a:endParaRPr lang="en-US" sz="4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grpSp>
            <p:nvGrpSpPr>
              <p:cNvPr id="37" name="Group 36"/>
              <p:cNvGrpSpPr/>
              <p:nvPr/>
            </p:nvGrpSpPr>
            <p:grpSpPr>
              <a:xfrm>
                <a:off x="2494344" y="933354"/>
                <a:ext cx="435996" cy="1082816"/>
                <a:chOff x="2283385" y="3666522"/>
                <a:chExt cx="501839" cy="1181793"/>
              </a:xfrm>
            </p:grpSpPr>
            <p:sp>
              <p:nvSpPr>
                <p:cNvPr id="38" name="TextBox 37"/>
                <p:cNvSpPr txBox="1"/>
                <p:nvPr/>
              </p:nvSpPr>
              <p:spPr>
                <a:xfrm>
                  <a:off x="2357012" y="3666522"/>
                  <a:ext cx="408132" cy="6382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b="1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৪</a:t>
                  </a:r>
                  <a:endPara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39" name="TextBox 38"/>
                <p:cNvSpPr txBox="1"/>
                <p:nvPr/>
              </p:nvSpPr>
              <p:spPr>
                <a:xfrm>
                  <a:off x="2345791" y="4210088"/>
                  <a:ext cx="433964" cy="6382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b="1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৫</a:t>
                  </a:r>
                  <a:endPara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cxnSp>
              <p:nvCxnSpPr>
                <p:cNvPr id="40" name="Straight Connector 39"/>
                <p:cNvCxnSpPr/>
                <p:nvPr/>
              </p:nvCxnSpPr>
              <p:spPr>
                <a:xfrm>
                  <a:off x="2283385" y="4242376"/>
                  <a:ext cx="501839" cy="8921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8" name="TextBox 7"/>
            <p:cNvSpPr txBox="1"/>
            <p:nvPr/>
          </p:nvSpPr>
          <p:spPr>
            <a:xfrm>
              <a:off x="890352" y="1182595"/>
              <a:ext cx="57740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(১)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3646051" y="1782006"/>
            <a:ext cx="2044984" cy="1093520"/>
            <a:chOff x="890352" y="922650"/>
            <a:chExt cx="2044984" cy="1093520"/>
          </a:xfrm>
        </p:grpSpPr>
        <p:grpSp>
          <p:nvGrpSpPr>
            <p:cNvPr id="51" name="Group 50"/>
            <p:cNvGrpSpPr/>
            <p:nvPr/>
          </p:nvGrpSpPr>
          <p:grpSpPr>
            <a:xfrm>
              <a:off x="1600201" y="922650"/>
              <a:ext cx="1335135" cy="1093520"/>
              <a:chOff x="1600201" y="922650"/>
              <a:chExt cx="1335135" cy="1093520"/>
            </a:xfrm>
          </p:grpSpPr>
          <p:grpSp>
            <p:nvGrpSpPr>
              <p:cNvPr id="53" name="Group 52"/>
              <p:cNvGrpSpPr/>
              <p:nvPr/>
            </p:nvGrpSpPr>
            <p:grpSpPr>
              <a:xfrm>
                <a:off x="1600201" y="922650"/>
                <a:ext cx="469847" cy="1082816"/>
                <a:chOff x="2283385" y="3666522"/>
                <a:chExt cx="540802" cy="1181793"/>
              </a:xfrm>
            </p:grpSpPr>
            <p:sp>
              <p:nvSpPr>
                <p:cNvPr id="73" name="TextBox 72"/>
                <p:cNvSpPr txBox="1"/>
                <p:nvPr/>
              </p:nvSpPr>
              <p:spPr>
                <a:xfrm>
                  <a:off x="2357012" y="3666522"/>
                  <a:ext cx="467175" cy="6382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b="1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৩</a:t>
                  </a:r>
                  <a:endPara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74" name="TextBox 73"/>
                <p:cNvSpPr txBox="1"/>
                <p:nvPr/>
              </p:nvSpPr>
              <p:spPr>
                <a:xfrm>
                  <a:off x="2345791" y="4210088"/>
                  <a:ext cx="408132" cy="6382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b="1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৪</a:t>
                  </a:r>
                  <a:endPara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cxnSp>
              <p:nvCxnSpPr>
                <p:cNvPr id="75" name="Straight Connector 74"/>
                <p:cNvCxnSpPr/>
                <p:nvPr/>
              </p:nvCxnSpPr>
              <p:spPr>
                <a:xfrm>
                  <a:off x="2283385" y="4242376"/>
                  <a:ext cx="501839" cy="8921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4" name="TextBox 53"/>
              <p:cNvSpPr txBox="1"/>
              <p:nvPr/>
            </p:nvSpPr>
            <p:spPr>
              <a:xfrm>
                <a:off x="1972577" y="1059485"/>
                <a:ext cx="42160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×</a:t>
                </a:r>
                <a:endParaRPr lang="en-US" sz="4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grpSp>
            <p:nvGrpSpPr>
              <p:cNvPr id="55" name="Group 54"/>
              <p:cNvGrpSpPr/>
              <p:nvPr/>
            </p:nvGrpSpPr>
            <p:grpSpPr>
              <a:xfrm>
                <a:off x="2494343" y="933354"/>
                <a:ext cx="440993" cy="1082816"/>
                <a:chOff x="2283385" y="3666522"/>
                <a:chExt cx="507591" cy="1181793"/>
              </a:xfrm>
            </p:grpSpPr>
            <p:sp>
              <p:nvSpPr>
                <p:cNvPr id="56" name="TextBox 55"/>
                <p:cNvSpPr txBox="1"/>
                <p:nvPr/>
              </p:nvSpPr>
              <p:spPr>
                <a:xfrm>
                  <a:off x="2357012" y="3666522"/>
                  <a:ext cx="433964" cy="6382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b="1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৫</a:t>
                  </a:r>
                  <a:endPara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57" name="TextBox 56"/>
                <p:cNvSpPr txBox="1"/>
                <p:nvPr/>
              </p:nvSpPr>
              <p:spPr>
                <a:xfrm>
                  <a:off x="2345791" y="4210088"/>
                  <a:ext cx="413669" cy="6382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b="1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৭</a:t>
                  </a:r>
                  <a:endPara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cxnSp>
              <p:nvCxnSpPr>
                <p:cNvPr id="58" name="Straight Connector 57"/>
                <p:cNvCxnSpPr/>
                <p:nvPr/>
              </p:nvCxnSpPr>
              <p:spPr>
                <a:xfrm>
                  <a:off x="2283385" y="4242376"/>
                  <a:ext cx="501839" cy="8921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2" name="TextBox 51"/>
            <p:cNvSpPr txBox="1"/>
            <p:nvPr/>
          </p:nvSpPr>
          <p:spPr>
            <a:xfrm>
              <a:off x="890352" y="1182595"/>
              <a:ext cx="5982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(২)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6468840" y="1739159"/>
            <a:ext cx="2044984" cy="1082816"/>
            <a:chOff x="890352" y="922650"/>
            <a:chExt cx="2044984" cy="1082816"/>
          </a:xfrm>
        </p:grpSpPr>
        <p:grpSp>
          <p:nvGrpSpPr>
            <p:cNvPr id="77" name="Group 76"/>
            <p:cNvGrpSpPr/>
            <p:nvPr/>
          </p:nvGrpSpPr>
          <p:grpSpPr>
            <a:xfrm>
              <a:off x="1600199" y="922650"/>
              <a:ext cx="1335137" cy="1082816"/>
              <a:chOff x="1600199" y="922650"/>
              <a:chExt cx="1335137" cy="1082816"/>
            </a:xfrm>
          </p:grpSpPr>
          <p:grpSp>
            <p:nvGrpSpPr>
              <p:cNvPr id="79" name="Group 78"/>
              <p:cNvGrpSpPr/>
              <p:nvPr/>
            </p:nvGrpSpPr>
            <p:grpSpPr>
              <a:xfrm>
                <a:off x="1600199" y="922650"/>
                <a:ext cx="453686" cy="1082816"/>
                <a:chOff x="2283385" y="3666522"/>
                <a:chExt cx="522201" cy="1181793"/>
              </a:xfrm>
            </p:grpSpPr>
            <p:sp>
              <p:nvSpPr>
                <p:cNvPr id="85" name="TextBox 84"/>
                <p:cNvSpPr txBox="1"/>
                <p:nvPr/>
              </p:nvSpPr>
              <p:spPr>
                <a:xfrm>
                  <a:off x="2357012" y="3666522"/>
                  <a:ext cx="433964" cy="6382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b="1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৫</a:t>
                  </a:r>
                  <a:endPara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86" name="TextBox 85"/>
                <p:cNvSpPr txBox="1"/>
                <p:nvPr/>
              </p:nvSpPr>
              <p:spPr>
                <a:xfrm>
                  <a:off x="2345791" y="4210088"/>
                  <a:ext cx="459795" cy="6382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b="1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৬</a:t>
                  </a:r>
                  <a:endPara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cxnSp>
              <p:nvCxnSpPr>
                <p:cNvPr id="87" name="Straight Connector 86"/>
                <p:cNvCxnSpPr/>
                <p:nvPr/>
              </p:nvCxnSpPr>
              <p:spPr>
                <a:xfrm>
                  <a:off x="2283385" y="4242376"/>
                  <a:ext cx="501839" cy="8921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0" name="TextBox 79"/>
              <p:cNvSpPr txBox="1"/>
              <p:nvPr/>
            </p:nvSpPr>
            <p:spPr>
              <a:xfrm>
                <a:off x="1972577" y="1059485"/>
                <a:ext cx="42160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×</a:t>
                </a:r>
                <a:endParaRPr lang="en-US" sz="4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grpSp>
            <p:nvGrpSpPr>
              <p:cNvPr id="81" name="Group 80"/>
              <p:cNvGrpSpPr/>
              <p:nvPr/>
            </p:nvGrpSpPr>
            <p:grpSpPr>
              <a:xfrm>
                <a:off x="2494343" y="933355"/>
                <a:ext cx="440993" cy="1033841"/>
                <a:chOff x="2283385" y="3666522"/>
                <a:chExt cx="507591" cy="1128341"/>
              </a:xfrm>
            </p:grpSpPr>
            <p:sp>
              <p:nvSpPr>
                <p:cNvPr id="82" name="TextBox 81"/>
                <p:cNvSpPr txBox="1"/>
                <p:nvPr/>
              </p:nvSpPr>
              <p:spPr>
                <a:xfrm>
                  <a:off x="2357012" y="3666522"/>
                  <a:ext cx="433964" cy="6382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b="1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৫</a:t>
                  </a:r>
                  <a:endPara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83" name="TextBox 82"/>
                <p:cNvSpPr txBox="1"/>
                <p:nvPr/>
              </p:nvSpPr>
              <p:spPr>
                <a:xfrm>
                  <a:off x="2345791" y="4210088"/>
                  <a:ext cx="40588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b="1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৩</a:t>
                  </a:r>
                  <a:endPara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cxnSp>
              <p:nvCxnSpPr>
                <p:cNvPr id="84" name="Straight Connector 83"/>
                <p:cNvCxnSpPr/>
                <p:nvPr/>
              </p:nvCxnSpPr>
              <p:spPr>
                <a:xfrm>
                  <a:off x="2283385" y="4242376"/>
                  <a:ext cx="501839" cy="8921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78" name="TextBox 77"/>
            <p:cNvSpPr txBox="1"/>
            <p:nvPr/>
          </p:nvSpPr>
          <p:spPr>
            <a:xfrm>
              <a:off x="890352" y="1182595"/>
              <a:ext cx="63511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(৩)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9291630" y="1792967"/>
            <a:ext cx="2073839" cy="1093520"/>
            <a:chOff x="890352" y="922650"/>
            <a:chExt cx="2073839" cy="1093520"/>
          </a:xfrm>
        </p:grpSpPr>
        <p:grpSp>
          <p:nvGrpSpPr>
            <p:cNvPr id="89" name="Group 88"/>
            <p:cNvGrpSpPr/>
            <p:nvPr/>
          </p:nvGrpSpPr>
          <p:grpSpPr>
            <a:xfrm>
              <a:off x="1600203" y="922650"/>
              <a:ext cx="1363988" cy="1093520"/>
              <a:chOff x="1600203" y="922650"/>
              <a:chExt cx="1363988" cy="1093520"/>
            </a:xfrm>
          </p:grpSpPr>
          <p:grpSp>
            <p:nvGrpSpPr>
              <p:cNvPr id="91" name="Group 90"/>
              <p:cNvGrpSpPr/>
              <p:nvPr/>
            </p:nvGrpSpPr>
            <p:grpSpPr>
              <a:xfrm>
                <a:off x="1600203" y="922650"/>
                <a:ext cx="448879" cy="1082816"/>
                <a:chOff x="2283385" y="3666522"/>
                <a:chExt cx="516667" cy="1181793"/>
              </a:xfrm>
            </p:grpSpPr>
            <p:sp>
              <p:nvSpPr>
                <p:cNvPr id="97" name="TextBox 96"/>
                <p:cNvSpPr txBox="1"/>
                <p:nvPr/>
              </p:nvSpPr>
              <p:spPr>
                <a:xfrm>
                  <a:off x="2357012" y="3666522"/>
                  <a:ext cx="432119" cy="6382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b="1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৯</a:t>
                  </a:r>
                  <a:endPara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98" name="TextBox 97"/>
                <p:cNvSpPr txBox="1"/>
                <p:nvPr/>
              </p:nvSpPr>
              <p:spPr>
                <a:xfrm>
                  <a:off x="2345791" y="4210088"/>
                  <a:ext cx="454261" cy="6382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b="1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৮</a:t>
                  </a:r>
                  <a:endPara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cxnSp>
              <p:nvCxnSpPr>
                <p:cNvPr id="99" name="Straight Connector 98"/>
                <p:cNvCxnSpPr/>
                <p:nvPr/>
              </p:nvCxnSpPr>
              <p:spPr>
                <a:xfrm>
                  <a:off x="2283385" y="4242376"/>
                  <a:ext cx="501839" cy="8921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2" name="TextBox 91"/>
              <p:cNvSpPr txBox="1"/>
              <p:nvPr/>
            </p:nvSpPr>
            <p:spPr>
              <a:xfrm>
                <a:off x="1972577" y="1059485"/>
                <a:ext cx="42160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×</a:t>
                </a:r>
                <a:endParaRPr lang="en-US" sz="4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grpSp>
            <p:nvGrpSpPr>
              <p:cNvPr id="93" name="Group 92"/>
              <p:cNvGrpSpPr/>
              <p:nvPr/>
            </p:nvGrpSpPr>
            <p:grpSpPr>
              <a:xfrm>
                <a:off x="2494344" y="933354"/>
                <a:ext cx="469847" cy="1082816"/>
                <a:chOff x="2283385" y="3666522"/>
                <a:chExt cx="540802" cy="1181793"/>
              </a:xfrm>
            </p:grpSpPr>
            <p:sp>
              <p:nvSpPr>
                <p:cNvPr id="94" name="TextBox 93"/>
                <p:cNvSpPr txBox="1"/>
                <p:nvPr/>
              </p:nvSpPr>
              <p:spPr>
                <a:xfrm>
                  <a:off x="2357012" y="3666522"/>
                  <a:ext cx="467175" cy="6382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b="1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৩</a:t>
                  </a:r>
                  <a:endPara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95" name="TextBox 94"/>
                <p:cNvSpPr txBox="1"/>
                <p:nvPr/>
              </p:nvSpPr>
              <p:spPr>
                <a:xfrm>
                  <a:off x="2345791" y="4210088"/>
                  <a:ext cx="433964" cy="6382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b="1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৫</a:t>
                  </a:r>
                  <a:endPara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cxnSp>
              <p:nvCxnSpPr>
                <p:cNvPr id="96" name="Straight Connector 95"/>
                <p:cNvCxnSpPr/>
                <p:nvPr/>
              </p:nvCxnSpPr>
              <p:spPr>
                <a:xfrm>
                  <a:off x="2283385" y="4242376"/>
                  <a:ext cx="501839" cy="8921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90" name="TextBox 89"/>
            <p:cNvSpPr txBox="1"/>
            <p:nvPr/>
          </p:nvSpPr>
          <p:spPr>
            <a:xfrm>
              <a:off x="890352" y="1182595"/>
              <a:ext cx="58381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(৪)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48" name="Rectangle 147"/>
          <p:cNvSpPr/>
          <p:nvPr/>
        </p:nvSpPr>
        <p:spPr>
          <a:xfrm>
            <a:off x="693168" y="499976"/>
            <a:ext cx="22846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500"/>
              </a:spcAft>
            </a:pPr>
            <a:r>
              <a:rPr lang="en-US" sz="4800" dirty="0" err="1" smtClean="0">
                <a:latin typeface="Arial" panose="020B0604020202020204" pitchFamily="34" charset="0"/>
              </a:rPr>
              <a:t>হিসাব</a:t>
            </a:r>
            <a:r>
              <a:rPr lang="en-US" sz="4800" dirty="0" smtClean="0">
                <a:latin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</a:rPr>
              <a:t>কর</a:t>
            </a:r>
            <a:r>
              <a:rPr lang="en-US" sz="4800" dirty="0" smtClean="0">
                <a:latin typeface="Arial" panose="020B0604020202020204" pitchFamily="34" charset="0"/>
              </a:rPr>
              <a:t>:</a:t>
            </a:r>
            <a:endParaRPr lang="as-IN" sz="4800" dirty="0"/>
          </a:p>
        </p:txBody>
      </p:sp>
      <p:grpSp>
        <p:nvGrpSpPr>
          <p:cNvPr id="149" name="Group 148"/>
          <p:cNvGrpSpPr/>
          <p:nvPr/>
        </p:nvGrpSpPr>
        <p:grpSpPr>
          <a:xfrm>
            <a:off x="1240548" y="2941742"/>
            <a:ext cx="1752596" cy="1152202"/>
            <a:chOff x="1792579" y="4383950"/>
            <a:chExt cx="1752596" cy="1152202"/>
          </a:xfrm>
        </p:grpSpPr>
        <p:sp>
          <p:nvSpPr>
            <p:cNvPr id="150" name="TextBox 149"/>
            <p:cNvSpPr txBox="1"/>
            <p:nvPr/>
          </p:nvSpPr>
          <p:spPr>
            <a:xfrm>
              <a:off x="1792579" y="4556065"/>
              <a:ext cx="56938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=</a:t>
              </a: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2302895" y="4383950"/>
              <a:ext cx="1242280" cy="1152202"/>
              <a:chOff x="4796646" y="2106215"/>
              <a:chExt cx="1242280" cy="1152202"/>
            </a:xfrm>
          </p:grpSpPr>
          <p:grpSp>
            <p:nvGrpSpPr>
              <p:cNvPr id="152" name="Group 151"/>
              <p:cNvGrpSpPr/>
              <p:nvPr/>
            </p:nvGrpSpPr>
            <p:grpSpPr>
              <a:xfrm>
                <a:off x="4796646" y="2118941"/>
                <a:ext cx="1242280" cy="1128341"/>
                <a:chOff x="2321093" y="3666522"/>
                <a:chExt cx="315556" cy="1128341"/>
              </a:xfrm>
            </p:grpSpPr>
            <p:sp>
              <p:nvSpPr>
                <p:cNvPr id="157" name="TextBox 156"/>
                <p:cNvSpPr txBox="1"/>
                <p:nvPr/>
              </p:nvSpPr>
              <p:spPr>
                <a:xfrm>
                  <a:off x="2344272" y="3666522"/>
                  <a:ext cx="7955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২</a:t>
                  </a:r>
                  <a:endPara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158" name="TextBox 157"/>
                <p:cNvSpPr txBox="1"/>
                <p:nvPr/>
              </p:nvSpPr>
              <p:spPr>
                <a:xfrm>
                  <a:off x="2345791" y="4210088"/>
                  <a:ext cx="90771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৩</a:t>
                  </a:r>
                  <a:endPara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cxnSp>
              <p:nvCxnSpPr>
                <p:cNvPr id="159" name="Straight Connector 158"/>
                <p:cNvCxnSpPr/>
                <p:nvPr/>
              </p:nvCxnSpPr>
              <p:spPr>
                <a:xfrm>
                  <a:off x="2321093" y="4223468"/>
                  <a:ext cx="315556" cy="1510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3" name="TextBox 152"/>
              <p:cNvSpPr txBox="1"/>
              <p:nvPr/>
            </p:nvSpPr>
            <p:spPr>
              <a:xfrm>
                <a:off x="5150967" y="2662506"/>
                <a:ext cx="326466" cy="5959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×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54" name="TextBox 153"/>
              <p:cNvSpPr txBox="1"/>
              <p:nvPr/>
            </p:nvSpPr>
            <p:spPr>
              <a:xfrm>
                <a:off x="5122851" y="2106215"/>
                <a:ext cx="34594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×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55" name="TextBox 154"/>
              <p:cNvSpPr txBox="1"/>
              <p:nvPr/>
            </p:nvSpPr>
            <p:spPr>
              <a:xfrm>
                <a:off x="5531197" y="2106215"/>
                <a:ext cx="35458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৪</a:t>
                </a:r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56" name="TextBox 155"/>
              <p:cNvSpPr txBox="1"/>
              <p:nvPr/>
            </p:nvSpPr>
            <p:spPr>
              <a:xfrm>
                <a:off x="5543415" y="2640785"/>
                <a:ext cx="37702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৫</a:t>
                </a:r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grpSp>
        <p:nvGrpSpPr>
          <p:cNvPr id="160" name="Group 159"/>
          <p:cNvGrpSpPr/>
          <p:nvPr/>
        </p:nvGrpSpPr>
        <p:grpSpPr>
          <a:xfrm>
            <a:off x="1369339" y="4024813"/>
            <a:ext cx="1557165" cy="1027770"/>
            <a:chOff x="4562465" y="3326859"/>
            <a:chExt cx="1557165" cy="1027770"/>
          </a:xfrm>
        </p:grpSpPr>
        <p:sp>
          <p:nvSpPr>
            <p:cNvPr id="161" name="TextBox 160"/>
            <p:cNvSpPr txBox="1"/>
            <p:nvPr/>
          </p:nvSpPr>
          <p:spPr>
            <a:xfrm>
              <a:off x="4562465" y="3429000"/>
              <a:ext cx="56938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=</a:t>
              </a:r>
            </a:p>
          </p:txBody>
        </p:sp>
        <p:grpSp>
          <p:nvGrpSpPr>
            <p:cNvPr id="162" name="Group 161"/>
            <p:cNvGrpSpPr/>
            <p:nvPr/>
          </p:nvGrpSpPr>
          <p:grpSpPr>
            <a:xfrm>
              <a:off x="5143074" y="3326859"/>
              <a:ext cx="976556" cy="1027770"/>
              <a:chOff x="2283385" y="3745056"/>
              <a:chExt cx="547044" cy="1027770"/>
            </a:xfrm>
          </p:grpSpPr>
          <p:sp>
            <p:nvSpPr>
              <p:cNvPr id="163" name="TextBox 162"/>
              <p:cNvSpPr txBox="1"/>
              <p:nvPr/>
            </p:nvSpPr>
            <p:spPr>
              <a:xfrm>
                <a:off x="2404236" y="3745056"/>
                <a:ext cx="18236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৮</a:t>
                </a:r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64" name="TextBox 163"/>
              <p:cNvSpPr txBox="1"/>
              <p:nvPr/>
            </p:nvSpPr>
            <p:spPr>
              <a:xfrm>
                <a:off x="2381456" y="4188051"/>
                <a:ext cx="44897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১৫</a:t>
                </a:r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165" name="Straight Connector 164"/>
              <p:cNvCxnSpPr/>
              <p:nvPr/>
            </p:nvCxnSpPr>
            <p:spPr>
              <a:xfrm>
                <a:off x="2283385" y="4242376"/>
                <a:ext cx="501839" cy="892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6" name="Group 165"/>
          <p:cNvGrpSpPr/>
          <p:nvPr/>
        </p:nvGrpSpPr>
        <p:grpSpPr>
          <a:xfrm>
            <a:off x="4115501" y="2935160"/>
            <a:ext cx="1752596" cy="1168581"/>
            <a:chOff x="1792579" y="4383950"/>
            <a:chExt cx="1752596" cy="1168581"/>
          </a:xfrm>
        </p:grpSpPr>
        <p:sp>
          <p:nvSpPr>
            <p:cNvPr id="167" name="TextBox 166"/>
            <p:cNvSpPr txBox="1"/>
            <p:nvPr/>
          </p:nvSpPr>
          <p:spPr>
            <a:xfrm>
              <a:off x="1792579" y="4556065"/>
              <a:ext cx="56938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=</a:t>
              </a:r>
            </a:p>
          </p:txBody>
        </p:sp>
        <p:grpSp>
          <p:nvGrpSpPr>
            <p:cNvPr id="168" name="Group 167"/>
            <p:cNvGrpSpPr/>
            <p:nvPr/>
          </p:nvGrpSpPr>
          <p:grpSpPr>
            <a:xfrm>
              <a:off x="2302895" y="4383950"/>
              <a:ext cx="1242280" cy="1168581"/>
              <a:chOff x="4796646" y="2106215"/>
              <a:chExt cx="1242280" cy="1168581"/>
            </a:xfrm>
          </p:grpSpPr>
          <p:grpSp>
            <p:nvGrpSpPr>
              <p:cNvPr id="169" name="Group 168"/>
              <p:cNvGrpSpPr/>
              <p:nvPr/>
            </p:nvGrpSpPr>
            <p:grpSpPr>
              <a:xfrm>
                <a:off x="4796646" y="2118941"/>
                <a:ext cx="1242280" cy="1128341"/>
                <a:chOff x="2321093" y="3666522"/>
                <a:chExt cx="315556" cy="1128341"/>
              </a:xfrm>
            </p:grpSpPr>
            <p:sp>
              <p:nvSpPr>
                <p:cNvPr id="174" name="TextBox 173"/>
                <p:cNvSpPr txBox="1"/>
                <p:nvPr/>
              </p:nvSpPr>
              <p:spPr>
                <a:xfrm>
                  <a:off x="2344272" y="3666522"/>
                  <a:ext cx="7955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৩</a:t>
                  </a:r>
                  <a:endPara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175" name="TextBox 174"/>
                <p:cNvSpPr txBox="1"/>
                <p:nvPr/>
              </p:nvSpPr>
              <p:spPr>
                <a:xfrm>
                  <a:off x="2345791" y="4210088"/>
                  <a:ext cx="90771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৪</a:t>
                  </a:r>
                  <a:endPara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cxnSp>
              <p:nvCxnSpPr>
                <p:cNvPr id="176" name="Straight Connector 175"/>
                <p:cNvCxnSpPr/>
                <p:nvPr/>
              </p:nvCxnSpPr>
              <p:spPr>
                <a:xfrm>
                  <a:off x="2321093" y="4223468"/>
                  <a:ext cx="315556" cy="1510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0" name="TextBox 169"/>
              <p:cNvSpPr txBox="1"/>
              <p:nvPr/>
            </p:nvSpPr>
            <p:spPr>
              <a:xfrm>
                <a:off x="5150967" y="2662506"/>
                <a:ext cx="326466" cy="5959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×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71" name="TextBox 170"/>
              <p:cNvSpPr txBox="1"/>
              <p:nvPr/>
            </p:nvSpPr>
            <p:spPr>
              <a:xfrm>
                <a:off x="5122851" y="2106215"/>
                <a:ext cx="34594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×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72" name="TextBox 171"/>
              <p:cNvSpPr txBox="1"/>
              <p:nvPr/>
            </p:nvSpPr>
            <p:spPr>
              <a:xfrm>
                <a:off x="5531197" y="2106215"/>
                <a:ext cx="37702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৫</a:t>
                </a:r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73" name="TextBox 172"/>
              <p:cNvSpPr txBox="1"/>
              <p:nvPr/>
            </p:nvSpPr>
            <p:spPr>
              <a:xfrm>
                <a:off x="5554826" y="2690021"/>
                <a:ext cx="3593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৭</a:t>
                </a:r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grpSp>
        <p:nvGrpSpPr>
          <p:cNvPr id="177" name="Group 176"/>
          <p:cNvGrpSpPr/>
          <p:nvPr/>
        </p:nvGrpSpPr>
        <p:grpSpPr>
          <a:xfrm>
            <a:off x="4225850" y="4015160"/>
            <a:ext cx="1557165" cy="1027770"/>
            <a:chOff x="4562465" y="3326859"/>
            <a:chExt cx="1557165" cy="1027770"/>
          </a:xfrm>
        </p:grpSpPr>
        <p:sp>
          <p:nvSpPr>
            <p:cNvPr id="178" name="TextBox 177"/>
            <p:cNvSpPr txBox="1"/>
            <p:nvPr/>
          </p:nvSpPr>
          <p:spPr>
            <a:xfrm>
              <a:off x="4562465" y="3429000"/>
              <a:ext cx="56938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=</a:t>
              </a:r>
            </a:p>
          </p:txBody>
        </p:sp>
        <p:grpSp>
          <p:nvGrpSpPr>
            <p:cNvPr id="179" name="Group 178"/>
            <p:cNvGrpSpPr/>
            <p:nvPr/>
          </p:nvGrpSpPr>
          <p:grpSpPr>
            <a:xfrm>
              <a:off x="5143074" y="3326859"/>
              <a:ext cx="976556" cy="1027770"/>
              <a:chOff x="2283385" y="3745056"/>
              <a:chExt cx="547044" cy="1027770"/>
            </a:xfrm>
          </p:grpSpPr>
          <p:sp>
            <p:nvSpPr>
              <p:cNvPr id="180" name="TextBox 179"/>
              <p:cNvSpPr txBox="1"/>
              <p:nvPr/>
            </p:nvSpPr>
            <p:spPr>
              <a:xfrm>
                <a:off x="2404236" y="3745056"/>
                <a:ext cx="30333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১৫</a:t>
                </a:r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81" name="TextBox 180"/>
              <p:cNvSpPr txBox="1"/>
              <p:nvPr/>
            </p:nvSpPr>
            <p:spPr>
              <a:xfrm>
                <a:off x="2381456" y="4188051"/>
                <a:ext cx="44897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২৮</a:t>
                </a:r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182" name="Straight Connector 181"/>
              <p:cNvCxnSpPr/>
              <p:nvPr/>
            </p:nvCxnSpPr>
            <p:spPr>
              <a:xfrm>
                <a:off x="2283385" y="4242376"/>
                <a:ext cx="501839" cy="892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3" name="Group 182"/>
          <p:cNvGrpSpPr/>
          <p:nvPr/>
        </p:nvGrpSpPr>
        <p:grpSpPr>
          <a:xfrm>
            <a:off x="6993601" y="2944813"/>
            <a:ext cx="1752596" cy="1168581"/>
            <a:chOff x="1792579" y="4383950"/>
            <a:chExt cx="1752596" cy="1168581"/>
          </a:xfrm>
        </p:grpSpPr>
        <p:sp>
          <p:nvSpPr>
            <p:cNvPr id="184" name="TextBox 183"/>
            <p:cNvSpPr txBox="1"/>
            <p:nvPr/>
          </p:nvSpPr>
          <p:spPr>
            <a:xfrm>
              <a:off x="1792579" y="4556065"/>
              <a:ext cx="56938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=</a:t>
              </a:r>
            </a:p>
          </p:txBody>
        </p:sp>
        <p:grpSp>
          <p:nvGrpSpPr>
            <p:cNvPr id="185" name="Group 184"/>
            <p:cNvGrpSpPr/>
            <p:nvPr/>
          </p:nvGrpSpPr>
          <p:grpSpPr>
            <a:xfrm>
              <a:off x="2302895" y="4383950"/>
              <a:ext cx="1242280" cy="1168581"/>
              <a:chOff x="4796646" y="2106215"/>
              <a:chExt cx="1242280" cy="1168581"/>
            </a:xfrm>
          </p:grpSpPr>
          <p:grpSp>
            <p:nvGrpSpPr>
              <p:cNvPr id="186" name="Group 185"/>
              <p:cNvGrpSpPr/>
              <p:nvPr/>
            </p:nvGrpSpPr>
            <p:grpSpPr>
              <a:xfrm>
                <a:off x="4796646" y="2118941"/>
                <a:ext cx="1242280" cy="1128341"/>
                <a:chOff x="2321093" y="3666522"/>
                <a:chExt cx="315556" cy="1128341"/>
              </a:xfrm>
            </p:grpSpPr>
            <p:sp>
              <p:nvSpPr>
                <p:cNvPr id="191" name="TextBox 190"/>
                <p:cNvSpPr txBox="1"/>
                <p:nvPr/>
              </p:nvSpPr>
              <p:spPr>
                <a:xfrm>
                  <a:off x="2344272" y="3666522"/>
                  <a:ext cx="7955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৫</a:t>
                  </a:r>
                  <a:endPara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192" name="TextBox 191"/>
                <p:cNvSpPr txBox="1"/>
                <p:nvPr/>
              </p:nvSpPr>
              <p:spPr>
                <a:xfrm>
                  <a:off x="2345791" y="4210088"/>
                  <a:ext cx="90771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৬</a:t>
                  </a:r>
                  <a:endPara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cxnSp>
              <p:nvCxnSpPr>
                <p:cNvPr id="193" name="Straight Connector 192"/>
                <p:cNvCxnSpPr/>
                <p:nvPr/>
              </p:nvCxnSpPr>
              <p:spPr>
                <a:xfrm>
                  <a:off x="2321093" y="4223468"/>
                  <a:ext cx="315556" cy="1510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7" name="TextBox 186"/>
              <p:cNvSpPr txBox="1"/>
              <p:nvPr/>
            </p:nvSpPr>
            <p:spPr>
              <a:xfrm>
                <a:off x="5150967" y="2662506"/>
                <a:ext cx="326466" cy="5959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×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88" name="TextBox 187"/>
              <p:cNvSpPr txBox="1"/>
              <p:nvPr/>
            </p:nvSpPr>
            <p:spPr>
              <a:xfrm>
                <a:off x="5122851" y="2106215"/>
                <a:ext cx="34594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×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89" name="TextBox 188"/>
              <p:cNvSpPr txBox="1"/>
              <p:nvPr/>
            </p:nvSpPr>
            <p:spPr>
              <a:xfrm>
                <a:off x="5531197" y="2106215"/>
                <a:ext cx="37702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৫</a:t>
                </a:r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90" name="TextBox 189"/>
              <p:cNvSpPr txBox="1"/>
              <p:nvPr/>
            </p:nvSpPr>
            <p:spPr>
              <a:xfrm>
                <a:off x="5554826" y="2690021"/>
                <a:ext cx="40588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৩</a:t>
                </a:r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grpSp>
        <p:nvGrpSpPr>
          <p:cNvPr id="194" name="Group 193"/>
          <p:cNvGrpSpPr/>
          <p:nvPr/>
        </p:nvGrpSpPr>
        <p:grpSpPr>
          <a:xfrm>
            <a:off x="7103950" y="4024813"/>
            <a:ext cx="1637454" cy="1043399"/>
            <a:chOff x="4562465" y="3326859"/>
            <a:chExt cx="1637454" cy="1043399"/>
          </a:xfrm>
        </p:grpSpPr>
        <p:sp>
          <p:nvSpPr>
            <p:cNvPr id="195" name="TextBox 194"/>
            <p:cNvSpPr txBox="1"/>
            <p:nvPr/>
          </p:nvSpPr>
          <p:spPr>
            <a:xfrm>
              <a:off x="4562465" y="3429000"/>
              <a:ext cx="56938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=</a:t>
              </a:r>
            </a:p>
          </p:txBody>
        </p:sp>
        <p:grpSp>
          <p:nvGrpSpPr>
            <p:cNvPr id="196" name="Group 195"/>
            <p:cNvGrpSpPr/>
            <p:nvPr/>
          </p:nvGrpSpPr>
          <p:grpSpPr>
            <a:xfrm>
              <a:off x="5143074" y="3326859"/>
              <a:ext cx="1056845" cy="1043399"/>
              <a:chOff x="2283385" y="3745056"/>
              <a:chExt cx="592020" cy="1043399"/>
            </a:xfrm>
          </p:grpSpPr>
          <p:sp>
            <p:nvSpPr>
              <p:cNvPr id="197" name="TextBox 196"/>
              <p:cNvSpPr txBox="1"/>
              <p:nvPr/>
            </p:nvSpPr>
            <p:spPr>
              <a:xfrm>
                <a:off x="2404236" y="3745056"/>
                <a:ext cx="37952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২৫</a:t>
                </a:r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98" name="TextBox 197"/>
              <p:cNvSpPr txBox="1"/>
              <p:nvPr/>
            </p:nvSpPr>
            <p:spPr>
              <a:xfrm>
                <a:off x="2426432" y="4203680"/>
                <a:ext cx="44897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১৮</a:t>
                </a:r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199" name="Straight Connector 198"/>
              <p:cNvCxnSpPr/>
              <p:nvPr/>
            </p:nvCxnSpPr>
            <p:spPr>
              <a:xfrm>
                <a:off x="2283385" y="4242376"/>
                <a:ext cx="501839" cy="892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0" name="Group 199"/>
          <p:cNvGrpSpPr/>
          <p:nvPr/>
        </p:nvGrpSpPr>
        <p:grpSpPr>
          <a:xfrm>
            <a:off x="9561428" y="2971793"/>
            <a:ext cx="1752596" cy="1168581"/>
            <a:chOff x="1792579" y="4383950"/>
            <a:chExt cx="1752596" cy="1168581"/>
          </a:xfrm>
        </p:grpSpPr>
        <p:sp>
          <p:nvSpPr>
            <p:cNvPr id="201" name="TextBox 200"/>
            <p:cNvSpPr txBox="1"/>
            <p:nvPr/>
          </p:nvSpPr>
          <p:spPr>
            <a:xfrm>
              <a:off x="1792579" y="4556065"/>
              <a:ext cx="56938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=</a:t>
              </a:r>
            </a:p>
          </p:txBody>
        </p:sp>
        <p:grpSp>
          <p:nvGrpSpPr>
            <p:cNvPr id="202" name="Group 201"/>
            <p:cNvGrpSpPr/>
            <p:nvPr/>
          </p:nvGrpSpPr>
          <p:grpSpPr>
            <a:xfrm>
              <a:off x="2302895" y="4383950"/>
              <a:ext cx="1242280" cy="1168581"/>
              <a:chOff x="4796646" y="2106215"/>
              <a:chExt cx="1242280" cy="1168581"/>
            </a:xfrm>
          </p:grpSpPr>
          <p:grpSp>
            <p:nvGrpSpPr>
              <p:cNvPr id="203" name="Group 202"/>
              <p:cNvGrpSpPr/>
              <p:nvPr/>
            </p:nvGrpSpPr>
            <p:grpSpPr>
              <a:xfrm>
                <a:off x="4796646" y="2118941"/>
                <a:ext cx="1242280" cy="1128341"/>
                <a:chOff x="2321093" y="3666522"/>
                <a:chExt cx="315556" cy="1128341"/>
              </a:xfrm>
            </p:grpSpPr>
            <p:sp>
              <p:nvSpPr>
                <p:cNvPr id="208" name="TextBox 207"/>
                <p:cNvSpPr txBox="1"/>
                <p:nvPr/>
              </p:nvSpPr>
              <p:spPr>
                <a:xfrm>
                  <a:off x="2344272" y="3666522"/>
                  <a:ext cx="7955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৯</a:t>
                  </a:r>
                  <a:endPara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209" name="TextBox 208"/>
                <p:cNvSpPr txBox="1"/>
                <p:nvPr/>
              </p:nvSpPr>
              <p:spPr>
                <a:xfrm>
                  <a:off x="2345791" y="4210088"/>
                  <a:ext cx="90771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৮</a:t>
                  </a:r>
                  <a:endPara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cxnSp>
              <p:nvCxnSpPr>
                <p:cNvPr id="210" name="Straight Connector 209"/>
                <p:cNvCxnSpPr/>
                <p:nvPr/>
              </p:nvCxnSpPr>
              <p:spPr>
                <a:xfrm>
                  <a:off x="2321093" y="4223468"/>
                  <a:ext cx="315556" cy="1510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4" name="TextBox 203"/>
              <p:cNvSpPr txBox="1"/>
              <p:nvPr/>
            </p:nvSpPr>
            <p:spPr>
              <a:xfrm>
                <a:off x="5150967" y="2662506"/>
                <a:ext cx="326466" cy="5959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×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05" name="TextBox 204"/>
              <p:cNvSpPr txBox="1"/>
              <p:nvPr/>
            </p:nvSpPr>
            <p:spPr>
              <a:xfrm>
                <a:off x="5122851" y="2106215"/>
                <a:ext cx="34594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×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06" name="TextBox 205"/>
              <p:cNvSpPr txBox="1"/>
              <p:nvPr/>
            </p:nvSpPr>
            <p:spPr>
              <a:xfrm>
                <a:off x="5531197" y="2106215"/>
                <a:ext cx="40588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৩</a:t>
                </a:r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07" name="TextBox 206"/>
              <p:cNvSpPr txBox="1"/>
              <p:nvPr/>
            </p:nvSpPr>
            <p:spPr>
              <a:xfrm>
                <a:off x="5554826" y="2690021"/>
                <a:ext cx="37702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৫</a:t>
                </a:r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grpSp>
        <p:nvGrpSpPr>
          <p:cNvPr id="211" name="Group 210"/>
          <p:cNvGrpSpPr/>
          <p:nvPr/>
        </p:nvGrpSpPr>
        <p:grpSpPr>
          <a:xfrm>
            <a:off x="9671777" y="4051793"/>
            <a:ext cx="1476466" cy="1016418"/>
            <a:chOff x="4562465" y="3326859"/>
            <a:chExt cx="1476466" cy="1016418"/>
          </a:xfrm>
        </p:grpSpPr>
        <p:sp>
          <p:nvSpPr>
            <p:cNvPr id="212" name="TextBox 211"/>
            <p:cNvSpPr txBox="1"/>
            <p:nvPr/>
          </p:nvSpPr>
          <p:spPr>
            <a:xfrm>
              <a:off x="4562465" y="3429000"/>
              <a:ext cx="56938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=</a:t>
              </a:r>
            </a:p>
          </p:txBody>
        </p:sp>
        <p:grpSp>
          <p:nvGrpSpPr>
            <p:cNvPr id="213" name="Group 212"/>
            <p:cNvGrpSpPr/>
            <p:nvPr/>
          </p:nvGrpSpPr>
          <p:grpSpPr>
            <a:xfrm>
              <a:off x="5143073" y="3326859"/>
              <a:ext cx="895858" cy="1016418"/>
              <a:chOff x="2283385" y="3745056"/>
              <a:chExt cx="501839" cy="1016418"/>
            </a:xfrm>
          </p:grpSpPr>
          <p:sp>
            <p:nvSpPr>
              <p:cNvPr id="214" name="TextBox 213"/>
              <p:cNvSpPr txBox="1"/>
              <p:nvPr/>
            </p:nvSpPr>
            <p:spPr>
              <a:xfrm>
                <a:off x="2404236" y="3745056"/>
                <a:ext cx="30333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২৭</a:t>
                </a:r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15" name="TextBox 214"/>
              <p:cNvSpPr txBox="1"/>
              <p:nvPr/>
            </p:nvSpPr>
            <p:spPr>
              <a:xfrm>
                <a:off x="2430615" y="4176699"/>
                <a:ext cx="32611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৪০</a:t>
                </a:r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216" name="Straight Connector 215"/>
              <p:cNvCxnSpPr/>
              <p:nvPr/>
            </p:nvCxnSpPr>
            <p:spPr>
              <a:xfrm>
                <a:off x="2283385" y="4242376"/>
                <a:ext cx="501839" cy="892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47918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2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6395</TotalTime>
  <Words>494</Words>
  <Application>Microsoft Office PowerPoint</Application>
  <PresentationFormat>Widescreen</PresentationFormat>
  <Paragraphs>310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Century Gothic</vt:lpstr>
      <vt:lpstr>NikoshBAN</vt:lpstr>
      <vt:lpstr>Vrinda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Fahmida</cp:lastModifiedBy>
  <cp:revision>625</cp:revision>
  <dcterms:created xsi:type="dcterms:W3CDTF">2006-08-16T00:00:00Z</dcterms:created>
  <dcterms:modified xsi:type="dcterms:W3CDTF">2021-09-10T02:48:19Z</dcterms:modified>
</cp:coreProperties>
</file>