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50EF-0520-4F02-A4F9-1F1FA8DC8E9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5886-4E3C-45D4-8C7D-D7A80B13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9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50EF-0520-4F02-A4F9-1F1FA8DC8E9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5886-4E3C-45D4-8C7D-D7A80B13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50EF-0520-4F02-A4F9-1F1FA8DC8E9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5886-4E3C-45D4-8C7D-D7A80B13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5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50EF-0520-4F02-A4F9-1F1FA8DC8E9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5886-4E3C-45D4-8C7D-D7A80B13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8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50EF-0520-4F02-A4F9-1F1FA8DC8E9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5886-4E3C-45D4-8C7D-D7A80B13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50EF-0520-4F02-A4F9-1F1FA8DC8E9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5886-4E3C-45D4-8C7D-D7A80B13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4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50EF-0520-4F02-A4F9-1F1FA8DC8E9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5886-4E3C-45D4-8C7D-D7A80B13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9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50EF-0520-4F02-A4F9-1F1FA8DC8E9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5886-4E3C-45D4-8C7D-D7A80B13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7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50EF-0520-4F02-A4F9-1F1FA8DC8E9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5886-4E3C-45D4-8C7D-D7A80B13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6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50EF-0520-4F02-A4F9-1F1FA8DC8E9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5886-4E3C-45D4-8C7D-D7A80B13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7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50EF-0520-4F02-A4F9-1F1FA8DC8E9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5886-4E3C-45D4-8C7D-D7A80B13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350EF-0520-4F02-A4F9-1F1FA8DC8E9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A5886-4E3C-45D4-8C7D-D7A80B13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6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146" y="332061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8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স্বাগতম</a:t>
            </a:r>
            <a:endParaRPr lang="en-US" sz="8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8178" y="2070068"/>
            <a:ext cx="8781861" cy="4351338"/>
          </a:xfrm>
        </p:spPr>
        <p:txBody>
          <a:bodyPr/>
          <a:lstStyle/>
          <a:p>
            <a:pPr marL="0" indent="0">
              <a:buNone/>
            </a:pPr>
            <a:r>
              <a:rPr lang="bn-IN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উপস্থাপনায়,</a:t>
            </a:r>
          </a:p>
          <a:p>
            <a:pPr marL="0" indent="0">
              <a:buNone/>
            </a:pPr>
            <a:r>
              <a:rPr lang="bn-IN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NikoshBAN" panose="02000000000000000000" pitchFamily="2" charset="0"/>
              </a:rPr>
              <a:t>æ</a:t>
            </a:r>
            <a:r>
              <a:rPr lang="bn-IN" sz="3600" b="1" dirty="0" smtClean="0">
                <a:solidFill>
                  <a:srgbClr val="C00000"/>
                </a:solidFill>
                <a:latin typeface="SutonnyMJ" pitchFamily="2" charset="0"/>
                <a:cs typeface="NikoshBAN" panose="02000000000000000000" pitchFamily="2" charset="0"/>
              </a:rPr>
              <a:t>না লস্কর</a:t>
            </a:r>
          </a:p>
          <a:p>
            <a:pPr marL="0" indent="0">
              <a:buNone/>
            </a:pPr>
            <a:r>
              <a:rPr lang="bn-IN" sz="3600" b="1" dirty="0" smtClean="0">
                <a:solidFill>
                  <a:srgbClr val="C00000"/>
                </a:solidFill>
                <a:latin typeface="SutonnyMJ" pitchFamily="2" charset="0"/>
                <a:cs typeface="NikoshBAN" panose="02000000000000000000" pitchFamily="2" charset="0"/>
              </a:rPr>
              <a:t>                   সহকারি শিক্ষক</a:t>
            </a:r>
          </a:p>
          <a:p>
            <a:pPr marL="0" indent="0">
              <a:buNone/>
            </a:pPr>
            <a:r>
              <a:rPr lang="bn-IN" sz="3600" b="1" dirty="0" smtClean="0">
                <a:solidFill>
                  <a:srgbClr val="C00000"/>
                </a:solidFill>
                <a:latin typeface="SutonnyMJ" pitchFamily="2" charset="0"/>
                <a:cs typeface="NikoshBAN" panose="02000000000000000000" pitchFamily="2" charset="0"/>
              </a:rPr>
              <a:t>                   ষোলঘর সরকারি প্রাথমিক বিদ্যালয়।</a:t>
            </a:r>
          </a:p>
          <a:p>
            <a:pPr marL="0" indent="0">
              <a:buNone/>
            </a:pPr>
            <a:r>
              <a:rPr lang="bn-IN" sz="3600" b="1" dirty="0" smtClean="0">
                <a:solidFill>
                  <a:srgbClr val="C00000"/>
                </a:solidFill>
                <a:latin typeface="SutonnyMJ" pitchFamily="2" charset="0"/>
                <a:cs typeface="NikoshBAN" panose="02000000000000000000" pitchFamily="2" charset="0"/>
              </a:rPr>
              <a:t>                   সুনামগঞ্জ সদর।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42" y="2894956"/>
            <a:ext cx="1862155" cy="2473325"/>
          </a:xfrm>
        </p:spPr>
      </p:pic>
    </p:spTree>
    <p:extLst>
      <p:ext uri="{BB962C8B-B14F-4D97-AF65-F5344CB8AC3E}">
        <p14:creationId xmlns:p14="http://schemas.microsoft.com/office/powerpoint/2010/main" val="7562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2550"/>
            <a:ext cx="10515600" cy="63645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IN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marL="0" indent="0">
              <a:buNone/>
            </a:pPr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শ্রেণিঃ পঞ্চম</a:t>
            </a:r>
          </a:p>
          <a:p>
            <a:pPr marL="0" indent="0">
              <a:buNone/>
            </a:pPr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ঘাসফুল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13" y="96357"/>
            <a:ext cx="9669101" cy="6634895"/>
          </a:xfrm>
        </p:spPr>
      </p:pic>
    </p:spTree>
    <p:extLst>
      <p:ext uri="{BB962C8B-B14F-4D97-AF65-F5344CB8AC3E}">
        <p14:creationId xmlns:p14="http://schemas.microsoft.com/office/powerpoint/2010/main" val="11774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ও অর্থ জেনে শিখি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দোলাই=নাড়াই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কিরণ=আলো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ধরা=পথিবী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তারারা=তারকারাজি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ফোটে=প্রস্ফুটিত হয় 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স্নেহ-কণা=আদর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7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মূল্যায়ন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0" y="1602463"/>
            <a:ext cx="11325884" cy="5015620"/>
          </a:xfrm>
        </p:spPr>
      </p:pic>
    </p:spTree>
    <p:extLst>
      <p:ext uri="{BB962C8B-B14F-4D97-AF65-F5344CB8AC3E}">
        <p14:creationId xmlns:p14="http://schemas.microsoft.com/office/powerpoint/2010/main" val="7812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2713" y="244176"/>
            <a:ext cx="9144000" cy="1186272"/>
          </a:xfrm>
        </p:spPr>
        <p:txBody>
          <a:bodyPr>
            <a:normAutofit/>
          </a:bodyPr>
          <a:lstStyle/>
          <a:p>
            <a:r>
              <a:rPr lang="bn-IN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5" y="1647731"/>
            <a:ext cx="11838915" cy="4686394"/>
          </a:xfrm>
        </p:spPr>
      </p:pic>
    </p:spTree>
    <p:extLst>
      <p:ext uri="{BB962C8B-B14F-4D97-AF65-F5344CB8AC3E}">
        <p14:creationId xmlns:p14="http://schemas.microsoft.com/office/powerpoint/2010/main" val="29802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1604"/>
            <a:ext cx="10515600" cy="5905359"/>
          </a:xfrm>
        </p:spPr>
        <p:txBody>
          <a:bodyPr/>
          <a:lstStyle/>
          <a:p>
            <a:pPr marL="0" indent="0">
              <a:buNone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bn-IN" sz="15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5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65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NikoshBAN</vt:lpstr>
      <vt:lpstr>SutonnyMJ</vt:lpstr>
      <vt:lpstr>Office Theme</vt:lpstr>
      <vt:lpstr>         আজকের পাঠে স্বাগতম</vt:lpstr>
      <vt:lpstr>PowerPoint Presentation</vt:lpstr>
      <vt:lpstr>PowerPoint Presentation</vt:lpstr>
      <vt:lpstr>          নতুন শব্দ ও অর্থ জেনে শিখি</vt:lpstr>
      <vt:lpstr>                 মূল্যায়ন</vt:lpstr>
      <vt:lpstr>বাড়ির কাজ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</cp:revision>
  <dcterms:created xsi:type="dcterms:W3CDTF">2021-08-24T13:53:52Z</dcterms:created>
  <dcterms:modified xsi:type="dcterms:W3CDTF">2021-09-10T14:14:56Z</dcterms:modified>
</cp:coreProperties>
</file>