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5" r:id="rId2"/>
    <p:sldId id="276" r:id="rId3"/>
    <p:sldId id="277" r:id="rId4"/>
    <p:sldId id="278" r:id="rId5"/>
    <p:sldId id="279" r:id="rId6"/>
    <p:sldId id="280" r:id="rId7"/>
    <p:sldId id="281" r:id="rId8"/>
    <p:sldId id="282" r:id="rId9"/>
    <p:sldId id="283" r:id="rId10"/>
    <p:sldId id="284" r:id="rId11"/>
    <p:sldId id="285" r:id="rId12"/>
    <p:sldId id="293" r:id="rId13"/>
    <p:sldId id="294" r:id="rId14"/>
    <p:sldId id="299" r:id="rId15"/>
    <p:sldId id="288" r:id="rId16"/>
    <p:sldId id="289" r:id="rId17"/>
    <p:sldId id="301" r:id="rId18"/>
    <p:sldId id="291" r:id="rId19"/>
    <p:sldId id="29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DADA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83" autoAdjust="0"/>
    <p:restoredTop sz="94660"/>
  </p:normalViewPr>
  <p:slideViewPr>
    <p:cSldViewPr>
      <p:cViewPr>
        <p:scale>
          <a:sx n="88" d="100"/>
          <a:sy n="88" d="100"/>
        </p:scale>
        <p:origin x="-960"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C4AD7-8F1D-4D78-9700-88A97554854C}" type="datetimeFigureOut">
              <a:rPr lang="en-US" smtClean="0"/>
              <a:t>9/10/2021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8627EC-CB0C-45ED-908A-85298EEDA36D}" type="slidenum">
              <a:rPr lang="en-US" smtClean="0"/>
              <a:t>‹#›</a:t>
            </a:fld>
            <a:endParaRPr lang="en-US"/>
          </a:p>
        </p:txBody>
      </p:sp>
    </p:spTree>
    <p:extLst>
      <p:ext uri="{BB962C8B-B14F-4D97-AF65-F5344CB8AC3E}">
        <p14:creationId xmlns:p14="http://schemas.microsoft.com/office/powerpoint/2010/main" val="818014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Direction: “</a:t>
            </a:r>
            <a:r>
              <a:rPr lang="en-US" dirty="0" err="1" smtClean="0"/>
              <a:t>ক্লিক</a:t>
            </a:r>
            <a:r>
              <a:rPr lang="en-US" baseline="0" dirty="0" smtClean="0"/>
              <a:t> </a:t>
            </a:r>
            <a:r>
              <a:rPr lang="en-US" baseline="0" dirty="0" err="1" smtClean="0"/>
              <a:t>করুনঃ’</a:t>
            </a:r>
            <a:r>
              <a:rPr lang="en-US" dirty="0" err="1" smtClean="0"/>
              <a:t>Object</a:t>
            </a:r>
            <a:r>
              <a:rPr lang="en-US" dirty="0" smtClean="0"/>
              <a:t>’ </a:t>
            </a:r>
            <a:r>
              <a:rPr lang="en-US" dirty="0" err="1" smtClean="0"/>
              <a:t>এর</a:t>
            </a:r>
            <a:r>
              <a:rPr lang="en-US" dirty="0" smtClean="0"/>
              <a:t> </a:t>
            </a:r>
            <a:r>
              <a:rPr lang="en-US" dirty="0" err="1" smtClean="0"/>
              <a:t>মাঝে</a:t>
            </a:r>
            <a:r>
              <a:rPr lang="en-US" baseline="0" dirty="0" smtClean="0"/>
              <a:t> </a:t>
            </a:r>
            <a:r>
              <a:rPr lang="en-US" baseline="0" dirty="0" err="1" smtClean="0"/>
              <a:t>শুধু</a:t>
            </a:r>
            <a:r>
              <a:rPr lang="en-US" baseline="0" dirty="0" smtClean="0"/>
              <a:t> </a:t>
            </a:r>
            <a:r>
              <a:rPr lang="en-US" baseline="0" dirty="0" err="1" smtClean="0"/>
              <a:t>একবার</a:t>
            </a:r>
            <a:r>
              <a:rPr lang="en-US" baseline="0" dirty="0" smtClean="0"/>
              <a:t> </a:t>
            </a:r>
            <a:r>
              <a:rPr lang="en-US" baseline="0" dirty="0" err="1" smtClean="0"/>
              <a:t>ক্লিক</a:t>
            </a:r>
            <a:r>
              <a:rPr lang="en-US" baseline="0" dirty="0" smtClean="0"/>
              <a:t> </a:t>
            </a:r>
            <a:r>
              <a:rPr lang="en-US" baseline="0" dirty="0" err="1" smtClean="0"/>
              <a:t>করুন</a:t>
            </a:r>
            <a:r>
              <a:rPr lang="en-US" dirty="0" smtClean="0"/>
              <a:t> । </a:t>
            </a:r>
            <a:r>
              <a:rPr lang="en-US" dirty="0" err="1" smtClean="0"/>
              <a:t>শেষে</a:t>
            </a:r>
            <a:r>
              <a:rPr lang="en-US" baseline="0" dirty="0" smtClean="0"/>
              <a:t> </a:t>
            </a:r>
            <a:r>
              <a:rPr lang="en-US" baseline="0" dirty="0" err="1" smtClean="0"/>
              <a:t>ক্লিক</a:t>
            </a:r>
            <a:r>
              <a:rPr lang="en-US" baseline="0" dirty="0" smtClean="0"/>
              <a:t> </a:t>
            </a:r>
            <a:r>
              <a:rPr lang="en-US" baseline="0" dirty="0" err="1" smtClean="0"/>
              <a:t>করুন</a:t>
            </a:r>
            <a:r>
              <a:rPr lang="en-US" baseline="0" dirty="0" smtClean="0"/>
              <a:t> ‘</a:t>
            </a:r>
            <a:r>
              <a:rPr lang="en-US" dirty="0" smtClean="0"/>
              <a:t>Object’</a:t>
            </a:r>
            <a:r>
              <a:rPr lang="en-US" baseline="0" dirty="0" smtClean="0"/>
              <a:t> </a:t>
            </a:r>
            <a:r>
              <a:rPr lang="en-US" baseline="0" dirty="0" err="1" smtClean="0"/>
              <a:t>কে</a:t>
            </a:r>
            <a:r>
              <a:rPr lang="en-US" baseline="0" dirty="0" smtClean="0"/>
              <a:t> </a:t>
            </a:r>
            <a:r>
              <a:rPr lang="en-US" baseline="0" dirty="0" err="1" smtClean="0"/>
              <a:t>ক্লিক</a:t>
            </a:r>
            <a:r>
              <a:rPr lang="en-US" baseline="0" dirty="0" smtClean="0"/>
              <a:t> </a:t>
            </a:r>
            <a:r>
              <a:rPr lang="en-US" baseline="0" dirty="0" err="1" smtClean="0"/>
              <a:t>করবেন</a:t>
            </a:r>
            <a:r>
              <a:rPr lang="en-US" baseline="0" dirty="0" smtClean="0"/>
              <a:t> </a:t>
            </a:r>
            <a:r>
              <a:rPr lang="en-US" baseline="0" dirty="0" err="1" smtClean="0"/>
              <a:t>না</a:t>
            </a:r>
            <a:r>
              <a:rPr lang="en-US" baseline="0" dirty="0" smtClean="0"/>
              <a:t>।  </a:t>
            </a:r>
            <a:endParaRPr lang="en-US" dirty="0" smtClean="0"/>
          </a:p>
          <a:p>
            <a:pPr algn="ctr"/>
            <a:endParaRPr lang="en-US" dirty="0"/>
          </a:p>
        </p:txBody>
      </p:sp>
      <p:sp>
        <p:nvSpPr>
          <p:cNvPr id="4" name="Slide Number Placeholder 3"/>
          <p:cNvSpPr>
            <a:spLocks noGrp="1"/>
          </p:cNvSpPr>
          <p:nvPr>
            <p:ph type="sldNum" sz="quarter" idx="10"/>
          </p:nvPr>
        </p:nvSpPr>
        <p:spPr/>
        <p:txBody>
          <a:bodyPr/>
          <a:lstStyle/>
          <a:p>
            <a:fld id="{5AD7DA91-04F6-4A23-B273-839ED2BD2B06}" type="slidenum">
              <a:rPr lang="en-US" smtClean="0"/>
              <a:t>1</a:t>
            </a:fld>
            <a:endParaRPr lang="en-US"/>
          </a:p>
        </p:txBody>
      </p:sp>
      <p:sp>
        <p:nvSpPr>
          <p:cNvPr id="5" name="Date Placeholder 4"/>
          <p:cNvSpPr>
            <a:spLocks noGrp="1"/>
          </p:cNvSpPr>
          <p:nvPr>
            <p:ph type="dt" idx="11"/>
          </p:nvPr>
        </p:nvSpPr>
        <p:spPr/>
        <p:txBody>
          <a:bodyPr/>
          <a:lstStyle/>
          <a:p>
            <a:fld id="{E7FC950F-C81B-4DBD-8DC6-C5519E4BB3D2}" type="datetime1">
              <a:rPr lang="en-US" smtClean="0"/>
              <a:t>9/10/2021</a:t>
            </a:fld>
            <a:endParaRPr lang="en-US"/>
          </a:p>
        </p:txBody>
      </p:sp>
    </p:spTree>
    <p:extLst>
      <p:ext uri="{BB962C8B-B14F-4D97-AF65-F5344CB8AC3E}">
        <p14:creationId xmlns:p14="http://schemas.microsoft.com/office/powerpoint/2010/main" val="1131953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Direction: “</a:t>
            </a:r>
            <a:r>
              <a:rPr lang="en-US" dirty="0" err="1" smtClean="0"/>
              <a:t>ক্লিক</a:t>
            </a:r>
            <a:r>
              <a:rPr lang="en-US" baseline="0" dirty="0" smtClean="0"/>
              <a:t> </a:t>
            </a:r>
            <a:r>
              <a:rPr lang="en-US" baseline="0" dirty="0" err="1" smtClean="0"/>
              <a:t>করুনঃ”</a:t>
            </a:r>
            <a:r>
              <a:rPr lang="en-US" dirty="0" err="1" smtClean="0"/>
              <a:t>Object</a:t>
            </a:r>
            <a:r>
              <a:rPr lang="en-US" dirty="0" smtClean="0"/>
              <a:t> </a:t>
            </a:r>
            <a:r>
              <a:rPr lang="en-US" dirty="0" err="1" smtClean="0"/>
              <a:t>এর</a:t>
            </a:r>
            <a:r>
              <a:rPr lang="en-US" dirty="0" smtClean="0"/>
              <a:t> </a:t>
            </a:r>
            <a:r>
              <a:rPr lang="en-US" dirty="0" err="1" smtClean="0"/>
              <a:t>মাঝে</a:t>
            </a:r>
            <a:r>
              <a:rPr lang="en-US" baseline="0" dirty="0" smtClean="0"/>
              <a:t> </a:t>
            </a:r>
            <a:r>
              <a:rPr lang="en-US" baseline="0" dirty="0" err="1" smtClean="0"/>
              <a:t>শুধু</a:t>
            </a:r>
            <a:r>
              <a:rPr lang="en-US" baseline="0" dirty="0" smtClean="0"/>
              <a:t> </a:t>
            </a:r>
            <a:r>
              <a:rPr lang="en-US" baseline="0" dirty="0" err="1" smtClean="0"/>
              <a:t>একবার</a:t>
            </a:r>
            <a:r>
              <a:rPr lang="en-US" baseline="0" dirty="0" smtClean="0"/>
              <a:t> </a:t>
            </a:r>
            <a:r>
              <a:rPr lang="en-US" baseline="0" dirty="0" err="1" smtClean="0"/>
              <a:t>ক্লিক</a:t>
            </a:r>
            <a:r>
              <a:rPr lang="en-US" baseline="0" dirty="0" smtClean="0"/>
              <a:t> </a:t>
            </a:r>
            <a:r>
              <a:rPr lang="en-US" baseline="0" dirty="0" err="1" smtClean="0"/>
              <a:t>করুন</a:t>
            </a:r>
            <a:endParaRPr lang="en-US" dirty="0" smtClean="0"/>
          </a:p>
          <a:p>
            <a:pPr algn="ctr"/>
            <a:endParaRPr lang="en-US" dirty="0"/>
          </a:p>
        </p:txBody>
      </p:sp>
      <p:sp>
        <p:nvSpPr>
          <p:cNvPr id="4" name="Slide Number Placeholder 3"/>
          <p:cNvSpPr>
            <a:spLocks noGrp="1"/>
          </p:cNvSpPr>
          <p:nvPr>
            <p:ph type="sldNum" sz="quarter" idx="10"/>
          </p:nvPr>
        </p:nvSpPr>
        <p:spPr/>
        <p:txBody>
          <a:bodyPr/>
          <a:lstStyle/>
          <a:p>
            <a:fld id="{3BA2A52B-8267-447A-AA6C-EE96F05CCCA5}" type="slidenum">
              <a:rPr lang="en-US" smtClean="0"/>
              <a:t>10</a:t>
            </a:fld>
            <a:endParaRPr lang="en-US"/>
          </a:p>
        </p:txBody>
      </p:sp>
    </p:spTree>
    <p:extLst>
      <p:ext uri="{BB962C8B-B14F-4D97-AF65-F5344CB8AC3E}">
        <p14:creationId xmlns:p14="http://schemas.microsoft.com/office/powerpoint/2010/main" val="3968129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Direction: “</a:t>
            </a:r>
            <a:r>
              <a:rPr lang="en-US" dirty="0" err="1" smtClean="0"/>
              <a:t>ক্লিক</a:t>
            </a:r>
            <a:r>
              <a:rPr lang="en-US" baseline="0" dirty="0" smtClean="0"/>
              <a:t> </a:t>
            </a:r>
            <a:r>
              <a:rPr lang="en-US" baseline="0" dirty="0" err="1" smtClean="0"/>
              <a:t>করুনঃ’</a:t>
            </a:r>
            <a:r>
              <a:rPr lang="en-US" dirty="0" err="1" smtClean="0"/>
              <a:t>Object</a:t>
            </a:r>
            <a:r>
              <a:rPr lang="en-US" dirty="0" smtClean="0"/>
              <a:t>’ </a:t>
            </a:r>
            <a:r>
              <a:rPr lang="en-US" dirty="0" err="1" smtClean="0"/>
              <a:t>এর</a:t>
            </a:r>
            <a:r>
              <a:rPr lang="en-US" dirty="0" smtClean="0"/>
              <a:t> </a:t>
            </a:r>
            <a:r>
              <a:rPr lang="en-US" dirty="0" err="1" smtClean="0"/>
              <a:t>মাঝে</a:t>
            </a:r>
            <a:r>
              <a:rPr lang="en-US" baseline="0" dirty="0" smtClean="0"/>
              <a:t> </a:t>
            </a:r>
            <a:r>
              <a:rPr lang="en-US" baseline="0" dirty="0" err="1" smtClean="0"/>
              <a:t>শুধু</a:t>
            </a:r>
            <a:r>
              <a:rPr lang="en-US" baseline="0" dirty="0" smtClean="0"/>
              <a:t> </a:t>
            </a:r>
            <a:r>
              <a:rPr lang="en-US" baseline="0" dirty="0" err="1" smtClean="0"/>
              <a:t>একবার</a:t>
            </a:r>
            <a:r>
              <a:rPr lang="en-US" baseline="0" dirty="0" smtClean="0"/>
              <a:t> </a:t>
            </a:r>
            <a:r>
              <a:rPr lang="en-US" baseline="0" dirty="0" err="1" smtClean="0"/>
              <a:t>ক্লিক</a:t>
            </a:r>
            <a:r>
              <a:rPr lang="en-US" baseline="0" dirty="0" smtClean="0"/>
              <a:t> </a:t>
            </a:r>
            <a:r>
              <a:rPr lang="en-US" baseline="0" dirty="0" err="1" smtClean="0"/>
              <a:t>করুন</a:t>
            </a:r>
            <a:r>
              <a:rPr lang="en-US" dirty="0" smtClean="0"/>
              <a:t> । </a:t>
            </a:r>
            <a:r>
              <a:rPr lang="en-US" dirty="0" err="1" smtClean="0"/>
              <a:t>শেষে</a:t>
            </a:r>
            <a:r>
              <a:rPr lang="en-US" baseline="0" dirty="0" smtClean="0"/>
              <a:t> </a:t>
            </a:r>
            <a:r>
              <a:rPr lang="en-US" baseline="0" dirty="0" err="1" smtClean="0"/>
              <a:t>ক্লিক</a:t>
            </a:r>
            <a:r>
              <a:rPr lang="en-US" baseline="0" dirty="0" smtClean="0"/>
              <a:t> </a:t>
            </a:r>
            <a:r>
              <a:rPr lang="en-US" baseline="0" dirty="0" err="1" smtClean="0"/>
              <a:t>করুন</a:t>
            </a:r>
            <a:r>
              <a:rPr lang="en-US" baseline="0" dirty="0" smtClean="0"/>
              <a:t> ‘</a:t>
            </a:r>
            <a:r>
              <a:rPr lang="en-US" dirty="0" smtClean="0"/>
              <a:t>Object’</a:t>
            </a:r>
            <a:r>
              <a:rPr lang="en-US" baseline="0" dirty="0" smtClean="0"/>
              <a:t> </a:t>
            </a:r>
            <a:r>
              <a:rPr lang="en-US" baseline="0" dirty="0" err="1" smtClean="0"/>
              <a:t>কে</a:t>
            </a:r>
            <a:r>
              <a:rPr lang="en-US" baseline="0" dirty="0" smtClean="0"/>
              <a:t> </a:t>
            </a:r>
            <a:r>
              <a:rPr lang="en-US" baseline="0" dirty="0" err="1" smtClean="0"/>
              <a:t>ক্লিক</a:t>
            </a:r>
            <a:r>
              <a:rPr lang="en-US" baseline="0" dirty="0" smtClean="0"/>
              <a:t> </a:t>
            </a:r>
            <a:r>
              <a:rPr lang="en-US" baseline="0" dirty="0" err="1" smtClean="0"/>
              <a:t>করবেন</a:t>
            </a:r>
            <a:r>
              <a:rPr lang="en-US" baseline="0" dirty="0" smtClean="0"/>
              <a:t> </a:t>
            </a:r>
            <a:r>
              <a:rPr lang="en-US" baseline="0" dirty="0" err="1" smtClean="0"/>
              <a:t>না</a:t>
            </a:r>
            <a:r>
              <a:rPr lang="en-US" baseline="0" dirty="0" smtClean="0"/>
              <a:t>।  </a:t>
            </a:r>
            <a:endParaRPr lang="en-US" dirty="0" smtClean="0"/>
          </a:p>
          <a:p>
            <a:pPr algn="ctr"/>
            <a:endParaRPr lang="en-US" dirty="0" smtClean="0"/>
          </a:p>
        </p:txBody>
      </p:sp>
      <p:sp>
        <p:nvSpPr>
          <p:cNvPr id="4" name="Slide Number Placeholder 3"/>
          <p:cNvSpPr>
            <a:spLocks noGrp="1"/>
          </p:cNvSpPr>
          <p:nvPr>
            <p:ph type="sldNum" sz="quarter" idx="10"/>
          </p:nvPr>
        </p:nvSpPr>
        <p:spPr/>
        <p:txBody>
          <a:bodyPr/>
          <a:lstStyle/>
          <a:p>
            <a:fld id="{3BA2A52B-8267-447A-AA6C-EE96F05CCCA5}" type="slidenum">
              <a:rPr lang="en-US" smtClean="0"/>
              <a:t>11</a:t>
            </a:fld>
            <a:endParaRPr lang="en-US"/>
          </a:p>
        </p:txBody>
      </p:sp>
    </p:spTree>
    <p:extLst>
      <p:ext uri="{BB962C8B-B14F-4D97-AF65-F5344CB8AC3E}">
        <p14:creationId xmlns:p14="http://schemas.microsoft.com/office/powerpoint/2010/main" val="3968129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Direction: “</a:t>
            </a:r>
            <a:r>
              <a:rPr lang="en-US" dirty="0" err="1" smtClean="0"/>
              <a:t>ক্লিক</a:t>
            </a:r>
            <a:r>
              <a:rPr lang="en-US" baseline="0" dirty="0" smtClean="0"/>
              <a:t> </a:t>
            </a:r>
            <a:r>
              <a:rPr lang="en-US" baseline="0" dirty="0" err="1" smtClean="0"/>
              <a:t>করুনঃ’</a:t>
            </a:r>
            <a:r>
              <a:rPr lang="en-US" dirty="0" err="1" smtClean="0"/>
              <a:t>Object</a:t>
            </a:r>
            <a:r>
              <a:rPr lang="en-US" dirty="0" smtClean="0"/>
              <a:t>’ </a:t>
            </a:r>
            <a:r>
              <a:rPr lang="en-US" dirty="0" err="1" smtClean="0"/>
              <a:t>এর</a:t>
            </a:r>
            <a:r>
              <a:rPr lang="en-US" dirty="0" smtClean="0"/>
              <a:t> </a:t>
            </a:r>
            <a:r>
              <a:rPr lang="en-US" dirty="0" err="1" smtClean="0"/>
              <a:t>মাঝে</a:t>
            </a:r>
            <a:r>
              <a:rPr lang="en-US" baseline="0" dirty="0" smtClean="0"/>
              <a:t> </a:t>
            </a:r>
            <a:r>
              <a:rPr lang="en-US" baseline="0" dirty="0" err="1" smtClean="0"/>
              <a:t>শুধু</a:t>
            </a:r>
            <a:r>
              <a:rPr lang="en-US" baseline="0" dirty="0" smtClean="0"/>
              <a:t> </a:t>
            </a:r>
            <a:r>
              <a:rPr lang="en-US" baseline="0" dirty="0" err="1" smtClean="0"/>
              <a:t>একবার</a:t>
            </a:r>
            <a:r>
              <a:rPr lang="en-US" baseline="0" dirty="0" smtClean="0"/>
              <a:t> </a:t>
            </a:r>
            <a:r>
              <a:rPr lang="en-US" baseline="0" dirty="0" err="1" smtClean="0"/>
              <a:t>ক্লিক</a:t>
            </a:r>
            <a:r>
              <a:rPr lang="en-US" baseline="0" dirty="0" smtClean="0"/>
              <a:t> </a:t>
            </a:r>
            <a:r>
              <a:rPr lang="en-US" baseline="0" dirty="0" err="1" smtClean="0"/>
              <a:t>করুন</a:t>
            </a:r>
            <a:r>
              <a:rPr lang="en-US" dirty="0" smtClean="0"/>
              <a:t> । </a:t>
            </a:r>
            <a:r>
              <a:rPr lang="en-US" dirty="0" err="1" smtClean="0"/>
              <a:t>শেষে</a:t>
            </a:r>
            <a:r>
              <a:rPr lang="en-US" baseline="0" dirty="0" smtClean="0"/>
              <a:t> </a:t>
            </a:r>
            <a:r>
              <a:rPr lang="en-US" baseline="0" dirty="0" err="1" smtClean="0"/>
              <a:t>ক্লিক</a:t>
            </a:r>
            <a:r>
              <a:rPr lang="en-US" baseline="0" dirty="0" smtClean="0"/>
              <a:t> </a:t>
            </a:r>
            <a:r>
              <a:rPr lang="en-US" baseline="0" dirty="0" err="1" smtClean="0"/>
              <a:t>করুন</a:t>
            </a:r>
            <a:r>
              <a:rPr lang="en-US" baseline="0" dirty="0" smtClean="0"/>
              <a:t> ‘</a:t>
            </a:r>
            <a:r>
              <a:rPr lang="en-US" dirty="0" smtClean="0"/>
              <a:t>Object’</a:t>
            </a:r>
            <a:r>
              <a:rPr lang="en-US" baseline="0" dirty="0" smtClean="0"/>
              <a:t> </a:t>
            </a:r>
            <a:r>
              <a:rPr lang="en-US" baseline="0" dirty="0" err="1" smtClean="0"/>
              <a:t>কে</a:t>
            </a:r>
            <a:r>
              <a:rPr lang="en-US" baseline="0" dirty="0" smtClean="0"/>
              <a:t> </a:t>
            </a:r>
            <a:r>
              <a:rPr lang="en-US" baseline="0" dirty="0" err="1" smtClean="0"/>
              <a:t>ক্লিক</a:t>
            </a:r>
            <a:r>
              <a:rPr lang="en-US" baseline="0" dirty="0" smtClean="0"/>
              <a:t> </a:t>
            </a:r>
            <a:r>
              <a:rPr lang="en-US" baseline="0" dirty="0" err="1" smtClean="0"/>
              <a:t>করবেন</a:t>
            </a:r>
            <a:r>
              <a:rPr lang="en-US" baseline="0" dirty="0" smtClean="0"/>
              <a:t> </a:t>
            </a:r>
            <a:r>
              <a:rPr lang="en-US" baseline="0" dirty="0" err="1" smtClean="0"/>
              <a:t>না</a:t>
            </a:r>
            <a:r>
              <a:rPr lang="en-US" baseline="0" dirty="0" smtClean="0"/>
              <a:t>।  </a:t>
            </a:r>
            <a:endParaRPr lang="en-US" dirty="0" smtClean="0"/>
          </a:p>
          <a:p>
            <a:pPr algn="ctr"/>
            <a:endParaRPr lang="en-US" dirty="0" smtClean="0"/>
          </a:p>
        </p:txBody>
      </p:sp>
      <p:sp>
        <p:nvSpPr>
          <p:cNvPr id="4" name="Slide Number Placeholder 3"/>
          <p:cNvSpPr>
            <a:spLocks noGrp="1"/>
          </p:cNvSpPr>
          <p:nvPr>
            <p:ph type="sldNum" sz="quarter" idx="10"/>
          </p:nvPr>
        </p:nvSpPr>
        <p:spPr/>
        <p:txBody>
          <a:bodyPr/>
          <a:lstStyle/>
          <a:p>
            <a:fld id="{3BA2A52B-8267-447A-AA6C-EE96F05CCCA5}" type="slidenum">
              <a:rPr lang="en-US" smtClean="0"/>
              <a:t>12</a:t>
            </a:fld>
            <a:endParaRPr lang="en-US"/>
          </a:p>
        </p:txBody>
      </p:sp>
    </p:spTree>
    <p:extLst>
      <p:ext uri="{BB962C8B-B14F-4D97-AF65-F5344CB8AC3E}">
        <p14:creationId xmlns:p14="http://schemas.microsoft.com/office/powerpoint/2010/main" val="3968129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Direction: “</a:t>
            </a:r>
            <a:r>
              <a:rPr lang="en-US" dirty="0" err="1" smtClean="0"/>
              <a:t>ক্লিক</a:t>
            </a:r>
            <a:r>
              <a:rPr lang="en-US" baseline="0" dirty="0" smtClean="0"/>
              <a:t> </a:t>
            </a:r>
            <a:r>
              <a:rPr lang="en-US" baseline="0" dirty="0" err="1" smtClean="0"/>
              <a:t>করুনঃ’</a:t>
            </a:r>
            <a:r>
              <a:rPr lang="en-US" dirty="0" err="1" smtClean="0"/>
              <a:t>Object</a:t>
            </a:r>
            <a:r>
              <a:rPr lang="en-US" dirty="0" smtClean="0"/>
              <a:t>’ </a:t>
            </a:r>
            <a:r>
              <a:rPr lang="en-US" dirty="0" err="1" smtClean="0"/>
              <a:t>এর</a:t>
            </a:r>
            <a:r>
              <a:rPr lang="en-US" dirty="0" smtClean="0"/>
              <a:t> </a:t>
            </a:r>
            <a:r>
              <a:rPr lang="en-US" dirty="0" err="1" smtClean="0"/>
              <a:t>মাঝে</a:t>
            </a:r>
            <a:r>
              <a:rPr lang="en-US" baseline="0" dirty="0" smtClean="0"/>
              <a:t> </a:t>
            </a:r>
            <a:r>
              <a:rPr lang="en-US" baseline="0" dirty="0" err="1" smtClean="0"/>
              <a:t>শুধু</a:t>
            </a:r>
            <a:r>
              <a:rPr lang="en-US" baseline="0" dirty="0" smtClean="0"/>
              <a:t> </a:t>
            </a:r>
            <a:r>
              <a:rPr lang="en-US" baseline="0" dirty="0" err="1" smtClean="0"/>
              <a:t>একবার</a:t>
            </a:r>
            <a:r>
              <a:rPr lang="en-US" baseline="0" dirty="0" smtClean="0"/>
              <a:t> </a:t>
            </a:r>
            <a:r>
              <a:rPr lang="en-US" baseline="0" dirty="0" err="1" smtClean="0"/>
              <a:t>ক্লিক</a:t>
            </a:r>
            <a:r>
              <a:rPr lang="en-US" baseline="0" dirty="0" smtClean="0"/>
              <a:t> </a:t>
            </a:r>
            <a:r>
              <a:rPr lang="en-US" baseline="0" dirty="0" err="1" smtClean="0"/>
              <a:t>করুন</a:t>
            </a:r>
            <a:r>
              <a:rPr lang="en-US" dirty="0" smtClean="0"/>
              <a:t> । </a:t>
            </a:r>
            <a:r>
              <a:rPr lang="en-US" dirty="0" err="1" smtClean="0"/>
              <a:t>শেষে</a:t>
            </a:r>
            <a:r>
              <a:rPr lang="en-US" baseline="0" dirty="0" smtClean="0"/>
              <a:t> </a:t>
            </a:r>
            <a:r>
              <a:rPr lang="en-US" baseline="0" dirty="0" err="1" smtClean="0"/>
              <a:t>ক্লিক</a:t>
            </a:r>
            <a:r>
              <a:rPr lang="en-US" baseline="0" dirty="0" smtClean="0"/>
              <a:t> </a:t>
            </a:r>
            <a:r>
              <a:rPr lang="en-US" baseline="0" dirty="0" err="1" smtClean="0"/>
              <a:t>করুন</a:t>
            </a:r>
            <a:r>
              <a:rPr lang="en-US" baseline="0" dirty="0" smtClean="0"/>
              <a:t> ‘</a:t>
            </a:r>
            <a:r>
              <a:rPr lang="en-US" dirty="0" smtClean="0"/>
              <a:t>Object’</a:t>
            </a:r>
            <a:r>
              <a:rPr lang="en-US" baseline="0" dirty="0" smtClean="0"/>
              <a:t> </a:t>
            </a:r>
            <a:r>
              <a:rPr lang="en-US" baseline="0" dirty="0" err="1" smtClean="0"/>
              <a:t>কে</a:t>
            </a:r>
            <a:r>
              <a:rPr lang="en-US" baseline="0" dirty="0" smtClean="0"/>
              <a:t> </a:t>
            </a:r>
            <a:r>
              <a:rPr lang="en-US" baseline="0" dirty="0" err="1" smtClean="0"/>
              <a:t>ক্লিক</a:t>
            </a:r>
            <a:r>
              <a:rPr lang="en-US" baseline="0" dirty="0" smtClean="0"/>
              <a:t> </a:t>
            </a:r>
            <a:r>
              <a:rPr lang="en-US" baseline="0" dirty="0" err="1" smtClean="0"/>
              <a:t>করবেন</a:t>
            </a:r>
            <a:r>
              <a:rPr lang="en-US" baseline="0" dirty="0" smtClean="0"/>
              <a:t> </a:t>
            </a:r>
            <a:r>
              <a:rPr lang="en-US" baseline="0" dirty="0" err="1" smtClean="0"/>
              <a:t>না</a:t>
            </a:r>
            <a:r>
              <a:rPr lang="en-US" baseline="0" dirty="0" smtClean="0"/>
              <a:t>।  </a:t>
            </a:r>
            <a:endParaRPr lang="en-US" dirty="0" smtClean="0"/>
          </a:p>
          <a:p>
            <a:pPr algn="ctr"/>
            <a:endParaRPr lang="en-US" dirty="0" smtClean="0"/>
          </a:p>
        </p:txBody>
      </p:sp>
      <p:sp>
        <p:nvSpPr>
          <p:cNvPr id="4" name="Slide Number Placeholder 3"/>
          <p:cNvSpPr>
            <a:spLocks noGrp="1"/>
          </p:cNvSpPr>
          <p:nvPr>
            <p:ph type="sldNum" sz="quarter" idx="10"/>
          </p:nvPr>
        </p:nvSpPr>
        <p:spPr/>
        <p:txBody>
          <a:bodyPr/>
          <a:lstStyle/>
          <a:p>
            <a:fld id="{3BA2A52B-8267-447A-AA6C-EE96F05CCCA5}" type="slidenum">
              <a:rPr lang="en-US" smtClean="0"/>
              <a:t>13</a:t>
            </a:fld>
            <a:endParaRPr lang="en-US"/>
          </a:p>
        </p:txBody>
      </p:sp>
    </p:spTree>
    <p:extLst>
      <p:ext uri="{BB962C8B-B14F-4D97-AF65-F5344CB8AC3E}">
        <p14:creationId xmlns:p14="http://schemas.microsoft.com/office/powerpoint/2010/main" val="3968129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Direction: “</a:t>
            </a:r>
            <a:r>
              <a:rPr lang="en-US" dirty="0" err="1" smtClean="0"/>
              <a:t>ক্লিক</a:t>
            </a:r>
            <a:r>
              <a:rPr lang="en-US" baseline="0" dirty="0" smtClean="0"/>
              <a:t> </a:t>
            </a:r>
            <a:r>
              <a:rPr lang="en-US" baseline="0" dirty="0" err="1" smtClean="0"/>
              <a:t>করুনঃ’</a:t>
            </a:r>
            <a:r>
              <a:rPr lang="en-US" dirty="0" err="1" smtClean="0"/>
              <a:t>Object</a:t>
            </a:r>
            <a:r>
              <a:rPr lang="en-US" dirty="0" smtClean="0"/>
              <a:t>’ </a:t>
            </a:r>
            <a:r>
              <a:rPr lang="en-US" dirty="0" err="1" smtClean="0"/>
              <a:t>এর</a:t>
            </a:r>
            <a:r>
              <a:rPr lang="en-US" dirty="0" smtClean="0"/>
              <a:t> </a:t>
            </a:r>
            <a:r>
              <a:rPr lang="en-US" dirty="0" err="1" smtClean="0"/>
              <a:t>মাঝে</a:t>
            </a:r>
            <a:r>
              <a:rPr lang="en-US" baseline="0" dirty="0" smtClean="0"/>
              <a:t> </a:t>
            </a:r>
            <a:r>
              <a:rPr lang="en-US" baseline="0" dirty="0" err="1" smtClean="0"/>
              <a:t>শুধু</a:t>
            </a:r>
            <a:r>
              <a:rPr lang="en-US" baseline="0" dirty="0" smtClean="0"/>
              <a:t> </a:t>
            </a:r>
            <a:r>
              <a:rPr lang="en-US" baseline="0" dirty="0" err="1" smtClean="0"/>
              <a:t>একবার</a:t>
            </a:r>
            <a:r>
              <a:rPr lang="en-US" baseline="0" dirty="0" smtClean="0"/>
              <a:t> </a:t>
            </a:r>
            <a:r>
              <a:rPr lang="en-US" baseline="0" dirty="0" err="1" smtClean="0"/>
              <a:t>ক্লিক</a:t>
            </a:r>
            <a:r>
              <a:rPr lang="en-US" baseline="0" dirty="0" smtClean="0"/>
              <a:t> </a:t>
            </a:r>
            <a:r>
              <a:rPr lang="en-US" baseline="0" dirty="0" err="1" smtClean="0"/>
              <a:t>করুন</a:t>
            </a:r>
            <a:r>
              <a:rPr lang="en-US" dirty="0" smtClean="0"/>
              <a:t> । </a:t>
            </a:r>
            <a:r>
              <a:rPr lang="en-US" dirty="0" err="1" smtClean="0"/>
              <a:t>শেষে</a:t>
            </a:r>
            <a:r>
              <a:rPr lang="en-US" baseline="0" dirty="0" smtClean="0"/>
              <a:t> </a:t>
            </a:r>
            <a:r>
              <a:rPr lang="en-US" baseline="0" dirty="0" err="1" smtClean="0"/>
              <a:t>ক্লিক</a:t>
            </a:r>
            <a:r>
              <a:rPr lang="en-US" baseline="0" dirty="0" smtClean="0"/>
              <a:t> </a:t>
            </a:r>
            <a:r>
              <a:rPr lang="en-US" baseline="0" dirty="0" err="1" smtClean="0"/>
              <a:t>করুন</a:t>
            </a:r>
            <a:r>
              <a:rPr lang="en-US" baseline="0" dirty="0" smtClean="0"/>
              <a:t> ‘</a:t>
            </a:r>
            <a:r>
              <a:rPr lang="en-US" dirty="0" smtClean="0"/>
              <a:t>Object’</a:t>
            </a:r>
            <a:r>
              <a:rPr lang="en-US" baseline="0" dirty="0" smtClean="0"/>
              <a:t> </a:t>
            </a:r>
            <a:r>
              <a:rPr lang="en-US" baseline="0" dirty="0" err="1" smtClean="0"/>
              <a:t>কে</a:t>
            </a:r>
            <a:r>
              <a:rPr lang="en-US" baseline="0" dirty="0" smtClean="0"/>
              <a:t> </a:t>
            </a:r>
            <a:r>
              <a:rPr lang="en-US" baseline="0" dirty="0" err="1" smtClean="0"/>
              <a:t>ক্লিক</a:t>
            </a:r>
            <a:r>
              <a:rPr lang="en-US" baseline="0" dirty="0" smtClean="0"/>
              <a:t> </a:t>
            </a:r>
            <a:r>
              <a:rPr lang="en-US" baseline="0" dirty="0" err="1" smtClean="0"/>
              <a:t>করবেন</a:t>
            </a:r>
            <a:r>
              <a:rPr lang="en-US" baseline="0" dirty="0" smtClean="0"/>
              <a:t> </a:t>
            </a:r>
            <a:r>
              <a:rPr lang="en-US" baseline="0" dirty="0" err="1" smtClean="0"/>
              <a:t>না</a:t>
            </a:r>
            <a:r>
              <a:rPr lang="en-US" baseline="0" dirty="0" smtClean="0"/>
              <a:t>।  </a:t>
            </a:r>
            <a:endParaRPr lang="en-US" dirty="0" smtClean="0"/>
          </a:p>
          <a:p>
            <a:pPr algn="ctr"/>
            <a:endParaRPr lang="en-US" dirty="0" smtClean="0"/>
          </a:p>
        </p:txBody>
      </p:sp>
      <p:sp>
        <p:nvSpPr>
          <p:cNvPr id="4" name="Slide Number Placeholder 3"/>
          <p:cNvSpPr>
            <a:spLocks noGrp="1"/>
          </p:cNvSpPr>
          <p:nvPr>
            <p:ph type="sldNum" sz="quarter" idx="10"/>
          </p:nvPr>
        </p:nvSpPr>
        <p:spPr/>
        <p:txBody>
          <a:bodyPr/>
          <a:lstStyle/>
          <a:p>
            <a:fld id="{3BA2A52B-8267-447A-AA6C-EE96F05CCCA5}" type="slidenum">
              <a:rPr lang="en-US" smtClean="0"/>
              <a:t>14</a:t>
            </a:fld>
            <a:endParaRPr lang="en-US"/>
          </a:p>
        </p:txBody>
      </p:sp>
    </p:spTree>
    <p:extLst>
      <p:ext uri="{BB962C8B-B14F-4D97-AF65-F5344CB8AC3E}">
        <p14:creationId xmlns:p14="http://schemas.microsoft.com/office/powerpoint/2010/main" val="3968129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 Direction: “</a:t>
            </a:r>
            <a:r>
              <a:rPr lang="en-US" dirty="0" err="1" smtClean="0"/>
              <a:t>ক্লিক</a:t>
            </a:r>
            <a:r>
              <a:rPr lang="en-US" baseline="0" dirty="0" smtClean="0"/>
              <a:t> </a:t>
            </a:r>
            <a:r>
              <a:rPr lang="en-US" baseline="0" dirty="0" err="1" smtClean="0"/>
              <a:t>করুনঃ”</a:t>
            </a:r>
            <a:r>
              <a:rPr lang="en-US" dirty="0" err="1" smtClean="0"/>
              <a:t>Object</a:t>
            </a:r>
            <a:r>
              <a:rPr lang="en-US" dirty="0" smtClean="0"/>
              <a:t> </a:t>
            </a:r>
            <a:r>
              <a:rPr lang="en-US" dirty="0" err="1" smtClean="0"/>
              <a:t>এর</a:t>
            </a:r>
            <a:r>
              <a:rPr lang="en-US" dirty="0" smtClean="0"/>
              <a:t> </a:t>
            </a:r>
            <a:r>
              <a:rPr lang="en-US" dirty="0" err="1" smtClean="0"/>
              <a:t>মাঝে</a:t>
            </a:r>
            <a:r>
              <a:rPr lang="en-US" baseline="0" dirty="0" smtClean="0"/>
              <a:t> </a:t>
            </a:r>
            <a:r>
              <a:rPr lang="en-US" baseline="0" dirty="0" err="1" smtClean="0"/>
              <a:t>শুধু</a:t>
            </a:r>
            <a:r>
              <a:rPr lang="en-US" baseline="0" dirty="0" smtClean="0"/>
              <a:t> </a:t>
            </a:r>
            <a:r>
              <a:rPr lang="en-US" baseline="0" dirty="0" err="1" smtClean="0"/>
              <a:t>একবার</a:t>
            </a:r>
            <a:r>
              <a:rPr lang="en-US" baseline="0" dirty="0" smtClean="0"/>
              <a:t> </a:t>
            </a:r>
            <a:r>
              <a:rPr lang="en-US" baseline="0" dirty="0" err="1" smtClean="0"/>
              <a:t>ক্লিক</a:t>
            </a:r>
            <a:r>
              <a:rPr lang="en-US" baseline="0" dirty="0" smtClean="0"/>
              <a:t> </a:t>
            </a:r>
            <a:r>
              <a:rPr lang="en-US" baseline="0" dirty="0" err="1" smtClean="0"/>
              <a:t>করুন</a:t>
            </a:r>
            <a:endParaRPr lang="en-US" dirty="0"/>
          </a:p>
        </p:txBody>
      </p:sp>
      <p:sp>
        <p:nvSpPr>
          <p:cNvPr id="4" name="Slide Number Placeholder 3"/>
          <p:cNvSpPr>
            <a:spLocks noGrp="1"/>
          </p:cNvSpPr>
          <p:nvPr>
            <p:ph type="sldNum" sz="quarter" idx="10"/>
          </p:nvPr>
        </p:nvSpPr>
        <p:spPr/>
        <p:txBody>
          <a:bodyPr/>
          <a:lstStyle/>
          <a:p>
            <a:fld id="{05BD12D5-97C6-4293-B589-C187B8D4FCEC}" type="slidenum">
              <a:rPr lang="en-US" smtClean="0"/>
              <a:t>15</a:t>
            </a:fld>
            <a:endParaRPr lang="en-US"/>
          </a:p>
        </p:txBody>
      </p:sp>
    </p:spTree>
    <p:extLst>
      <p:ext uri="{BB962C8B-B14F-4D97-AF65-F5344CB8AC3E}">
        <p14:creationId xmlns:p14="http://schemas.microsoft.com/office/powerpoint/2010/main" val="1631592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 Direction: “</a:t>
            </a:r>
            <a:r>
              <a:rPr lang="en-US" dirty="0" err="1" smtClean="0"/>
              <a:t>ক্লিক</a:t>
            </a:r>
            <a:r>
              <a:rPr lang="en-US" baseline="0" dirty="0" smtClean="0"/>
              <a:t> </a:t>
            </a:r>
            <a:r>
              <a:rPr lang="en-US" baseline="0" dirty="0" err="1" smtClean="0"/>
              <a:t>করুনঃ”</a:t>
            </a:r>
            <a:r>
              <a:rPr lang="en-US" dirty="0" err="1" smtClean="0"/>
              <a:t>Object</a:t>
            </a:r>
            <a:r>
              <a:rPr lang="en-US" dirty="0" smtClean="0"/>
              <a:t> </a:t>
            </a:r>
            <a:r>
              <a:rPr lang="en-US" dirty="0" err="1" smtClean="0"/>
              <a:t>এর</a:t>
            </a:r>
            <a:r>
              <a:rPr lang="en-US" dirty="0" smtClean="0"/>
              <a:t> </a:t>
            </a:r>
            <a:r>
              <a:rPr lang="en-US" dirty="0" err="1" smtClean="0"/>
              <a:t>মাঝে</a:t>
            </a:r>
            <a:r>
              <a:rPr lang="en-US" baseline="0" dirty="0" smtClean="0"/>
              <a:t> </a:t>
            </a:r>
            <a:r>
              <a:rPr lang="en-US" baseline="0" dirty="0" err="1" smtClean="0"/>
              <a:t>শুধু</a:t>
            </a:r>
            <a:r>
              <a:rPr lang="en-US" baseline="0" dirty="0" smtClean="0"/>
              <a:t> </a:t>
            </a:r>
            <a:r>
              <a:rPr lang="en-US" baseline="0" dirty="0" err="1" smtClean="0"/>
              <a:t>একবার</a:t>
            </a:r>
            <a:r>
              <a:rPr lang="en-US" baseline="0" dirty="0" smtClean="0"/>
              <a:t> </a:t>
            </a:r>
            <a:r>
              <a:rPr lang="en-US" baseline="0" dirty="0" err="1" smtClean="0"/>
              <a:t>ক্লিক</a:t>
            </a:r>
            <a:r>
              <a:rPr lang="en-US" baseline="0" dirty="0" smtClean="0"/>
              <a:t> </a:t>
            </a:r>
            <a:r>
              <a:rPr lang="en-US" baseline="0" dirty="0" err="1" smtClean="0"/>
              <a:t>করুন</a:t>
            </a:r>
            <a:endParaRPr lang="en-US" dirty="0"/>
          </a:p>
        </p:txBody>
      </p:sp>
      <p:sp>
        <p:nvSpPr>
          <p:cNvPr id="4" name="Slide Number Placeholder 3"/>
          <p:cNvSpPr>
            <a:spLocks noGrp="1"/>
          </p:cNvSpPr>
          <p:nvPr>
            <p:ph type="sldNum" sz="quarter" idx="10"/>
          </p:nvPr>
        </p:nvSpPr>
        <p:spPr/>
        <p:txBody>
          <a:bodyPr/>
          <a:lstStyle/>
          <a:p>
            <a:fld id="{05BD12D5-97C6-4293-B589-C187B8D4FCEC}" type="slidenum">
              <a:rPr lang="en-US" smtClean="0"/>
              <a:t>16</a:t>
            </a:fld>
            <a:endParaRPr lang="en-US"/>
          </a:p>
        </p:txBody>
      </p:sp>
    </p:spTree>
    <p:extLst>
      <p:ext uri="{BB962C8B-B14F-4D97-AF65-F5344CB8AC3E}">
        <p14:creationId xmlns:p14="http://schemas.microsoft.com/office/powerpoint/2010/main" val="2081573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Direction: “</a:t>
            </a:r>
            <a:r>
              <a:rPr lang="en-US" dirty="0" err="1" smtClean="0"/>
              <a:t>ক্লিক</a:t>
            </a:r>
            <a:r>
              <a:rPr lang="en-US" baseline="0" dirty="0" smtClean="0"/>
              <a:t> </a:t>
            </a:r>
            <a:r>
              <a:rPr lang="en-US" baseline="0" dirty="0" err="1" smtClean="0"/>
              <a:t>করুনঃ’</a:t>
            </a:r>
            <a:r>
              <a:rPr lang="en-US" dirty="0" err="1" smtClean="0"/>
              <a:t>Object</a:t>
            </a:r>
            <a:r>
              <a:rPr lang="en-US" dirty="0" smtClean="0"/>
              <a:t>’ </a:t>
            </a:r>
            <a:r>
              <a:rPr lang="en-US" dirty="0" err="1" smtClean="0"/>
              <a:t>এর</a:t>
            </a:r>
            <a:r>
              <a:rPr lang="en-US" dirty="0" smtClean="0"/>
              <a:t> </a:t>
            </a:r>
            <a:r>
              <a:rPr lang="en-US" dirty="0" err="1" smtClean="0"/>
              <a:t>মাঝে</a:t>
            </a:r>
            <a:r>
              <a:rPr lang="en-US" baseline="0" dirty="0" smtClean="0"/>
              <a:t> </a:t>
            </a:r>
            <a:r>
              <a:rPr lang="en-US" baseline="0" dirty="0" err="1" smtClean="0"/>
              <a:t>শুধু</a:t>
            </a:r>
            <a:r>
              <a:rPr lang="en-US" baseline="0" dirty="0" smtClean="0"/>
              <a:t> </a:t>
            </a:r>
            <a:r>
              <a:rPr lang="en-US" baseline="0" dirty="0" err="1" smtClean="0"/>
              <a:t>একবার</a:t>
            </a:r>
            <a:r>
              <a:rPr lang="en-US" baseline="0" dirty="0" smtClean="0"/>
              <a:t> </a:t>
            </a:r>
            <a:r>
              <a:rPr lang="en-US" baseline="0" dirty="0" err="1" smtClean="0"/>
              <a:t>ক্লিক</a:t>
            </a:r>
            <a:r>
              <a:rPr lang="en-US" baseline="0" dirty="0" smtClean="0"/>
              <a:t> </a:t>
            </a:r>
            <a:r>
              <a:rPr lang="en-US" baseline="0" dirty="0" err="1" smtClean="0"/>
              <a:t>করুন</a:t>
            </a:r>
            <a:r>
              <a:rPr lang="en-US" dirty="0" smtClean="0"/>
              <a:t> । </a:t>
            </a:r>
            <a:r>
              <a:rPr lang="en-US" dirty="0" err="1" smtClean="0"/>
              <a:t>শেষে</a:t>
            </a:r>
            <a:r>
              <a:rPr lang="en-US" baseline="0" dirty="0" smtClean="0"/>
              <a:t> </a:t>
            </a:r>
            <a:r>
              <a:rPr lang="en-US" baseline="0" dirty="0" err="1" smtClean="0"/>
              <a:t>ক্লিক</a:t>
            </a:r>
            <a:r>
              <a:rPr lang="en-US" baseline="0" dirty="0" smtClean="0"/>
              <a:t> </a:t>
            </a:r>
            <a:r>
              <a:rPr lang="en-US" baseline="0" dirty="0" err="1" smtClean="0"/>
              <a:t>করুন</a:t>
            </a:r>
            <a:r>
              <a:rPr lang="en-US" baseline="0" dirty="0" smtClean="0"/>
              <a:t> ‘</a:t>
            </a:r>
            <a:r>
              <a:rPr lang="en-US" dirty="0" smtClean="0"/>
              <a:t>Object’</a:t>
            </a:r>
            <a:r>
              <a:rPr lang="en-US" baseline="0" dirty="0" smtClean="0"/>
              <a:t> </a:t>
            </a:r>
            <a:r>
              <a:rPr lang="en-US" baseline="0" dirty="0" err="1" smtClean="0"/>
              <a:t>কে</a:t>
            </a:r>
            <a:r>
              <a:rPr lang="en-US" baseline="0" dirty="0" smtClean="0"/>
              <a:t> </a:t>
            </a:r>
            <a:r>
              <a:rPr lang="en-US" baseline="0" dirty="0" err="1" smtClean="0"/>
              <a:t>ক্লিক</a:t>
            </a:r>
            <a:r>
              <a:rPr lang="en-US" baseline="0" dirty="0" smtClean="0"/>
              <a:t> </a:t>
            </a:r>
            <a:r>
              <a:rPr lang="en-US" baseline="0" dirty="0" err="1" smtClean="0"/>
              <a:t>করবেন</a:t>
            </a:r>
            <a:r>
              <a:rPr lang="en-US" baseline="0" dirty="0" smtClean="0"/>
              <a:t> </a:t>
            </a:r>
            <a:r>
              <a:rPr lang="en-US" baseline="0" dirty="0" err="1" smtClean="0"/>
              <a:t>না</a:t>
            </a:r>
            <a:r>
              <a:rPr lang="en-US" baseline="0" dirty="0" smtClean="0"/>
              <a:t>।  </a:t>
            </a:r>
            <a:endParaRPr lang="en-US" dirty="0" smtClean="0"/>
          </a:p>
          <a:p>
            <a:pPr algn="ctr"/>
            <a:endParaRPr lang="en-US" dirty="0" smtClean="0"/>
          </a:p>
        </p:txBody>
      </p:sp>
      <p:sp>
        <p:nvSpPr>
          <p:cNvPr id="4" name="Slide Number Placeholder 3"/>
          <p:cNvSpPr>
            <a:spLocks noGrp="1"/>
          </p:cNvSpPr>
          <p:nvPr>
            <p:ph type="sldNum" sz="quarter" idx="10"/>
          </p:nvPr>
        </p:nvSpPr>
        <p:spPr/>
        <p:txBody>
          <a:bodyPr/>
          <a:lstStyle/>
          <a:p>
            <a:fld id="{3BA2A52B-8267-447A-AA6C-EE96F05CCCA5}" type="slidenum">
              <a:rPr lang="en-US" smtClean="0"/>
              <a:t>17</a:t>
            </a:fld>
            <a:endParaRPr lang="en-US"/>
          </a:p>
        </p:txBody>
      </p:sp>
    </p:spTree>
    <p:extLst>
      <p:ext uri="{BB962C8B-B14F-4D97-AF65-F5344CB8AC3E}">
        <p14:creationId xmlns:p14="http://schemas.microsoft.com/office/powerpoint/2010/main" val="3968129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 Direction: “</a:t>
            </a:r>
            <a:r>
              <a:rPr lang="en-US" dirty="0" err="1" smtClean="0"/>
              <a:t>ক্লিক</a:t>
            </a:r>
            <a:r>
              <a:rPr lang="en-US" baseline="0" dirty="0" smtClean="0"/>
              <a:t> </a:t>
            </a:r>
            <a:r>
              <a:rPr lang="en-US" baseline="0" dirty="0" err="1" smtClean="0"/>
              <a:t>করুনঃ”</a:t>
            </a:r>
            <a:r>
              <a:rPr lang="en-US" dirty="0" err="1" smtClean="0"/>
              <a:t>Object</a:t>
            </a:r>
            <a:r>
              <a:rPr lang="en-US" dirty="0" smtClean="0"/>
              <a:t> </a:t>
            </a:r>
            <a:r>
              <a:rPr lang="en-US" dirty="0" err="1" smtClean="0"/>
              <a:t>এর</a:t>
            </a:r>
            <a:r>
              <a:rPr lang="en-US" dirty="0" smtClean="0"/>
              <a:t> </a:t>
            </a:r>
            <a:r>
              <a:rPr lang="en-US" dirty="0" err="1" smtClean="0"/>
              <a:t>মাঝে</a:t>
            </a:r>
            <a:r>
              <a:rPr lang="en-US" baseline="0" dirty="0" smtClean="0"/>
              <a:t> </a:t>
            </a:r>
            <a:r>
              <a:rPr lang="en-US" baseline="0" dirty="0" err="1" smtClean="0"/>
              <a:t>শুধু</a:t>
            </a:r>
            <a:r>
              <a:rPr lang="en-US" baseline="0" dirty="0" smtClean="0"/>
              <a:t> </a:t>
            </a:r>
            <a:r>
              <a:rPr lang="en-US" baseline="0" dirty="0" err="1" smtClean="0"/>
              <a:t>একবার</a:t>
            </a:r>
            <a:r>
              <a:rPr lang="en-US" baseline="0" dirty="0" smtClean="0"/>
              <a:t> </a:t>
            </a:r>
            <a:r>
              <a:rPr lang="en-US" baseline="0" dirty="0" err="1" smtClean="0"/>
              <a:t>ক্লিক</a:t>
            </a:r>
            <a:r>
              <a:rPr lang="en-US" baseline="0" dirty="0" smtClean="0"/>
              <a:t> </a:t>
            </a:r>
            <a:r>
              <a:rPr lang="en-US" baseline="0" dirty="0" err="1" smtClean="0"/>
              <a:t>করুন</a:t>
            </a:r>
            <a:endParaRPr lang="en-US" dirty="0"/>
          </a:p>
        </p:txBody>
      </p:sp>
      <p:sp>
        <p:nvSpPr>
          <p:cNvPr id="4" name="Slide Number Placeholder 3"/>
          <p:cNvSpPr>
            <a:spLocks noGrp="1"/>
          </p:cNvSpPr>
          <p:nvPr>
            <p:ph type="sldNum" sz="quarter" idx="10"/>
          </p:nvPr>
        </p:nvSpPr>
        <p:spPr/>
        <p:txBody>
          <a:bodyPr/>
          <a:lstStyle/>
          <a:p>
            <a:fld id="{05BD12D5-97C6-4293-B589-C187B8D4FCEC}" type="slidenum">
              <a:rPr lang="en-US" smtClean="0"/>
              <a:t>18</a:t>
            </a:fld>
            <a:endParaRPr lang="en-US"/>
          </a:p>
        </p:txBody>
      </p:sp>
    </p:spTree>
    <p:extLst>
      <p:ext uri="{BB962C8B-B14F-4D97-AF65-F5344CB8AC3E}">
        <p14:creationId xmlns:p14="http://schemas.microsoft.com/office/powerpoint/2010/main" val="2116949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Direction: “</a:t>
            </a:r>
            <a:r>
              <a:rPr lang="en-US" dirty="0" err="1" smtClean="0"/>
              <a:t>ক্লিক</a:t>
            </a:r>
            <a:r>
              <a:rPr lang="en-US" baseline="0" dirty="0" smtClean="0"/>
              <a:t> </a:t>
            </a:r>
            <a:r>
              <a:rPr lang="en-US" baseline="0" dirty="0" err="1" smtClean="0"/>
              <a:t>করুনঃ’</a:t>
            </a:r>
            <a:r>
              <a:rPr lang="en-US" dirty="0" err="1" smtClean="0"/>
              <a:t>Object</a:t>
            </a:r>
            <a:r>
              <a:rPr lang="en-US" dirty="0" smtClean="0"/>
              <a:t>’ </a:t>
            </a:r>
            <a:r>
              <a:rPr lang="en-US" dirty="0" err="1" smtClean="0"/>
              <a:t>এর</a:t>
            </a:r>
            <a:r>
              <a:rPr lang="en-US" dirty="0" smtClean="0"/>
              <a:t> </a:t>
            </a:r>
            <a:r>
              <a:rPr lang="en-US" dirty="0" err="1" smtClean="0"/>
              <a:t>মাঝে</a:t>
            </a:r>
            <a:r>
              <a:rPr lang="en-US" baseline="0" dirty="0" smtClean="0"/>
              <a:t> </a:t>
            </a:r>
            <a:r>
              <a:rPr lang="en-US" baseline="0" dirty="0" err="1" smtClean="0"/>
              <a:t>শুধু</a:t>
            </a:r>
            <a:r>
              <a:rPr lang="en-US" baseline="0" dirty="0" smtClean="0"/>
              <a:t> </a:t>
            </a:r>
            <a:r>
              <a:rPr lang="en-US" baseline="0" dirty="0" err="1" smtClean="0"/>
              <a:t>একবার</a:t>
            </a:r>
            <a:r>
              <a:rPr lang="en-US" baseline="0" dirty="0" smtClean="0"/>
              <a:t> </a:t>
            </a:r>
            <a:r>
              <a:rPr lang="en-US" baseline="0" dirty="0" err="1" smtClean="0"/>
              <a:t>ক্লিক</a:t>
            </a:r>
            <a:r>
              <a:rPr lang="en-US" baseline="0" dirty="0" smtClean="0"/>
              <a:t> </a:t>
            </a:r>
            <a:r>
              <a:rPr lang="en-US" baseline="0" dirty="0" err="1" smtClean="0"/>
              <a:t>করুন</a:t>
            </a:r>
            <a:r>
              <a:rPr lang="en-US" dirty="0" smtClean="0"/>
              <a:t> । </a:t>
            </a:r>
            <a:r>
              <a:rPr lang="en-US" dirty="0" err="1" smtClean="0"/>
              <a:t>শেষে</a:t>
            </a:r>
            <a:r>
              <a:rPr lang="en-US" baseline="0" dirty="0" smtClean="0"/>
              <a:t> </a:t>
            </a:r>
            <a:r>
              <a:rPr lang="en-US" baseline="0" dirty="0" err="1" smtClean="0"/>
              <a:t>ক্লিক</a:t>
            </a:r>
            <a:r>
              <a:rPr lang="en-US" baseline="0" dirty="0" smtClean="0"/>
              <a:t> </a:t>
            </a:r>
            <a:r>
              <a:rPr lang="en-US" baseline="0" dirty="0" err="1" smtClean="0"/>
              <a:t>করুন</a:t>
            </a:r>
            <a:r>
              <a:rPr lang="en-US" baseline="0" dirty="0" smtClean="0"/>
              <a:t> ‘</a:t>
            </a:r>
            <a:r>
              <a:rPr lang="en-US" dirty="0" smtClean="0"/>
              <a:t>Object’</a:t>
            </a:r>
            <a:r>
              <a:rPr lang="en-US" baseline="0" dirty="0" smtClean="0"/>
              <a:t> </a:t>
            </a:r>
            <a:r>
              <a:rPr lang="en-US" baseline="0" dirty="0" err="1" smtClean="0"/>
              <a:t>কে</a:t>
            </a:r>
            <a:r>
              <a:rPr lang="en-US" baseline="0" dirty="0" smtClean="0"/>
              <a:t> </a:t>
            </a:r>
            <a:r>
              <a:rPr lang="en-US" baseline="0" dirty="0" err="1" smtClean="0"/>
              <a:t>ক্লিক</a:t>
            </a:r>
            <a:r>
              <a:rPr lang="en-US" baseline="0" dirty="0" smtClean="0"/>
              <a:t> </a:t>
            </a:r>
            <a:r>
              <a:rPr lang="en-US" baseline="0" dirty="0" err="1" smtClean="0"/>
              <a:t>করবেন</a:t>
            </a:r>
            <a:r>
              <a:rPr lang="en-US" baseline="0" dirty="0" smtClean="0"/>
              <a:t> </a:t>
            </a:r>
            <a:r>
              <a:rPr lang="en-US" baseline="0" dirty="0" err="1" smtClean="0"/>
              <a:t>না</a:t>
            </a:r>
            <a:r>
              <a:rPr lang="en-US" baseline="0" dirty="0" smtClean="0"/>
              <a:t>।  </a:t>
            </a:r>
            <a:endParaRPr lang="en-US" dirty="0" smtClean="0"/>
          </a:p>
          <a:p>
            <a:pPr algn="ctr"/>
            <a:endParaRPr lang="en-US" dirty="0" smtClean="0"/>
          </a:p>
        </p:txBody>
      </p:sp>
      <p:sp>
        <p:nvSpPr>
          <p:cNvPr id="4" name="Slide Number Placeholder 3"/>
          <p:cNvSpPr>
            <a:spLocks noGrp="1"/>
          </p:cNvSpPr>
          <p:nvPr>
            <p:ph type="sldNum" sz="quarter" idx="10"/>
          </p:nvPr>
        </p:nvSpPr>
        <p:spPr/>
        <p:txBody>
          <a:bodyPr/>
          <a:lstStyle/>
          <a:p>
            <a:fld id="{05BD12D5-97C6-4293-B589-C187B8D4FCEC}" type="slidenum">
              <a:rPr lang="en-US" smtClean="0"/>
              <a:t>19</a:t>
            </a:fld>
            <a:endParaRPr lang="en-US"/>
          </a:p>
        </p:txBody>
      </p:sp>
    </p:spTree>
    <p:extLst>
      <p:ext uri="{BB962C8B-B14F-4D97-AF65-F5344CB8AC3E}">
        <p14:creationId xmlns:p14="http://schemas.microsoft.com/office/powerpoint/2010/main" val="3009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Direction: “</a:t>
            </a:r>
            <a:r>
              <a:rPr lang="en-US" dirty="0" err="1" smtClean="0"/>
              <a:t>ক্লিক</a:t>
            </a:r>
            <a:r>
              <a:rPr lang="en-US" baseline="0" dirty="0" smtClean="0"/>
              <a:t> </a:t>
            </a:r>
            <a:r>
              <a:rPr lang="en-US" baseline="0" dirty="0" err="1" smtClean="0"/>
              <a:t>করুনঃ”</a:t>
            </a:r>
            <a:r>
              <a:rPr lang="en-US" dirty="0" err="1" smtClean="0"/>
              <a:t>Object</a:t>
            </a:r>
            <a:r>
              <a:rPr lang="en-US" dirty="0" smtClean="0"/>
              <a:t> </a:t>
            </a:r>
            <a:r>
              <a:rPr lang="en-US" dirty="0" err="1" smtClean="0"/>
              <a:t>এর</a:t>
            </a:r>
            <a:r>
              <a:rPr lang="en-US" dirty="0" smtClean="0"/>
              <a:t> </a:t>
            </a:r>
            <a:r>
              <a:rPr lang="en-US" dirty="0" err="1" smtClean="0"/>
              <a:t>মাঝে</a:t>
            </a:r>
            <a:r>
              <a:rPr lang="en-US" baseline="0" dirty="0" smtClean="0"/>
              <a:t> </a:t>
            </a:r>
            <a:r>
              <a:rPr lang="en-US" baseline="0" dirty="0" err="1" smtClean="0"/>
              <a:t>শুধু</a:t>
            </a:r>
            <a:r>
              <a:rPr lang="en-US" baseline="0" dirty="0" smtClean="0"/>
              <a:t> </a:t>
            </a:r>
            <a:r>
              <a:rPr lang="en-US" baseline="0" dirty="0" err="1" smtClean="0"/>
              <a:t>একবার</a:t>
            </a:r>
            <a:r>
              <a:rPr lang="en-US" baseline="0" dirty="0" smtClean="0"/>
              <a:t> </a:t>
            </a:r>
            <a:r>
              <a:rPr lang="en-US" baseline="0" dirty="0" err="1" smtClean="0"/>
              <a:t>ক্লিক</a:t>
            </a:r>
            <a:r>
              <a:rPr lang="en-US" baseline="0" dirty="0" smtClean="0"/>
              <a:t> </a:t>
            </a:r>
            <a:r>
              <a:rPr lang="en-US" baseline="0" dirty="0" err="1" smtClean="0"/>
              <a:t>করুন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5614D071-2A41-4C98-A013-A5FE4D0977A4}" type="slidenum">
              <a:rPr lang="en-US" smtClean="0"/>
              <a:pPr/>
              <a:t>2</a:t>
            </a:fld>
            <a:endParaRPr lang="en-US"/>
          </a:p>
        </p:txBody>
      </p:sp>
    </p:spTree>
    <p:extLst>
      <p:ext uri="{BB962C8B-B14F-4D97-AF65-F5344CB8AC3E}">
        <p14:creationId xmlns:p14="http://schemas.microsoft.com/office/powerpoint/2010/main" val="293482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Direction: “</a:t>
            </a:r>
            <a:r>
              <a:rPr lang="en-US" dirty="0" err="1" smtClean="0"/>
              <a:t>ক্লিক</a:t>
            </a:r>
            <a:r>
              <a:rPr lang="en-US" baseline="0" dirty="0" smtClean="0"/>
              <a:t> </a:t>
            </a:r>
            <a:r>
              <a:rPr lang="en-US" baseline="0" dirty="0" err="1" smtClean="0"/>
              <a:t>করুনঃ”</a:t>
            </a:r>
            <a:r>
              <a:rPr lang="en-US" dirty="0" err="1" smtClean="0"/>
              <a:t>Object</a:t>
            </a:r>
            <a:r>
              <a:rPr lang="en-US" dirty="0" smtClean="0"/>
              <a:t> </a:t>
            </a:r>
            <a:r>
              <a:rPr lang="en-US" dirty="0" err="1" smtClean="0"/>
              <a:t>এর</a:t>
            </a:r>
            <a:r>
              <a:rPr lang="en-US" dirty="0" smtClean="0"/>
              <a:t> </a:t>
            </a:r>
            <a:r>
              <a:rPr lang="en-US" dirty="0" err="1" smtClean="0"/>
              <a:t>মাঝে</a:t>
            </a:r>
            <a:r>
              <a:rPr lang="en-US" baseline="0" dirty="0" smtClean="0"/>
              <a:t> </a:t>
            </a:r>
            <a:r>
              <a:rPr lang="en-US" baseline="0" dirty="0" err="1" smtClean="0"/>
              <a:t>শুধু</a:t>
            </a:r>
            <a:r>
              <a:rPr lang="en-US" baseline="0" dirty="0" smtClean="0"/>
              <a:t> </a:t>
            </a:r>
            <a:r>
              <a:rPr lang="en-US" baseline="0" dirty="0" err="1" smtClean="0"/>
              <a:t>একবার</a:t>
            </a:r>
            <a:r>
              <a:rPr lang="en-US" baseline="0" dirty="0" smtClean="0"/>
              <a:t> </a:t>
            </a:r>
            <a:r>
              <a:rPr lang="en-US" baseline="0" dirty="0" err="1" smtClean="0"/>
              <a:t>ক্লিক</a:t>
            </a:r>
            <a:r>
              <a:rPr lang="en-US" baseline="0" dirty="0" smtClean="0"/>
              <a:t> </a:t>
            </a:r>
            <a:r>
              <a:rPr lang="en-US" baseline="0" dirty="0" err="1" smtClean="0"/>
              <a:t>করুন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5614D071-2A41-4C98-A013-A5FE4D0977A4}" type="slidenum">
              <a:rPr lang="en-US" smtClean="0"/>
              <a:pPr/>
              <a:t>3</a:t>
            </a:fld>
            <a:endParaRPr lang="en-US"/>
          </a:p>
        </p:txBody>
      </p:sp>
    </p:spTree>
    <p:extLst>
      <p:ext uri="{BB962C8B-B14F-4D97-AF65-F5344CB8AC3E}">
        <p14:creationId xmlns:p14="http://schemas.microsoft.com/office/powerpoint/2010/main" val="149338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Direction: “</a:t>
            </a:r>
            <a:r>
              <a:rPr lang="en-US" dirty="0" err="1" smtClean="0"/>
              <a:t>ক্লিক</a:t>
            </a:r>
            <a:r>
              <a:rPr lang="en-US" baseline="0" dirty="0" smtClean="0"/>
              <a:t> </a:t>
            </a:r>
            <a:r>
              <a:rPr lang="en-US" baseline="0" dirty="0" err="1" smtClean="0"/>
              <a:t>করুনঃ”</a:t>
            </a:r>
            <a:r>
              <a:rPr lang="en-US" dirty="0" err="1" smtClean="0"/>
              <a:t>Object</a:t>
            </a:r>
            <a:r>
              <a:rPr lang="en-US" dirty="0" smtClean="0"/>
              <a:t> </a:t>
            </a:r>
            <a:r>
              <a:rPr lang="en-US" dirty="0" err="1" smtClean="0"/>
              <a:t>এর</a:t>
            </a:r>
            <a:r>
              <a:rPr lang="en-US" dirty="0" smtClean="0"/>
              <a:t> </a:t>
            </a:r>
            <a:r>
              <a:rPr lang="en-US" dirty="0" err="1" smtClean="0"/>
              <a:t>মাঝে</a:t>
            </a:r>
            <a:r>
              <a:rPr lang="en-US" baseline="0" dirty="0" smtClean="0"/>
              <a:t> </a:t>
            </a:r>
            <a:r>
              <a:rPr lang="en-US" baseline="0" dirty="0" err="1" smtClean="0"/>
              <a:t>শুধু</a:t>
            </a:r>
            <a:r>
              <a:rPr lang="en-US" baseline="0" dirty="0" smtClean="0"/>
              <a:t> </a:t>
            </a:r>
            <a:r>
              <a:rPr lang="en-US" baseline="0" dirty="0" err="1" smtClean="0"/>
              <a:t>একবার</a:t>
            </a:r>
            <a:r>
              <a:rPr lang="en-US" baseline="0" dirty="0" smtClean="0"/>
              <a:t> </a:t>
            </a:r>
            <a:r>
              <a:rPr lang="en-US" baseline="0" dirty="0" err="1" smtClean="0"/>
              <a:t>ক্লিক</a:t>
            </a:r>
            <a:r>
              <a:rPr lang="en-US" baseline="0" dirty="0" smtClean="0"/>
              <a:t> </a:t>
            </a:r>
            <a:r>
              <a:rPr lang="en-US" baseline="0" dirty="0" err="1" smtClean="0"/>
              <a:t>করুন</a:t>
            </a:r>
            <a:endParaRPr lang="en-US" dirty="0" smtClean="0"/>
          </a:p>
          <a:p>
            <a:pPr algn="ctr"/>
            <a:endParaRPr lang="en-US" dirty="0"/>
          </a:p>
        </p:txBody>
      </p:sp>
      <p:sp>
        <p:nvSpPr>
          <p:cNvPr id="4" name="Slide Number Placeholder 3"/>
          <p:cNvSpPr>
            <a:spLocks noGrp="1"/>
          </p:cNvSpPr>
          <p:nvPr>
            <p:ph type="sldNum" sz="quarter" idx="10"/>
          </p:nvPr>
        </p:nvSpPr>
        <p:spPr/>
        <p:txBody>
          <a:bodyPr/>
          <a:lstStyle/>
          <a:p>
            <a:fld id="{5614D071-2A41-4C98-A013-A5FE4D0977A4}" type="slidenum">
              <a:rPr lang="en-US" smtClean="0"/>
              <a:pPr/>
              <a:t>4</a:t>
            </a:fld>
            <a:endParaRPr lang="en-US"/>
          </a:p>
        </p:txBody>
      </p:sp>
    </p:spTree>
    <p:extLst>
      <p:ext uri="{BB962C8B-B14F-4D97-AF65-F5344CB8AC3E}">
        <p14:creationId xmlns:p14="http://schemas.microsoft.com/office/powerpoint/2010/main" val="4285169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Direction: “</a:t>
            </a:r>
            <a:r>
              <a:rPr lang="en-US" dirty="0" err="1" smtClean="0"/>
              <a:t>ক্লিক</a:t>
            </a:r>
            <a:r>
              <a:rPr lang="en-US" baseline="0" dirty="0" smtClean="0"/>
              <a:t> </a:t>
            </a:r>
            <a:r>
              <a:rPr lang="en-US" baseline="0" dirty="0" err="1" smtClean="0"/>
              <a:t>করুনঃ”</a:t>
            </a:r>
            <a:r>
              <a:rPr lang="en-US" dirty="0" err="1" smtClean="0"/>
              <a:t>Object</a:t>
            </a:r>
            <a:r>
              <a:rPr lang="en-US" dirty="0" smtClean="0"/>
              <a:t> </a:t>
            </a:r>
            <a:r>
              <a:rPr lang="en-US" dirty="0" err="1" smtClean="0"/>
              <a:t>এর</a:t>
            </a:r>
            <a:r>
              <a:rPr lang="en-US" dirty="0" smtClean="0"/>
              <a:t> </a:t>
            </a:r>
            <a:r>
              <a:rPr lang="en-US" dirty="0" err="1" smtClean="0"/>
              <a:t>মাঝে</a:t>
            </a:r>
            <a:r>
              <a:rPr lang="en-US" baseline="0" dirty="0" smtClean="0"/>
              <a:t> </a:t>
            </a:r>
            <a:r>
              <a:rPr lang="en-US" baseline="0" dirty="0" err="1" smtClean="0"/>
              <a:t>শুধু</a:t>
            </a:r>
            <a:r>
              <a:rPr lang="en-US" baseline="0" dirty="0" smtClean="0"/>
              <a:t> </a:t>
            </a:r>
            <a:r>
              <a:rPr lang="en-US" baseline="0" dirty="0" err="1" smtClean="0"/>
              <a:t>একবার</a:t>
            </a:r>
            <a:r>
              <a:rPr lang="en-US" baseline="0" dirty="0" smtClean="0"/>
              <a:t> </a:t>
            </a:r>
            <a:r>
              <a:rPr lang="en-US" baseline="0" dirty="0" err="1" smtClean="0"/>
              <a:t>ক্লিক</a:t>
            </a:r>
            <a:r>
              <a:rPr lang="en-US" baseline="0" dirty="0" smtClean="0"/>
              <a:t> </a:t>
            </a:r>
            <a:r>
              <a:rPr lang="en-US" baseline="0" dirty="0" err="1" smtClean="0"/>
              <a:t>করুন</a:t>
            </a:r>
            <a:r>
              <a:rPr lang="en-US" dirty="0" smtClean="0"/>
              <a:t> </a:t>
            </a:r>
          </a:p>
          <a:p>
            <a:pPr algn="ctr"/>
            <a:endParaRPr lang="en-US" dirty="0" smtClean="0"/>
          </a:p>
          <a:p>
            <a:endParaRPr lang="en-US" dirty="0"/>
          </a:p>
        </p:txBody>
      </p:sp>
      <p:sp>
        <p:nvSpPr>
          <p:cNvPr id="4" name="Slide Number Placeholder 3"/>
          <p:cNvSpPr>
            <a:spLocks noGrp="1"/>
          </p:cNvSpPr>
          <p:nvPr>
            <p:ph type="sldNum" sz="quarter" idx="10"/>
          </p:nvPr>
        </p:nvSpPr>
        <p:spPr/>
        <p:txBody>
          <a:bodyPr/>
          <a:lstStyle/>
          <a:p>
            <a:fld id="{7A35277F-9805-4F83-A42B-44996361D49B}" type="slidenum">
              <a:rPr lang="en-US" smtClean="0"/>
              <a:pPr/>
              <a:t>5</a:t>
            </a:fld>
            <a:endParaRPr lang="en-US"/>
          </a:p>
        </p:txBody>
      </p:sp>
    </p:spTree>
    <p:extLst>
      <p:ext uri="{BB962C8B-B14F-4D97-AF65-F5344CB8AC3E}">
        <p14:creationId xmlns:p14="http://schemas.microsoft.com/office/powerpoint/2010/main" val="243925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Direction: “</a:t>
            </a:r>
            <a:r>
              <a:rPr lang="en-US" dirty="0" err="1" smtClean="0"/>
              <a:t>ক্লিক</a:t>
            </a:r>
            <a:r>
              <a:rPr lang="en-US" baseline="0" dirty="0" smtClean="0"/>
              <a:t> </a:t>
            </a:r>
            <a:r>
              <a:rPr lang="en-US" baseline="0" dirty="0" err="1" smtClean="0"/>
              <a:t>করুনঃ”</a:t>
            </a:r>
            <a:r>
              <a:rPr lang="en-US" dirty="0" err="1" smtClean="0"/>
              <a:t>Object</a:t>
            </a:r>
            <a:r>
              <a:rPr lang="en-US" dirty="0" smtClean="0"/>
              <a:t> </a:t>
            </a:r>
            <a:r>
              <a:rPr lang="en-US" dirty="0" err="1" smtClean="0"/>
              <a:t>এর</a:t>
            </a:r>
            <a:r>
              <a:rPr lang="en-US" dirty="0" smtClean="0"/>
              <a:t> </a:t>
            </a:r>
            <a:r>
              <a:rPr lang="en-US" dirty="0" err="1" smtClean="0"/>
              <a:t>মাঝে</a:t>
            </a:r>
            <a:r>
              <a:rPr lang="en-US" baseline="0" dirty="0" smtClean="0"/>
              <a:t> </a:t>
            </a:r>
            <a:r>
              <a:rPr lang="en-US" baseline="0" dirty="0" err="1" smtClean="0"/>
              <a:t>শুধু</a:t>
            </a:r>
            <a:r>
              <a:rPr lang="en-US" baseline="0" dirty="0" smtClean="0"/>
              <a:t> </a:t>
            </a:r>
            <a:r>
              <a:rPr lang="en-US" baseline="0" dirty="0" err="1" smtClean="0"/>
              <a:t>একবার</a:t>
            </a:r>
            <a:r>
              <a:rPr lang="en-US" baseline="0" dirty="0" smtClean="0"/>
              <a:t> </a:t>
            </a:r>
            <a:r>
              <a:rPr lang="en-US" baseline="0" dirty="0" err="1" smtClean="0"/>
              <a:t>ক্লিক</a:t>
            </a:r>
            <a:r>
              <a:rPr lang="en-US" baseline="0" dirty="0" smtClean="0"/>
              <a:t> </a:t>
            </a:r>
            <a:r>
              <a:rPr lang="en-US" baseline="0" dirty="0" err="1" smtClean="0"/>
              <a:t>করুন</a:t>
            </a:r>
            <a:r>
              <a:rPr lang="en-US" dirty="0" smtClean="0"/>
              <a:t> </a:t>
            </a:r>
          </a:p>
          <a:p>
            <a:pPr algn="ctr"/>
            <a:endParaRPr lang="en-US" dirty="0" smtClean="0"/>
          </a:p>
          <a:p>
            <a:endParaRPr lang="en-US" dirty="0"/>
          </a:p>
        </p:txBody>
      </p:sp>
      <p:sp>
        <p:nvSpPr>
          <p:cNvPr id="4" name="Slide Number Placeholder 3"/>
          <p:cNvSpPr>
            <a:spLocks noGrp="1"/>
          </p:cNvSpPr>
          <p:nvPr>
            <p:ph type="sldNum" sz="quarter" idx="10"/>
          </p:nvPr>
        </p:nvSpPr>
        <p:spPr/>
        <p:txBody>
          <a:bodyPr/>
          <a:lstStyle/>
          <a:p>
            <a:fld id="{7A35277F-9805-4F83-A42B-44996361D49B}" type="slidenum">
              <a:rPr lang="en-US" smtClean="0"/>
              <a:pPr/>
              <a:t>6</a:t>
            </a:fld>
            <a:endParaRPr lang="en-US"/>
          </a:p>
        </p:txBody>
      </p:sp>
    </p:spTree>
    <p:extLst>
      <p:ext uri="{BB962C8B-B14F-4D97-AF65-F5344CB8AC3E}">
        <p14:creationId xmlns:p14="http://schemas.microsoft.com/office/powerpoint/2010/main" val="2439259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Direction: “</a:t>
            </a:r>
            <a:r>
              <a:rPr lang="en-US" dirty="0" err="1" smtClean="0"/>
              <a:t>ক্লিক</a:t>
            </a:r>
            <a:r>
              <a:rPr lang="en-US" baseline="0" dirty="0" smtClean="0"/>
              <a:t> </a:t>
            </a:r>
            <a:r>
              <a:rPr lang="en-US" baseline="0" dirty="0" err="1" smtClean="0"/>
              <a:t>করুনঃ”</a:t>
            </a:r>
            <a:r>
              <a:rPr lang="en-US" dirty="0" err="1" smtClean="0"/>
              <a:t>Object</a:t>
            </a:r>
            <a:r>
              <a:rPr lang="en-US" dirty="0" smtClean="0"/>
              <a:t> </a:t>
            </a:r>
            <a:r>
              <a:rPr lang="en-US" dirty="0" err="1" smtClean="0"/>
              <a:t>এর</a:t>
            </a:r>
            <a:r>
              <a:rPr lang="en-US" dirty="0" smtClean="0"/>
              <a:t> </a:t>
            </a:r>
            <a:r>
              <a:rPr lang="en-US" dirty="0" err="1" smtClean="0"/>
              <a:t>মাঝে</a:t>
            </a:r>
            <a:r>
              <a:rPr lang="en-US" baseline="0" dirty="0" smtClean="0"/>
              <a:t> </a:t>
            </a:r>
            <a:r>
              <a:rPr lang="en-US" baseline="0" dirty="0" err="1" smtClean="0"/>
              <a:t>শুধু</a:t>
            </a:r>
            <a:r>
              <a:rPr lang="en-US" baseline="0" dirty="0" smtClean="0"/>
              <a:t> </a:t>
            </a:r>
            <a:r>
              <a:rPr lang="en-US" baseline="0" dirty="0" err="1" smtClean="0"/>
              <a:t>একবার</a:t>
            </a:r>
            <a:r>
              <a:rPr lang="en-US" baseline="0" dirty="0" smtClean="0"/>
              <a:t> </a:t>
            </a:r>
            <a:r>
              <a:rPr lang="en-US" baseline="0" dirty="0" err="1" smtClean="0"/>
              <a:t>ক্লিক</a:t>
            </a:r>
            <a:r>
              <a:rPr lang="en-US" baseline="0" dirty="0" smtClean="0"/>
              <a:t> </a:t>
            </a:r>
            <a:r>
              <a:rPr lang="en-US" baseline="0" dirty="0" err="1" smtClean="0"/>
              <a:t>করুন</a:t>
            </a:r>
            <a:r>
              <a:rPr lang="en-US" dirty="0" smtClean="0"/>
              <a:t> </a:t>
            </a:r>
          </a:p>
          <a:p>
            <a:pPr algn="ctr"/>
            <a:endParaRPr lang="en-US" dirty="0" smtClean="0"/>
          </a:p>
          <a:p>
            <a:endParaRPr lang="en-US" dirty="0" smtClean="0"/>
          </a:p>
          <a:p>
            <a:endParaRPr lang="en-US" dirty="0">
              <a:pattFill prst="lgConfetti">
                <a:fgClr>
                  <a:schemeClr val="tx1"/>
                </a:fgClr>
                <a:bgClr>
                  <a:schemeClr val="bg1"/>
                </a:bgClr>
              </a:pattFill>
            </a:endParaRPr>
          </a:p>
        </p:txBody>
      </p:sp>
      <p:sp>
        <p:nvSpPr>
          <p:cNvPr id="4" name="Slide Number Placeholder 3"/>
          <p:cNvSpPr>
            <a:spLocks noGrp="1"/>
          </p:cNvSpPr>
          <p:nvPr>
            <p:ph type="sldNum" sz="quarter" idx="10"/>
          </p:nvPr>
        </p:nvSpPr>
        <p:spPr/>
        <p:txBody>
          <a:bodyPr/>
          <a:lstStyle/>
          <a:p>
            <a:fld id="{7A35277F-9805-4F83-A42B-44996361D49B}" type="slidenum">
              <a:rPr lang="en-US" smtClean="0"/>
              <a:pPr/>
              <a:t>7</a:t>
            </a:fld>
            <a:endParaRPr lang="en-US"/>
          </a:p>
        </p:txBody>
      </p:sp>
    </p:spTree>
    <p:extLst>
      <p:ext uri="{BB962C8B-B14F-4D97-AF65-F5344CB8AC3E}">
        <p14:creationId xmlns:p14="http://schemas.microsoft.com/office/powerpoint/2010/main" val="2506991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Direction: “</a:t>
            </a:r>
            <a:r>
              <a:rPr lang="en-US" dirty="0" err="1" smtClean="0"/>
              <a:t>ক্লিক</a:t>
            </a:r>
            <a:r>
              <a:rPr lang="en-US" baseline="0" dirty="0" smtClean="0"/>
              <a:t> </a:t>
            </a:r>
            <a:r>
              <a:rPr lang="en-US" baseline="0" dirty="0" err="1" smtClean="0"/>
              <a:t>করুনঃ”</a:t>
            </a:r>
            <a:r>
              <a:rPr lang="en-US" dirty="0" err="1" smtClean="0"/>
              <a:t>Object</a:t>
            </a:r>
            <a:r>
              <a:rPr lang="en-US" dirty="0" smtClean="0"/>
              <a:t> </a:t>
            </a:r>
            <a:r>
              <a:rPr lang="en-US" dirty="0" err="1" smtClean="0"/>
              <a:t>এর</a:t>
            </a:r>
            <a:r>
              <a:rPr lang="en-US" dirty="0" smtClean="0"/>
              <a:t> </a:t>
            </a:r>
            <a:r>
              <a:rPr lang="en-US" dirty="0" err="1" smtClean="0"/>
              <a:t>মাঝে</a:t>
            </a:r>
            <a:r>
              <a:rPr lang="en-US" baseline="0" dirty="0" smtClean="0"/>
              <a:t> </a:t>
            </a:r>
            <a:r>
              <a:rPr lang="en-US" baseline="0" dirty="0" err="1" smtClean="0"/>
              <a:t>শুধু</a:t>
            </a:r>
            <a:r>
              <a:rPr lang="en-US" baseline="0" dirty="0" smtClean="0"/>
              <a:t> </a:t>
            </a:r>
            <a:r>
              <a:rPr lang="en-US" baseline="0" dirty="0" err="1" smtClean="0"/>
              <a:t>একবার</a:t>
            </a:r>
            <a:r>
              <a:rPr lang="en-US" baseline="0" dirty="0" smtClean="0"/>
              <a:t> </a:t>
            </a:r>
            <a:r>
              <a:rPr lang="en-US" baseline="0" dirty="0" err="1" smtClean="0"/>
              <a:t>ক্লিক</a:t>
            </a:r>
            <a:r>
              <a:rPr lang="en-US" baseline="0" dirty="0" smtClean="0"/>
              <a:t> </a:t>
            </a:r>
            <a:r>
              <a:rPr lang="en-US" baseline="0" dirty="0" err="1" smtClean="0"/>
              <a:t>করুন</a:t>
            </a:r>
            <a:r>
              <a:rPr lang="en-US" dirty="0" smtClean="0"/>
              <a:t> </a:t>
            </a:r>
          </a:p>
          <a:p>
            <a:pPr algn="ctr"/>
            <a:endParaRPr lang="en-US" dirty="0" smtClean="0"/>
          </a:p>
          <a:p>
            <a:endParaRPr lang="en-US" dirty="0" smtClean="0"/>
          </a:p>
          <a:p>
            <a:endParaRPr lang="en-US" dirty="0">
              <a:pattFill prst="lgConfetti">
                <a:fgClr>
                  <a:schemeClr val="tx1"/>
                </a:fgClr>
                <a:bgClr>
                  <a:schemeClr val="bg1"/>
                </a:bgClr>
              </a:pattFill>
            </a:endParaRPr>
          </a:p>
        </p:txBody>
      </p:sp>
      <p:sp>
        <p:nvSpPr>
          <p:cNvPr id="4" name="Slide Number Placeholder 3"/>
          <p:cNvSpPr>
            <a:spLocks noGrp="1"/>
          </p:cNvSpPr>
          <p:nvPr>
            <p:ph type="sldNum" sz="quarter" idx="10"/>
          </p:nvPr>
        </p:nvSpPr>
        <p:spPr/>
        <p:txBody>
          <a:bodyPr/>
          <a:lstStyle/>
          <a:p>
            <a:fld id="{7A35277F-9805-4F83-A42B-44996361D49B}" type="slidenum">
              <a:rPr lang="en-US" smtClean="0"/>
              <a:pPr/>
              <a:t>8</a:t>
            </a:fld>
            <a:endParaRPr lang="en-US"/>
          </a:p>
        </p:txBody>
      </p:sp>
    </p:spTree>
    <p:extLst>
      <p:ext uri="{BB962C8B-B14F-4D97-AF65-F5344CB8AC3E}">
        <p14:creationId xmlns:p14="http://schemas.microsoft.com/office/powerpoint/2010/main" val="3456839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Direction: “</a:t>
            </a:r>
            <a:r>
              <a:rPr lang="en-US" dirty="0" err="1" smtClean="0"/>
              <a:t>ক্লিক</a:t>
            </a:r>
            <a:r>
              <a:rPr lang="en-US" baseline="0" dirty="0" smtClean="0"/>
              <a:t> </a:t>
            </a:r>
            <a:r>
              <a:rPr lang="en-US" baseline="0" dirty="0" err="1" smtClean="0"/>
              <a:t>করুনঃ”</a:t>
            </a:r>
            <a:r>
              <a:rPr lang="en-US" dirty="0" err="1" smtClean="0"/>
              <a:t>Object</a:t>
            </a:r>
            <a:r>
              <a:rPr lang="en-US" dirty="0" smtClean="0"/>
              <a:t> </a:t>
            </a:r>
            <a:r>
              <a:rPr lang="en-US" dirty="0" err="1" smtClean="0"/>
              <a:t>এর</a:t>
            </a:r>
            <a:r>
              <a:rPr lang="en-US" dirty="0" smtClean="0"/>
              <a:t> </a:t>
            </a:r>
            <a:r>
              <a:rPr lang="en-US" dirty="0" err="1" smtClean="0"/>
              <a:t>মাঝে</a:t>
            </a:r>
            <a:r>
              <a:rPr lang="en-US" baseline="0" dirty="0" smtClean="0"/>
              <a:t> </a:t>
            </a:r>
            <a:r>
              <a:rPr lang="en-US" baseline="0" dirty="0" err="1" smtClean="0"/>
              <a:t>শুধু</a:t>
            </a:r>
            <a:r>
              <a:rPr lang="en-US" baseline="0" dirty="0" smtClean="0"/>
              <a:t> </a:t>
            </a:r>
            <a:r>
              <a:rPr lang="en-US" baseline="0" dirty="0" err="1" smtClean="0"/>
              <a:t>একবার</a:t>
            </a:r>
            <a:r>
              <a:rPr lang="en-US" baseline="0" dirty="0" smtClean="0"/>
              <a:t> </a:t>
            </a:r>
            <a:r>
              <a:rPr lang="en-US" baseline="0" dirty="0" err="1" smtClean="0"/>
              <a:t>ক্লিক</a:t>
            </a:r>
            <a:r>
              <a:rPr lang="en-US" baseline="0" dirty="0" smtClean="0"/>
              <a:t> </a:t>
            </a:r>
            <a:r>
              <a:rPr lang="en-US" baseline="0" dirty="0" err="1" smtClean="0"/>
              <a:t>করুন</a:t>
            </a:r>
            <a:endParaRPr lang="en-US" dirty="0" smtClean="0"/>
          </a:p>
          <a:p>
            <a:pPr algn="ctr"/>
            <a:endParaRPr lang="en-US" dirty="0"/>
          </a:p>
        </p:txBody>
      </p:sp>
      <p:sp>
        <p:nvSpPr>
          <p:cNvPr id="4" name="Slide Number Placeholder 3"/>
          <p:cNvSpPr>
            <a:spLocks noGrp="1"/>
          </p:cNvSpPr>
          <p:nvPr>
            <p:ph type="sldNum" sz="quarter" idx="10"/>
          </p:nvPr>
        </p:nvSpPr>
        <p:spPr/>
        <p:txBody>
          <a:bodyPr/>
          <a:lstStyle/>
          <a:p>
            <a:fld id="{4602E497-0FA5-4869-A863-6DA8456D1F86}" type="slidenum">
              <a:rPr lang="en-US" smtClean="0"/>
              <a:t>9</a:t>
            </a:fld>
            <a:endParaRPr lang="en-US"/>
          </a:p>
        </p:txBody>
      </p:sp>
    </p:spTree>
    <p:extLst>
      <p:ext uri="{BB962C8B-B14F-4D97-AF65-F5344CB8AC3E}">
        <p14:creationId xmlns:p14="http://schemas.microsoft.com/office/powerpoint/2010/main" val="2149477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5D0A2E-AA6F-4AC4-ABBA-5493E8066784}" type="datetime1">
              <a:rPr lang="en-US" smtClean="0"/>
              <a:t>9/10/2021</a:t>
            </a:fld>
            <a:endParaRPr lang="en-US"/>
          </a:p>
        </p:txBody>
      </p:sp>
      <p:sp>
        <p:nvSpPr>
          <p:cNvPr id="5" name="Footer Placeholder 4"/>
          <p:cNvSpPr>
            <a:spLocks noGrp="1"/>
          </p:cNvSpPr>
          <p:nvPr>
            <p:ph type="ftr" sz="quarter" idx="11"/>
          </p:nvPr>
        </p:nvSpPr>
        <p:spPr/>
        <p:txBody>
          <a:bodyPr/>
          <a:lstStyle/>
          <a:p>
            <a:r>
              <a:rPr lang="en-US" smtClean="0"/>
              <a:t>dphofm.r@biul@gmail.com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9A34B-A15B-4344-8BD8-D0FE2915BFC6}" type="datetime1">
              <a:rPr lang="en-US" smtClean="0"/>
              <a:t>9/10/2021</a:t>
            </a:fld>
            <a:endParaRPr lang="en-US"/>
          </a:p>
        </p:txBody>
      </p:sp>
      <p:sp>
        <p:nvSpPr>
          <p:cNvPr id="5" name="Footer Placeholder 4"/>
          <p:cNvSpPr>
            <a:spLocks noGrp="1"/>
          </p:cNvSpPr>
          <p:nvPr>
            <p:ph type="ftr" sz="quarter" idx="11"/>
          </p:nvPr>
        </p:nvSpPr>
        <p:spPr/>
        <p:txBody>
          <a:bodyPr/>
          <a:lstStyle/>
          <a:p>
            <a:r>
              <a:rPr lang="en-US" smtClean="0"/>
              <a:t>dphofm.r@biul@gmail.com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08459C-F519-4A2E-8063-38659824CC09}" type="datetime1">
              <a:rPr lang="en-US" smtClean="0"/>
              <a:t>9/10/2021</a:t>
            </a:fld>
            <a:endParaRPr lang="en-US"/>
          </a:p>
        </p:txBody>
      </p:sp>
      <p:sp>
        <p:nvSpPr>
          <p:cNvPr id="5" name="Footer Placeholder 4"/>
          <p:cNvSpPr>
            <a:spLocks noGrp="1"/>
          </p:cNvSpPr>
          <p:nvPr>
            <p:ph type="ftr" sz="quarter" idx="11"/>
          </p:nvPr>
        </p:nvSpPr>
        <p:spPr/>
        <p:txBody>
          <a:bodyPr/>
          <a:lstStyle/>
          <a:p>
            <a:r>
              <a:rPr lang="en-US" smtClean="0"/>
              <a:t>dphofm.r@biul@gmail.com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5C515-F153-4AD5-8893-B50B45630727}" type="datetime1">
              <a:rPr lang="en-US" smtClean="0"/>
              <a:t>9/10/2021</a:t>
            </a:fld>
            <a:endParaRPr lang="en-US"/>
          </a:p>
        </p:txBody>
      </p:sp>
      <p:sp>
        <p:nvSpPr>
          <p:cNvPr id="5" name="Footer Placeholder 4"/>
          <p:cNvSpPr>
            <a:spLocks noGrp="1"/>
          </p:cNvSpPr>
          <p:nvPr>
            <p:ph type="ftr" sz="quarter" idx="11"/>
          </p:nvPr>
        </p:nvSpPr>
        <p:spPr/>
        <p:txBody>
          <a:bodyPr/>
          <a:lstStyle/>
          <a:p>
            <a:r>
              <a:rPr lang="en-US" smtClean="0"/>
              <a:t>dphofm.r@biul@gmail.com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E7FCF-A0A9-4A46-9D58-8BC502FBD7BD}" type="datetime1">
              <a:rPr lang="en-US" smtClean="0"/>
              <a:t>9/10/2021</a:t>
            </a:fld>
            <a:endParaRPr lang="en-US"/>
          </a:p>
        </p:txBody>
      </p:sp>
      <p:sp>
        <p:nvSpPr>
          <p:cNvPr id="5" name="Footer Placeholder 4"/>
          <p:cNvSpPr>
            <a:spLocks noGrp="1"/>
          </p:cNvSpPr>
          <p:nvPr>
            <p:ph type="ftr" sz="quarter" idx="11"/>
          </p:nvPr>
        </p:nvSpPr>
        <p:spPr/>
        <p:txBody>
          <a:bodyPr/>
          <a:lstStyle/>
          <a:p>
            <a:r>
              <a:rPr lang="en-US" smtClean="0"/>
              <a:t>dphofm.r@biul@gmail.com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33CF16-2B9F-4E2A-91D5-4204A19CD99C}" type="datetime1">
              <a:rPr lang="en-US" smtClean="0"/>
              <a:t>9/10/2021</a:t>
            </a:fld>
            <a:endParaRPr lang="en-US"/>
          </a:p>
        </p:txBody>
      </p:sp>
      <p:sp>
        <p:nvSpPr>
          <p:cNvPr id="6" name="Footer Placeholder 5"/>
          <p:cNvSpPr>
            <a:spLocks noGrp="1"/>
          </p:cNvSpPr>
          <p:nvPr>
            <p:ph type="ftr" sz="quarter" idx="11"/>
          </p:nvPr>
        </p:nvSpPr>
        <p:spPr/>
        <p:txBody>
          <a:bodyPr/>
          <a:lstStyle/>
          <a:p>
            <a:r>
              <a:rPr lang="en-US" smtClean="0"/>
              <a:t>dphofm.r@biul@gmail.com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A58429-713F-48D0-B144-C8AB38218F3D}" type="datetime1">
              <a:rPr lang="en-US" smtClean="0"/>
              <a:t>9/10/2021</a:t>
            </a:fld>
            <a:endParaRPr lang="en-US"/>
          </a:p>
        </p:txBody>
      </p:sp>
      <p:sp>
        <p:nvSpPr>
          <p:cNvPr id="8" name="Footer Placeholder 7"/>
          <p:cNvSpPr>
            <a:spLocks noGrp="1"/>
          </p:cNvSpPr>
          <p:nvPr>
            <p:ph type="ftr" sz="quarter" idx="11"/>
          </p:nvPr>
        </p:nvSpPr>
        <p:spPr/>
        <p:txBody>
          <a:bodyPr/>
          <a:lstStyle/>
          <a:p>
            <a:r>
              <a:rPr lang="en-US" smtClean="0"/>
              <a:t>dphofm.r@biul@gmail.com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7AB90B-60D1-442E-8D6A-AE0C10940D66}" type="datetime1">
              <a:rPr lang="en-US" smtClean="0"/>
              <a:t>9/10/2021</a:t>
            </a:fld>
            <a:endParaRPr lang="en-US"/>
          </a:p>
        </p:txBody>
      </p:sp>
      <p:sp>
        <p:nvSpPr>
          <p:cNvPr id="4" name="Footer Placeholder 3"/>
          <p:cNvSpPr>
            <a:spLocks noGrp="1"/>
          </p:cNvSpPr>
          <p:nvPr>
            <p:ph type="ftr" sz="quarter" idx="11"/>
          </p:nvPr>
        </p:nvSpPr>
        <p:spPr/>
        <p:txBody>
          <a:bodyPr/>
          <a:lstStyle/>
          <a:p>
            <a:r>
              <a:rPr lang="en-US" smtClean="0"/>
              <a:t>dphofm.r@biul@gmail.com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99FBF-78AA-403F-BB5E-4505F74B7196}" type="datetime1">
              <a:rPr lang="en-US" smtClean="0"/>
              <a:t>9/10/2021</a:t>
            </a:fld>
            <a:endParaRPr lang="en-US"/>
          </a:p>
        </p:txBody>
      </p:sp>
      <p:sp>
        <p:nvSpPr>
          <p:cNvPr id="3" name="Footer Placeholder 2"/>
          <p:cNvSpPr>
            <a:spLocks noGrp="1"/>
          </p:cNvSpPr>
          <p:nvPr>
            <p:ph type="ftr" sz="quarter" idx="11"/>
          </p:nvPr>
        </p:nvSpPr>
        <p:spPr/>
        <p:txBody>
          <a:bodyPr/>
          <a:lstStyle/>
          <a:p>
            <a:r>
              <a:rPr lang="en-US" smtClean="0"/>
              <a:t>dphofm.r@biul@gmail.com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55D0C-8E2D-40F0-9305-254910F2E051}" type="datetime1">
              <a:rPr lang="en-US" smtClean="0"/>
              <a:t>9/10/2021</a:t>
            </a:fld>
            <a:endParaRPr lang="en-US"/>
          </a:p>
        </p:txBody>
      </p:sp>
      <p:sp>
        <p:nvSpPr>
          <p:cNvPr id="6" name="Footer Placeholder 5"/>
          <p:cNvSpPr>
            <a:spLocks noGrp="1"/>
          </p:cNvSpPr>
          <p:nvPr>
            <p:ph type="ftr" sz="quarter" idx="11"/>
          </p:nvPr>
        </p:nvSpPr>
        <p:spPr/>
        <p:txBody>
          <a:bodyPr/>
          <a:lstStyle/>
          <a:p>
            <a:r>
              <a:rPr lang="en-US" smtClean="0"/>
              <a:t>dphofm.r@biul@gmail.com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2315E-C703-494A-965D-958CF99603AE}" type="datetime1">
              <a:rPr lang="en-US" smtClean="0"/>
              <a:t>9/10/2021</a:t>
            </a:fld>
            <a:endParaRPr lang="en-US"/>
          </a:p>
        </p:txBody>
      </p:sp>
      <p:sp>
        <p:nvSpPr>
          <p:cNvPr id="6" name="Footer Placeholder 5"/>
          <p:cNvSpPr>
            <a:spLocks noGrp="1"/>
          </p:cNvSpPr>
          <p:nvPr>
            <p:ph type="ftr" sz="quarter" idx="11"/>
          </p:nvPr>
        </p:nvSpPr>
        <p:spPr/>
        <p:txBody>
          <a:bodyPr/>
          <a:lstStyle/>
          <a:p>
            <a:r>
              <a:rPr lang="en-US" smtClean="0"/>
              <a:t>dphofm.r@biul@gmail.com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6246E-26AB-4E72-B883-45E22A0C5A58}" type="datetime1">
              <a:rPr lang="en-US" smtClean="0"/>
              <a:t>9/10/2021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dphofm.r@biul@gmail.com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0.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19.gi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18.png"/><Relationship Id="rId4" Type="http://schemas.openxmlformats.org/officeDocument/2006/relationships/image" Target="../media/image18.gif"/></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gif"/><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306222"/>
            <a:ext cx="5181600" cy="5043055"/>
          </a:xfrm>
          <a:prstGeom prst="rect">
            <a:avLst/>
          </a:prstGeom>
          <a:sp3d extrusionH="76200" contourW="12700" prstMaterial="metal">
            <a:bevelT w="165100" prst="coolSlant"/>
            <a:bevelB w="114300" prst="artDeco"/>
            <a:extrusionClr>
              <a:schemeClr val="tx1"/>
            </a:extrusionClr>
            <a:contourClr>
              <a:srgbClr val="7030A0"/>
            </a:contourClr>
          </a:sp3d>
        </p:spPr>
        <p:txBody>
          <a:bodyPr wrap="none">
            <a:prstTxWarp prst="textCurveDown">
              <a:avLst/>
            </a:prstTxWarp>
            <a:spAutoFit/>
            <a:scene3d>
              <a:camera prst="isometricLeftDown"/>
              <a:lightRig rig="threePt" dir="t"/>
            </a:scene3d>
            <a:sp3d extrusionH="57150">
              <a:bevelT w="38100" h="38100" prst="convex"/>
            </a:sp3d>
          </a:bodyPr>
          <a:lstStyle/>
          <a:p>
            <a:r>
              <a:rPr lang="en-US" sz="13800" dirty="0" err="1" smtClean="0">
                <a:gradFill flip="none" rotWithShape="1">
                  <a:gsLst>
                    <a:gs pos="24000">
                      <a:srgbClr val="FF0000"/>
                    </a:gs>
                    <a:gs pos="34000">
                      <a:srgbClr val="FFFF00"/>
                    </a:gs>
                    <a:gs pos="34000">
                      <a:srgbClr val="006600"/>
                    </a:gs>
                    <a:gs pos="44000">
                      <a:srgbClr val="FFFF00"/>
                    </a:gs>
                    <a:gs pos="71000">
                      <a:srgbClr val="7030A0"/>
                    </a:gs>
                    <a:gs pos="41000">
                      <a:srgbClr val="00B0F0"/>
                    </a:gs>
                    <a:gs pos="30000">
                      <a:srgbClr val="0033CC"/>
                    </a:gs>
                    <a:gs pos="12000">
                      <a:schemeClr val="tx1"/>
                    </a:gs>
                    <a:gs pos="26000">
                      <a:schemeClr val="tx1"/>
                    </a:gs>
                    <a:gs pos="35000">
                      <a:srgbClr val="FF0000"/>
                    </a:gs>
                  </a:gsLst>
                  <a:path path="circle">
                    <a:fillToRect t="100000" r="100000"/>
                  </a:path>
                  <a:tileRect l="-100000" b="-100000"/>
                </a:gradFill>
                <a:effectLst>
                  <a:glow rad="63500">
                    <a:schemeClr val="accent4">
                      <a:satMod val="175000"/>
                      <a:alpha val="40000"/>
                    </a:schemeClr>
                  </a:glow>
                  <a:reflection blurRad="6350" stA="55000" endA="50" endPos="85000" dir="5400000" sy="-100000" algn="bl" rotWithShape="0"/>
                </a:effectLst>
                <a:latin typeface="NikoshBAN" pitchFamily="2" charset="0"/>
                <a:cs typeface="NikoshBAN" pitchFamily="2" charset="0"/>
              </a:rPr>
              <a:t>স্বা</a:t>
            </a:r>
            <a:r>
              <a:rPr lang="en-US" sz="13800" dirty="0" err="1" smtClean="0">
                <a:gradFill flip="none" rotWithShape="1">
                  <a:gsLst>
                    <a:gs pos="48000">
                      <a:srgbClr val="00B050"/>
                    </a:gs>
                    <a:gs pos="64000">
                      <a:srgbClr val="FF0000"/>
                    </a:gs>
                    <a:gs pos="69000">
                      <a:schemeClr val="tx1"/>
                    </a:gs>
                    <a:gs pos="78000">
                      <a:srgbClr val="FFFF00"/>
                    </a:gs>
                    <a:gs pos="57000">
                      <a:srgbClr val="7030A0"/>
                    </a:gs>
                    <a:gs pos="42000">
                      <a:srgbClr val="FF0000"/>
                    </a:gs>
                    <a:gs pos="29000">
                      <a:srgbClr val="00B050"/>
                    </a:gs>
                    <a:gs pos="6000">
                      <a:srgbClr val="7030A0"/>
                    </a:gs>
                    <a:gs pos="50000">
                      <a:schemeClr val="tx1"/>
                    </a:gs>
                    <a:gs pos="91000">
                      <a:srgbClr val="7030A0"/>
                    </a:gs>
                  </a:gsLst>
                  <a:lin ang="2700000" scaled="1"/>
                  <a:tileRect/>
                </a:gradFill>
                <a:effectLst>
                  <a:glow rad="63500">
                    <a:schemeClr val="accent4">
                      <a:satMod val="175000"/>
                      <a:alpha val="40000"/>
                    </a:schemeClr>
                  </a:glow>
                  <a:reflection blurRad="6350" stA="55000" endA="50" endPos="85000" dir="5400000" sy="-100000" algn="bl" rotWithShape="0"/>
                </a:effectLst>
                <a:latin typeface="NikoshBAN" pitchFamily="2" charset="0"/>
                <a:cs typeface="NikoshBAN" pitchFamily="2" charset="0"/>
              </a:rPr>
              <a:t>গ</a:t>
            </a:r>
            <a:r>
              <a:rPr lang="en-US" sz="13800" dirty="0" err="1" smtClean="0">
                <a:gradFill flip="none" rotWithShape="1">
                  <a:gsLst>
                    <a:gs pos="48000">
                      <a:srgbClr val="00B050"/>
                    </a:gs>
                    <a:gs pos="64000">
                      <a:srgbClr val="FF0000"/>
                    </a:gs>
                    <a:gs pos="69000">
                      <a:schemeClr val="tx1"/>
                    </a:gs>
                    <a:gs pos="78000">
                      <a:srgbClr val="FFFF00"/>
                    </a:gs>
                    <a:gs pos="57000">
                      <a:srgbClr val="7030A0"/>
                    </a:gs>
                    <a:gs pos="42000">
                      <a:srgbClr val="FF0000"/>
                    </a:gs>
                    <a:gs pos="29000">
                      <a:srgbClr val="00B050"/>
                    </a:gs>
                    <a:gs pos="6000">
                      <a:srgbClr val="7030A0"/>
                    </a:gs>
                    <a:gs pos="50000">
                      <a:schemeClr val="tx1"/>
                    </a:gs>
                    <a:gs pos="91000">
                      <a:srgbClr val="7030A0"/>
                    </a:gs>
                  </a:gsLst>
                  <a:lin ang="10800000" scaled="1"/>
                  <a:tileRect/>
                </a:gradFill>
                <a:effectLst>
                  <a:glow rad="63500">
                    <a:schemeClr val="accent4">
                      <a:satMod val="175000"/>
                      <a:alpha val="40000"/>
                    </a:schemeClr>
                  </a:glow>
                  <a:reflection blurRad="6350" stA="55000" endA="50" endPos="85000" dir="5400000" sy="-100000" algn="bl" rotWithShape="0"/>
                </a:effectLst>
                <a:latin typeface="NikoshBAN" pitchFamily="2" charset="0"/>
                <a:cs typeface="NikoshBAN" pitchFamily="2" charset="0"/>
              </a:rPr>
              <a:t>ত</a:t>
            </a:r>
            <a:r>
              <a:rPr lang="en-US" sz="13800" dirty="0" err="1" smtClean="0">
                <a:gradFill flip="none" rotWithShape="1">
                  <a:gsLst>
                    <a:gs pos="39000">
                      <a:srgbClr val="FF0000"/>
                    </a:gs>
                    <a:gs pos="45000">
                      <a:srgbClr val="00B050"/>
                    </a:gs>
                    <a:gs pos="23000">
                      <a:srgbClr val="006600"/>
                    </a:gs>
                    <a:gs pos="73000">
                      <a:srgbClr val="FFFF00"/>
                    </a:gs>
                    <a:gs pos="59000">
                      <a:srgbClr val="7030A0"/>
                    </a:gs>
                    <a:gs pos="49000">
                      <a:srgbClr val="B81850"/>
                    </a:gs>
                    <a:gs pos="21000">
                      <a:srgbClr val="FF0000"/>
                    </a:gs>
                    <a:gs pos="92000">
                      <a:srgbClr val="7030A0"/>
                    </a:gs>
                    <a:gs pos="66000">
                      <a:schemeClr val="tx1"/>
                    </a:gs>
                    <a:gs pos="81000">
                      <a:srgbClr val="FF0000"/>
                    </a:gs>
                  </a:gsLst>
                  <a:path path="circle">
                    <a:fillToRect l="100000" t="100000"/>
                  </a:path>
                  <a:tileRect r="-100000" b="-100000"/>
                </a:gradFill>
                <a:effectLst>
                  <a:glow rad="63500">
                    <a:schemeClr val="accent4">
                      <a:satMod val="175000"/>
                      <a:alpha val="40000"/>
                    </a:schemeClr>
                  </a:glow>
                  <a:reflection blurRad="6350" stA="55000" endA="50" endPos="85000" dir="5400000" sy="-100000" algn="bl" rotWithShape="0"/>
                </a:effectLst>
                <a:latin typeface="NikoshBAN" pitchFamily="2" charset="0"/>
                <a:cs typeface="NikoshBAN" pitchFamily="2" charset="0"/>
              </a:rPr>
              <a:t>ম</a:t>
            </a:r>
            <a:r>
              <a:rPr lang="en-US" sz="13800" dirty="0" smtClean="0">
                <a:gradFill flip="none" rotWithShape="1">
                  <a:gsLst>
                    <a:gs pos="24674">
                      <a:srgbClr val="00B050"/>
                    </a:gs>
                    <a:gs pos="24348">
                      <a:srgbClr val="AEC3E9"/>
                    </a:gs>
                    <a:gs pos="23696">
                      <a:srgbClr val="ADC3E9"/>
                    </a:gs>
                    <a:gs pos="78000">
                      <a:srgbClr val="FFFF00"/>
                    </a:gs>
                    <a:gs pos="69000">
                      <a:srgbClr val="7030A0"/>
                    </a:gs>
                    <a:gs pos="14575">
                      <a:srgbClr val="FF0000"/>
                    </a:gs>
                    <a:gs pos="31000">
                      <a:srgbClr val="00B050"/>
                    </a:gs>
                    <a:gs pos="3000">
                      <a:srgbClr val="7030A0"/>
                    </a:gs>
                    <a:gs pos="50000">
                      <a:schemeClr val="tx1"/>
                    </a:gs>
                    <a:gs pos="100000">
                      <a:schemeClr val="accent1">
                        <a:tint val="23500"/>
                        <a:satMod val="160000"/>
                      </a:schemeClr>
                    </a:gs>
                  </a:gsLst>
                  <a:lin ang="2700000" scaled="1"/>
                  <a:tileRect/>
                </a:gradFill>
                <a:effectLst>
                  <a:glow rad="63500">
                    <a:schemeClr val="accent4">
                      <a:satMod val="175000"/>
                      <a:alpha val="40000"/>
                    </a:schemeClr>
                  </a:glow>
                  <a:reflection blurRad="6350" stA="55000" endA="50" endPos="85000" dir="5400000" sy="-100000" algn="bl" rotWithShape="0"/>
                </a:effectLst>
                <a:latin typeface="NikoshBAN" pitchFamily="2" charset="0"/>
                <a:cs typeface="NikoshBAN" pitchFamily="2" charset="0"/>
              </a:rPr>
              <a:t> </a:t>
            </a:r>
            <a:endParaRPr lang="en-US" sz="13800" dirty="0">
              <a:gradFill flip="none" rotWithShape="1">
                <a:gsLst>
                  <a:gs pos="24674">
                    <a:srgbClr val="00B050"/>
                  </a:gs>
                  <a:gs pos="24348">
                    <a:srgbClr val="AEC3E9"/>
                  </a:gs>
                  <a:gs pos="23696">
                    <a:srgbClr val="ADC3E9"/>
                  </a:gs>
                  <a:gs pos="78000">
                    <a:srgbClr val="FFFF00"/>
                  </a:gs>
                  <a:gs pos="69000">
                    <a:srgbClr val="7030A0"/>
                  </a:gs>
                  <a:gs pos="14575">
                    <a:srgbClr val="FF0000"/>
                  </a:gs>
                  <a:gs pos="31000">
                    <a:srgbClr val="00B050"/>
                  </a:gs>
                  <a:gs pos="3000">
                    <a:srgbClr val="7030A0"/>
                  </a:gs>
                  <a:gs pos="50000">
                    <a:schemeClr val="tx1"/>
                  </a:gs>
                  <a:gs pos="100000">
                    <a:schemeClr val="accent1">
                      <a:tint val="23500"/>
                      <a:satMod val="160000"/>
                    </a:schemeClr>
                  </a:gs>
                </a:gsLst>
                <a:lin ang="2700000" scaled="1"/>
                <a:tileRect/>
              </a:gradFill>
              <a:effectLst>
                <a:glow rad="63500">
                  <a:schemeClr val="accent4">
                    <a:satMod val="175000"/>
                    <a:alpha val="40000"/>
                  </a:schemeClr>
                </a:glow>
                <a:reflection blurRad="6350" stA="55000" endA="50" endPos="85000" dir="5400000" sy="-100000" algn="bl" rotWithShape="0"/>
              </a:effectLst>
            </a:endParaRPr>
          </a:p>
        </p:txBody>
      </p:sp>
      <p:sp>
        <p:nvSpPr>
          <p:cNvPr id="4" name="Rectangle 3"/>
          <p:cNvSpPr/>
          <p:nvPr/>
        </p:nvSpPr>
        <p:spPr>
          <a:xfrm>
            <a:off x="3949366" y="480702"/>
            <a:ext cx="4572000" cy="5410200"/>
          </a:xfrm>
          <a:prstGeom prst="rect">
            <a:avLst/>
          </a:prstGeom>
          <a:sp3d extrusionH="76200" contourW="12700" prstMaterial="metal">
            <a:bevelT w="165100" prst="coolSlant"/>
            <a:bevelB w="114300" prst="artDeco"/>
            <a:extrusionClr>
              <a:schemeClr val="tx1"/>
            </a:extrusionClr>
            <a:contourClr>
              <a:srgbClr val="7030A0"/>
            </a:contourClr>
          </a:sp3d>
        </p:spPr>
        <p:txBody>
          <a:bodyPr wrap="none">
            <a:prstTxWarp prst="textCurveUp">
              <a:avLst/>
            </a:prstTxWarp>
            <a:spAutoFit/>
            <a:scene3d>
              <a:camera prst="isometricOffAxis1Right"/>
              <a:lightRig rig="threePt" dir="t"/>
            </a:scene3d>
          </a:bodyPr>
          <a:lstStyle/>
          <a:p>
            <a:r>
              <a:rPr lang="en-US" sz="13800" dirty="0" err="1" smtClean="0">
                <a:gradFill flip="none" rotWithShape="1">
                  <a:gsLst>
                    <a:gs pos="24000">
                      <a:srgbClr val="FF0000"/>
                    </a:gs>
                    <a:gs pos="34000">
                      <a:srgbClr val="FFFF00"/>
                    </a:gs>
                    <a:gs pos="34000">
                      <a:srgbClr val="006600"/>
                    </a:gs>
                    <a:gs pos="44000">
                      <a:srgbClr val="FFFF00"/>
                    </a:gs>
                    <a:gs pos="71000">
                      <a:srgbClr val="7030A0"/>
                    </a:gs>
                    <a:gs pos="41000">
                      <a:srgbClr val="00B0F0"/>
                    </a:gs>
                    <a:gs pos="30000">
                      <a:srgbClr val="0033CC"/>
                    </a:gs>
                    <a:gs pos="12000">
                      <a:schemeClr val="tx1"/>
                    </a:gs>
                    <a:gs pos="26000">
                      <a:schemeClr val="tx1"/>
                    </a:gs>
                    <a:gs pos="35000">
                      <a:srgbClr val="FF0000"/>
                    </a:gs>
                  </a:gsLst>
                  <a:path path="circle">
                    <a:fillToRect t="100000" r="100000"/>
                  </a:path>
                  <a:tileRect l="-100000" b="-100000"/>
                </a:gradFill>
                <a:effectLst>
                  <a:glow rad="63500">
                    <a:schemeClr val="accent4">
                      <a:satMod val="175000"/>
                      <a:alpha val="40000"/>
                    </a:schemeClr>
                  </a:glow>
                  <a:reflection blurRad="6350" stA="55000" endA="50" endPos="85000" dir="5400000" sy="-100000" algn="bl" rotWithShape="0"/>
                </a:effectLst>
                <a:latin typeface="NikoshBAN" pitchFamily="2" charset="0"/>
                <a:cs typeface="NikoshBAN" pitchFamily="2" charset="0"/>
              </a:rPr>
              <a:t>স্বা</a:t>
            </a:r>
            <a:r>
              <a:rPr lang="en-US" sz="13800" dirty="0" err="1" smtClean="0">
                <a:gradFill flip="none" rotWithShape="1">
                  <a:gsLst>
                    <a:gs pos="48000">
                      <a:srgbClr val="00B050"/>
                    </a:gs>
                    <a:gs pos="64000">
                      <a:srgbClr val="FF0000"/>
                    </a:gs>
                    <a:gs pos="69000">
                      <a:schemeClr val="tx1"/>
                    </a:gs>
                    <a:gs pos="78000">
                      <a:srgbClr val="FFFF00"/>
                    </a:gs>
                    <a:gs pos="57000">
                      <a:srgbClr val="7030A0"/>
                    </a:gs>
                    <a:gs pos="42000">
                      <a:srgbClr val="FF0000"/>
                    </a:gs>
                    <a:gs pos="29000">
                      <a:srgbClr val="00B050"/>
                    </a:gs>
                    <a:gs pos="6000">
                      <a:srgbClr val="7030A0"/>
                    </a:gs>
                    <a:gs pos="50000">
                      <a:schemeClr val="tx1"/>
                    </a:gs>
                    <a:gs pos="91000">
                      <a:srgbClr val="7030A0"/>
                    </a:gs>
                  </a:gsLst>
                  <a:lin ang="2700000" scaled="1"/>
                  <a:tileRect/>
                </a:gradFill>
                <a:effectLst>
                  <a:glow rad="63500">
                    <a:schemeClr val="accent4">
                      <a:satMod val="175000"/>
                      <a:alpha val="40000"/>
                    </a:schemeClr>
                  </a:glow>
                  <a:reflection blurRad="6350" stA="55000" endA="50" endPos="85000" dir="5400000" sy="-100000" algn="bl" rotWithShape="0"/>
                </a:effectLst>
                <a:latin typeface="NikoshBAN" pitchFamily="2" charset="0"/>
                <a:cs typeface="NikoshBAN" pitchFamily="2" charset="0"/>
              </a:rPr>
              <a:t>গ</a:t>
            </a:r>
            <a:r>
              <a:rPr lang="en-US" sz="13800" dirty="0" err="1" smtClean="0">
                <a:gradFill flip="none" rotWithShape="1">
                  <a:gsLst>
                    <a:gs pos="48000">
                      <a:srgbClr val="00B050"/>
                    </a:gs>
                    <a:gs pos="64000">
                      <a:srgbClr val="FF0000"/>
                    </a:gs>
                    <a:gs pos="69000">
                      <a:schemeClr val="tx1"/>
                    </a:gs>
                    <a:gs pos="78000">
                      <a:srgbClr val="FFFF00"/>
                    </a:gs>
                    <a:gs pos="57000">
                      <a:srgbClr val="7030A0"/>
                    </a:gs>
                    <a:gs pos="42000">
                      <a:srgbClr val="FF0000"/>
                    </a:gs>
                    <a:gs pos="29000">
                      <a:srgbClr val="00B050"/>
                    </a:gs>
                    <a:gs pos="6000">
                      <a:srgbClr val="7030A0"/>
                    </a:gs>
                    <a:gs pos="50000">
                      <a:schemeClr val="tx1"/>
                    </a:gs>
                    <a:gs pos="91000">
                      <a:srgbClr val="7030A0"/>
                    </a:gs>
                  </a:gsLst>
                  <a:lin ang="10800000" scaled="1"/>
                  <a:tileRect/>
                </a:gradFill>
                <a:effectLst>
                  <a:glow rad="63500">
                    <a:schemeClr val="accent4">
                      <a:satMod val="175000"/>
                      <a:alpha val="40000"/>
                    </a:schemeClr>
                  </a:glow>
                  <a:reflection blurRad="6350" stA="55000" endA="50" endPos="85000" dir="5400000" sy="-100000" algn="bl" rotWithShape="0"/>
                </a:effectLst>
                <a:latin typeface="NikoshBAN" pitchFamily="2" charset="0"/>
                <a:cs typeface="NikoshBAN" pitchFamily="2" charset="0"/>
              </a:rPr>
              <a:t>ত</a:t>
            </a:r>
            <a:r>
              <a:rPr lang="en-US" sz="13800" dirty="0" err="1" smtClean="0">
                <a:gradFill flip="none" rotWithShape="1">
                  <a:gsLst>
                    <a:gs pos="39000">
                      <a:srgbClr val="FF0000"/>
                    </a:gs>
                    <a:gs pos="45000">
                      <a:srgbClr val="00B050"/>
                    </a:gs>
                    <a:gs pos="23000">
                      <a:srgbClr val="006600"/>
                    </a:gs>
                    <a:gs pos="73000">
                      <a:srgbClr val="FFFF00"/>
                    </a:gs>
                    <a:gs pos="59000">
                      <a:srgbClr val="7030A0"/>
                    </a:gs>
                    <a:gs pos="49000">
                      <a:srgbClr val="B81850"/>
                    </a:gs>
                    <a:gs pos="21000">
                      <a:srgbClr val="FF0000"/>
                    </a:gs>
                    <a:gs pos="92000">
                      <a:srgbClr val="7030A0"/>
                    </a:gs>
                    <a:gs pos="66000">
                      <a:schemeClr val="tx1"/>
                    </a:gs>
                    <a:gs pos="81000">
                      <a:srgbClr val="FF0000"/>
                    </a:gs>
                  </a:gsLst>
                  <a:path path="circle">
                    <a:fillToRect l="100000" t="100000"/>
                  </a:path>
                  <a:tileRect r="-100000" b="-100000"/>
                </a:gradFill>
                <a:effectLst>
                  <a:glow rad="63500">
                    <a:schemeClr val="accent4">
                      <a:satMod val="175000"/>
                      <a:alpha val="40000"/>
                    </a:schemeClr>
                  </a:glow>
                  <a:reflection blurRad="6350" stA="55000" endA="50" endPos="85000" dir="5400000" sy="-100000" algn="bl" rotWithShape="0"/>
                </a:effectLst>
                <a:latin typeface="NikoshBAN" pitchFamily="2" charset="0"/>
                <a:cs typeface="NikoshBAN" pitchFamily="2" charset="0"/>
              </a:rPr>
              <a:t>ম</a:t>
            </a:r>
            <a:r>
              <a:rPr lang="en-US" sz="13800" dirty="0" smtClean="0">
                <a:gradFill flip="none" rotWithShape="1">
                  <a:gsLst>
                    <a:gs pos="24674">
                      <a:srgbClr val="00B050"/>
                    </a:gs>
                    <a:gs pos="24348">
                      <a:srgbClr val="AEC3E9"/>
                    </a:gs>
                    <a:gs pos="23696">
                      <a:srgbClr val="ADC3E9"/>
                    </a:gs>
                    <a:gs pos="78000">
                      <a:srgbClr val="FFFF00"/>
                    </a:gs>
                    <a:gs pos="69000">
                      <a:srgbClr val="7030A0"/>
                    </a:gs>
                    <a:gs pos="14575">
                      <a:srgbClr val="FF0000"/>
                    </a:gs>
                    <a:gs pos="31000">
                      <a:srgbClr val="00B050"/>
                    </a:gs>
                    <a:gs pos="3000">
                      <a:srgbClr val="7030A0"/>
                    </a:gs>
                    <a:gs pos="50000">
                      <a:schemeClr val="tx1"/>
                    </a:gs>
                    <a:gs pos="100000">
                      <a:schemeClr val="accent1">
                        <a:tint val="23500"/>
                        <a:satMod val="160000"/>
                      </a:schemeClr>
                    </a:gs>
                  </a:gsLst>
                  <a:lin ang="2700000" scaled="1"/>
                  <a:tileRect/>
                </a:gradFill>
                <a:effectLst>
                  <a:glow rad="63500">
                    <a:schemeClr val="accent4">
                      <a:satMod val="175000"/>
                      <a:alpha val="40000"/>
                    </a:schemeClr>
                  </a:glow>
                  <a:reflection blurRad="6350" stA="55000" endA="50" endPos="85000" dir="5400000" sy="-100000" algn="bl" rotWithShape="0"/>
                </a:effectLst>
                <a:latin typeface="NikoshBAN" pitchFamily="2" charset="0"/>
                <a:cs typeface="NikoshBAN" pitchFamily="2" charset="0"/>
              </a:rPr>
              <a:t> </a:t>
            </a:r>
            <a:endParaRPr lang="en-US" sz="13800" dirty="0">
              <a:gradFill flip="none" rotWithShape="1">
                <a:gsLst>
                  <a:gs pos="24674">
                    <a:srgbClr val="00B050"/>
                  </a:gs>
                  <a:gs pos="24348">
                    <a:srgbClr val="AEC3E9"/>
                  </a:gs>
                  <a:gs pos="23696">
                    <a:srgbClr val="ADC3E9"/>
                  </a:gs>
                  <a:gs pos="78000">
                    <a:srgbClr val="FFFF00"/>
                  </a:gs>
                  <a:gs pos="69000">
                    <a:srgbClr val="7030A0"/>
                  </a:gs>
                  <a:gs pos="14575">
                    <a:srgbClr val="FF0000"/>
                  </a:gs>
                  <a:gs pos="31000">
                    <a:srgbClr val="00B050"/>
                  </a:gs>
                  <a:gs pos="3000">
                    <a:srgbClr val="7030A0"/>
                  </a:gs>
                  <a:gs pos="50000">
                    <a:schemeClr val="tx1"/>
                  </a:gs>
                  <a:gs pos="100000">
                    <a:schemeClr val="accent1">
                      <a:tint val="23500"/>
                      <a:satMod val="160000"/>
                    </a:schemeClr>
                  </a:gs>
                </a:gsLst>
                <a:lin ang="2700000" scaled="1"/>
                <a:tileRect/>
              </a:gradFill>
              <a:effectLst>
                <a:glow rad="63500">
                  <a:schemeClr val="accent4">
                    <a:satMod val="175000"/>
                    <a:alpha val="40000"/>
                  </a:schemeClr>
                </a:glow>
                <a:reflection blurRad="6350" stA="55000" endA="50" endPos="85000" dir="5400000" sy="-100000" algn="bl" rotWithShape="0"/>
              </a:effectLst>
            </a:endParaRPr>
          </a:p>
        </p:txBody>
      </p:sp>
      <p:sp>
        <p:nvSpPr>
          <p:cNvPr id="5" name="Date Placeholder 4"/>
          <p:cNvSpPr>
            <a:spLocks noGrp="1"/>
          </p:cNvSpPr>
          <p:nvPr>
            <p:ph type="dt" sz="half" idx="10"/>
          </p:nvPr>
        </p:nvSpPr>
        <p:spPr/>
        <p:txBody>
          <a:bodyPr/>
          <a:lstStyle/>
          <a:p>
            <a:fld id="{ACCED9CC-2DB1-4783-AA23-6D8125A9E3BA}" type="datetime1">
              <a:rPr lang="en-US" smtClean="0"/>
              <a:t>9/10/2021</a:t>
            </a:fld>
            <a:endParaRPr lang="en-US" dirty="0"/>
          </a:p>
        </p:txBody>
      </p:sp>
      <p:sp>
        <p:nvSpPr>
          <p:cNvPr id="6" name="Footer Placeholder 5"/>
          <p:cNvSpPr>
            <a:spLocks noGrp="1"/>
          </p:cNvSpPr>
          <p:nvPr>
            <p:ph type="ftr" sz="quarter" idx="11"/>
          </p:nvPr>
        </p:nvSpPr>
        <p:spPr/>
        <p:txBody>
          <a:bodyPr/>
          <a:lstStyle/>
          <a:p>
            <a:r>
              <a:rPr lang="en-US" smtClean="0"/>
              <a:t>dphofm.r@biul@gmail.com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pic>
        <p:nvPicPr>
          <p:cNvPr id="13" name="Picture 4" descr="C:\Users\MD AHSAN HABIB RUBEL\Desktop\click 0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752600"/>
            <a:ext cx="1803400" cy="1288473"/>
          </a:xfrm>
          <a:prstGeom prst="rect">
            <a:avLst/>
          </a:prstGeom>
          <a:gradFill flip="none" rotWithShape="1">
            <a:gsLst>
              <a:gs pos="71000">
                <a:schemeClr val="tx1"/>
              </a:gs>
              <a:gs pos="91000">
                <a:srgbClr val="FF0000"/>
              </a:gs>
              <a:gs pos="17999">
                <a:srgbClr val="92D050"/>
              </a:gs>
              <a:gs pos="36000">
                <a:srgbClr val="9966FF"/>
              </a:gs>
              <a:gs pos="58000">
                <a:srgbClr val="CC99FF"/>
              </a:gs>
              <a:gs pos="47000">
                <a:schemeClr val="accent3">
                  <a:lumMod val="40000"/>
                  <a:lumOff val="60000"/>
                </a:schemeClr>
              </a:gs>
              <a:gs pos="9000">
                <a:srgbClr val="660066"/>
              </a:gs>
              <a:gs pos="25000">
                <a:srgbClr val="99CCFF"/>
              </a:gs>
              <a:gs pos="94500">
                <a:srgbClr val="E66680"/>
              </a:gs>
              <a:gs pos="84000">
                <a:srgbClr val="CCCCFF"/>
              </a:gs>
            </a:gsLst>
            <a:lin ang="2700000" scaled="0"/>
            <a:tileRect/>
          </a:gradFill>
          <a:ln>
            <a:noFill/>
          </a:ln>
          <a:effectLst>
            <a:glow rad="63500">
              <a:schemeClr val="accent3">
                <a:satMod val="175000"/>
                <a:alpha val="40000"/>
              </a:schemeClr>
            </a:glow>
            <a:outerShdw blurRad="184150" dist="241300" dir="11520000" sx="110000" sy="110000" algn="ctr">
              <a:srgbClr val="000000">
                <a:alpha val="18000"/>
              </a:srgbClr>
            </a:outerShdw>
            <a:reflection blurRad="6350" stA="50000" endA="300" endPos="90000" dist="50800" dir="5400000" sy="-100000" algn="bl" rotWithShape="0"/>
            <a:softEdge rad="31750"/>
          </a:effectLst>
          <a:scene3d>
            <a:camera prst="isometricOffAxis2Left"/>
            <a:lightRig rig="flat" dir="t"/>
          </a:scene3d>
          <a:sp3d extrusionH="107950" contourW="12700" prstMaterial="softEdge">
            <a:bevelT w="82550" h="63500" prst="artDeco"/>
            <a:bevelB prst="slope"/>
            <a:extrusionClr>
              <a:schemeClr val="tx1"/>
            </a:extrusionClr>
            <a:contourClr>
              <a:srgbClr val="7030A0"/>
            </a:contourClr>
          </a:sp3d>
          <a:extLst/>
        </p:spPr>
      </p:pic>
      <p:sp>
        <p:nvSpPr>
          <p:cNvPr id="379" name="TextBox 378"/>
          <p:cNvSpPr txBox="1"/>
          <p:nvPr/>
        </p:nvSpPr>
        <p:spPr>
          <a:xfrm>
            <a:off x="7133195" y="296036"/>
            <a:ext cx="1741793" cy="369332"/>
          </a:xfrm>
          <a:prstGeom prst="rect">
            <a:avLst/>
          </a:prstGeom>
          <a:noFill/>
          <a:ln w="9525">
            <a:solidFill>
              <a:srgbClr val="0000FF"/>
            </a:solidFill>
            <a:prstDash val="sysDash"/>
          </a:ln>
        </p:spPr>
        <p:txBody>
          <a:bodyPr wrap="square" rtlCol="0">
            <a:spAutoFit/>
          </a:bodyPr>
          <a:lstStyle/>
          <a:p>
            <a:r>
              <a:rPr lang="en-US" dirty="0" err="1" smtClean="0">
                <a:latin typeface="NikoshBAN" pitchFamily="2" charset="0"/>
                <a:cs typeface="NikoshBAN" pitchFamily="2" charset="0"/>
              </a:rPr>
              <a:t>সময়ঃ</a:t>
            </a:r>
            <a:r>
              <a:rPr lang="en-US" dirty="0" smtClean="0">
                <a:latin typeface="NikoshBAN" pitchFamily="2" charset="0"/>
                <a:cs typeface="NikoshBAN" pitchFamily="2" charset="0"/>
              </a:rPr>
              <a:t> ০২.০০ </a:t>
            </a:r>
            <a:r>
              <a:rPr lang="en-US" dirty="0" err="1" smtClean="0">
                <a:latin typeface="NikoshBAN" pitchFamily="2" charset="0"/>
                <a:cs typeface="NikoshBAN" pitchFamily="2" charset="0"/>
              </a:rPr>
              <a:t>মিনিট</a:t>
            </a:r>
            <a:endParaRPr lang="en-US" dirty="0">
              <a:latin typeface="NikoshBAN" pitchFamily="2" charset="0"/>
              <a:cs typeface="NikoshBAN" pitchFamily="2" charset="0"/>
            </a:endParaRPr>
          </a:p>
        </p:txBody>
      </p:sp>
      <p:grpSp>
        <p:nvGrpSpPr>
          <p:cNvPr id="8" name="Group 7"/>
          <p:cNvGrpSpPr/>
          <p:nvPr/>
        </p:nvGrpSpPr>
        <p:grpSpPr>
          <a:xfrm>
            <a:off x="-595313" y="187777"/>
            <a:ext cx="4530437" cy="4814627"/>
            <a:chOff x="477982" y="623628"/>
            <a:chExt cx="4530437" cy="5029199"/>
          </a:xfrm>
        </p:grpSpPr>
        <p:sp>
          <p:nvSpPr>
            <p:cNvPr id="2" name="32-Point Star 1"/>
            <p:cNvSpPr/>
            <p:nvPr/>
          </p:nvSpPr>
          <p:spPr>
            <a:xfrm>
              <a:off x="762001" y="1042950"/>
              <a:ext cx="4114800" cy="3741011"/>
            </a:xfrm>
            <a:prstGeom prst="star32">
              <a:avLst/>
            </a:prstGeom>
            <a:solidFill>
              <a:schemeClr val="accent4">
                <a:lumMod val="60000"/>
                <a:lumOff val="40000"/>
              </a:schemeClr>
            </a:solidFill>
            <a:ln w="19050">
              <a:solidFill>
                <a:schemeClr val="tx1"/>
              </a:solidFill>
            </a:ln>
            <a:scene3d>
              <a:camera prst="obliqueTopLef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_Circle,birds\@Blooming Flowers\Blooming Flowers\Rabiul @ Islam (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398575">
              <a:off x="477982" y="623628"/>
              <a:ext cx="4530437" cy="5029199"/>
            </a:xfrm>
            <a:prstGeom prst="star32">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026" name="Picture 2" descr="H:\@_Circle,birds\@Blooming Flowers\Blooming Flowers\Rabiul @ Islam (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3478925">
            <a:off x="3898101" y="388880"/>
            <a:ext cx="3974826" cy="4412420"/>
          </a:xfrm>
          <a:prstGeom prst="star6">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2" descr="C:\Users\MD AHSAN HABIB RUBEL\Desktop\S_004_00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712" y="371655"/>
            <a:ext cx="7343775" cy="783907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581765" y="306809"/>
            <a:ext cx="7867382" cy="4660806"/>
            <a:chOff x="850210" y="1135282"/>
            <a:chExt cx="7867382" cy="4660806"/>
          </a:xfrm>
        </p:grpSpPr>
        <p:cxnSp>
          <p:nvCxnSpPr>
            <p:cNvPr id="15" name="Straight Arrow Connector 14"/>
            <p:cNvCxnSpPr/>
            <p:nvPr/>
          </p:nvCxnSpPr>
          <p:spPr>
            <a:xfrm flipV="1">
              <a:off x="5915766" y="1787126"/>
              <a:ext cx="2801826" cy="2189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90006" y="1595611"/>
              <a:ext cx="438531" cy="369332"/>
            </a:xfrm>
            <a:prstGeom prst="rect">
              <a:avLst/>
            </a:prstGeom>
            <a:noFill/>
          </p:spPr>
          <p:txBody>
            <a:bodyPr wrap="square" rtlCol="0">
              <a:spAutoFit/>
            </a:bodyPr>
            <a:lstStyle/>
            <a:p>
              <a:r>
                <a:rPr lang="en-US" dirty="0" smtClean="0"/>
                <a:t>a</a:t>
              </a:r>
              <a:endParaRPr lang="en-US" dirty="0"/>
            </a:p>
          </p:txBody>
        </p:sp>
        <p:cxnSp>
          <p:nvCxnSpPr>
            <p:cNvPr id="17" name="Straight Arrow Connector 16"/>
            <p:cNvCxnSpPr/>
            <p:nvPr/>
          </p:nvCxnSpPr>
          <p:spPr>
            <a:xfrm>
              <a:off x="1698764" y="4939020"/>
              <a:ext cx="557248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06356" y="4935000"/>
              <a:ext cx="438531" cy="369332"/>
            </a:xfrm>
            <a:prstGeom prst="rect">
              <a:avLst/>
            </a:prstGeom>
            <a:noFill/>
          </p:spPr>
          <p:txBody>
            <a:bodyPr wrap="square" rtlCol="0">
              <a:spAutoFit/>
            </a:bodyPr>
            <a:lstStyle/>
            <a:p>
              <a:r>
                <a:rPr lang="en-US" dirty="0" smtClean="0"/>
                <a:t>B</a:t>
              </a:r>
              <a:endParaRPr lang="en-US" dirty="0"/>
            </a:p>
          </p:txBody>
        </p:sp>
        <p:sp>
          <p:nvSpPr>
            <p:cNvPr id="19" name="TextBox 18"/>
            <p:cNvSpPr txBox="1"/>
            <p:nvPr/>
          </p:nvSpPr>
          <p:spPr>
            <a:xfrm>
              <a:off x="7316679" y="4876800"/>
              <a:ext cx="438531" cy="369332"/>
            </a:xfrm>
            <a:prstGeom prst="rect">
              <a:avLst/>
            </a:prstGeom>
            <a:noFill/>
          </p:spPr>
          <p:txBody>
            <a:bodyPr wrap="square" rtlCol="0">
              <a:spAutoFit/>
            </a:bodyPr>
            <a:lstStyle/>
            <a:p>
              <a:r>
                <a:rPr lang="en-US" dirty="0" smtClean="0"/>
                <a:t>D</a:t>
              </a:r>
              <a:endParaRPr lang="en-US" dirty="0"/>
            </a:p>
          </p:txBody>
        </p:sp>
        <p:sp>
          <p:nvSpPr>
            <p:cNvPr id="20" name="TextBox 19"/>
            <p:cNvSpPr txBox="1"/>
            <p:nvPr/>
          </p:nvSpPr>
          <p:spPr>
            <a:xfrm rot="10998880" flipV="1">
              <a:off x="4655634" y="5051248"/>
              <a:ext cx="372422" cy="461665"/>
            </a:xfrm>
            <a:prstGeom prst="rect">
              <a:avLst/>
            </a:prstGeom>
            <a:noFill/>
          </p:spPr>
          <p:txBody>
            <a:bodyPr wrap="square" rtlCol="0">
              <a:spAutoFit/>
            </a:bodyPr>
            <a:lstStyle/>
            <a:p>
              <a:r>
                <a:rPr lang="en-US" sz="2400" dirty="0" smtClean="0"/>
                <a:t>C</a:t>
              </a:r>
              <a:endParaRPr lang="en-US" sz="2400" dirty="0"/>
            </a:p>
          </p:txBody>
        </p:sp>
        <p:sp>
          <p:nvSpPr>
            <p:cNvPr id="21" name="Arc 20"/>
            <p:cNvSpPr/>
            <p:nvPr/>
          </p:nvSpPr>
          <p:spPr>
            <a:xfrm rot="3444411">
              <a:off x="4054474" y="4694657"/>
              <a:ext cx="635205" cy="592243"/>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21"/>
            <p:cNvGrpSpPr/>
            <p:nvPr/>
          </p:nvGrpSpPr>
          <p:grpSpPr>
            <a:xfrm>
              <a:off x="4442517" y="1135282"/>
              <a:ext cx="2251217" cy="1359108"/>
              <a:chOff x="2604654" y="426210"/>
              <a:chExt cx="1891146" cy="1097794"/>
            </a:xfrm>
          </p:grpSpPr>
          <p:cxnSp>
            <p:nvCxnSpPr>
              <p:cNvPr id="47" name="Straight Connector 46"/>
              <p:cNvCxnSpPr/>
              <p:nvPr/>
            </p:nvCxnSpPr>
            <p:spPr>
              <a:xfrm flipV="1">
                <a:off x="2625741" y="1524000"/>
                <a:ext cx="1870059" cy="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604654" y="426210"/>
                <a:ext cx="0" cy="1097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3993956" y="2273685"/>
              <a:ext cx="697568" cy="369332"/>
            </a:xfrm>
            <a:prstGeom prst="rect">
              <a:avLst/>
            </a:prstGeom>
          </p:spPr>
          <p:txBody>
            <a:bodyPr wrap="square">
              <a:spAutoFit/>
            </a:bodyPr>
            <a:lstStyle/>
            <a:p>
              <a:r>
                <a:rPr lang="en-US" dirty="0" smtClean="0"/>
                <a:t>A</a:t>
              </a:r>
              <a:endParaRPr lang="en-US" dirty="0"/>
            </a:p>
          </p:txBody>
        </p:sp>
        <p:grpSp>
          <p:nvGrpSpPr>
            <p:cNvPr id="24" name="Group 23"/>
            <p:cNvGrpSpPr/>
            <p:nvPr/>
          </p:nvGrpSpPr>
          <p:grpSpPr>
            <a:xfrm>
              <a:off x="1839314" y="1135282"/>
              <a:ext cx="1891146" cy="1359459"/>
              <a:chOff x="2604654" y="381000"/>
              <a:chExt cx="1891146" cy="1143003"/>
            </a:xfrm>
          </p:grpSpPr>
          <p:cxnSp>
            <p:nvCxnSpPr>
              <p:cNvPr id="45" name="Straight Connector 44"/>
              <p:cNvCxnSpPr/>
              <p:nvPr/>
            </p:nvCxnSpPr>
            <p:spPr>
              <a:xfrm flipV="1">
                <a:off x="2625741" y="1524000"/>
                <a:ext cx="1870059" cy="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604654" y="381000"/>
                <a:ext cx="1433946" cy="1143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flipH="1">
              <a:off x="1110475" y="2316679"/>
              <a:ext cx="577078" cy="369332"/>
            </a:xfrm>
            <a:prstGeom prst="rect">
              <a:avLst/>
            </a:prstGeom>
          </p:spPr>
          <p:txBody>
            <a:bodyPr wrap="square">
              <a:spAutoFit/>
            </a:bodyPr>
            <a:lstStyle/>
            <a:p>
              <a:r>
                <a:rPr lang="en-US" dirty="0" smtClean="0"/>
                <a:t> B</a:t>
              </a:r>
              <a:endParaRPr lang="en-US" dirty="0"/>
            </a:p>
          </p:txBody>
        </p:sp>
        <p:sp>
          <p:nvSpPr>
            <p:cNvPr id="26" name="Arc 25"/>
            <p:cNvSpPr/>
            <p:nvPr/>
          </p:nvSpPr>
          <p:spPr>
            <a:xfrm rot="304107">
              <a:off x="850210" y="3849983"/>
              <a:ext cx="2065246" cy="1946105"/>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7" name="Straight Connector 26"/>
            <p:cNvCxnSpPr/>
            <p:nvPr/>
          </p:nvCxnSpPr>
          <p:spPr>
            <a:xfrm flipH="1">
              <a:off x="1725621" y="2686011"/>
              <a:ext cx="2475516" cy="2264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Arc 27"/>
            <p:cNvSpPr/>
            <p:nvPr/>
          </p:nvSpPr>
          <p:spPr>
            <a:xfrm rot="20697466">
              <a:off x="1362435" y="1765753"/>
              <a:ext cx="1543893" cy="2145497"/>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p:cNvSpPr/>
            <p:nvPr/>
          </p:nvSpPr>
          <p:spPr>
            <a:xfrm rot="20292866">
              <a:off x="1803401" y="1933972"/>
              <a:ext cx="1224681" cy="992980"/>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rot="19372169">
              <a:off x="1861600" y="4150666"/>
              <a:ext cx="1224681" cy="992980"/>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rot="20879343">
              <a:off x="3099683" y="1610183"/>
              <a:ext cx="2202907" cy="221813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p:cNvSpPr/>
            <p:nvPr/>
          </p:nvSpPr>
          <p:spPr>
            <a:xfrm rot="1799702">
              <a:off x="3271860" y="3258265"/>
              <a:ext cx="2741474" cy="218397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Arc 32"/>
            <p:cNvSpPr/>
            <p:nvPr/>
          </p:nvSpPr>
          <p:spPr>
            <a:xfrm rot="19145620">
              <a:off x="4210718" y="1595081"/>
              <a:ext cx="802596" cy="739726"/>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20406949">
              <a:off x="4647437" y="3957209"/>
              <a:ext cx="1569996" cy="1230350"/>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Connector 34"/>
            <p:cNvCxnSpPr/>
            <p:nvPr/>
          </p:nvCxnSpPr>
          <p:spPr>
            <a:xfrm>
              <a:off x="2909532" y="2719249"/>
              <a:ext cx="1763494" cy="22740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841977" y="2934087"/>
              <a:ext cx="445911" cy="369332"/>
            </a:xfrm>
            <a:prstGeom prst="rect">
              <a:avLst/>
            </a:prstGeom>
            <a:noFill/>
          </p:spPr>
          <p:txBody>
            <a:bodyPr wrap="square" rtlCol="0">
              <a:spAutoFit/>
            </a:bodyPr>
            <a:lstStyle/>
            <a:p>
              <a:r>
                <a:rPr lang="en-US" dirty="0" smtClean="0"/>
                <a:t>E</a:t>
              </a:r>
              <a:endParaRPr lang="en-US" dirty="0"/>
            </a:p>
          </p:txBody>
        </p:sp>
        <p:sp>
          <p:nvSpPr>
            <p:cNvPr id="37" name="TextBox 36"/>
            <p:cNvSpPr txBox="1"/>
            <p:nvPr/>
          </p:nvSpPr>
          <p:spPr>
            <a:xfrm>
              <a:off x="2792522" y="2880339"/>
              <a:ext cx="445911" cy="369332"/>
            </a:xfrm>
            <a:prstGeom prst="rect">
              <a:avLst/>
            </a:prstGeom>
            <a:noFill/>
          </p:spPr>
          <p:txBody>
            <a:bodyPr wrap="square" rtlCol="0">
              <a:spAutoFit/>
            </a:bodyPr>
            <a:lstStyle/>
            <a:p>
              <a:r>
                <a:rPr lang="en-US" dirty="0" smtClean="0"/>
                <a:t>G</a:t>
              </a:r>
              <a:endParaRPr lang="en-US" dirty="0"/>
            </a:p>
          </p:txBody>
        </p:sp>
        <p:sp>
          <p:nvSpPr>
            <p:cNvPr id="38" name="TextBox 37"/>
            <p:cNvSpPr txBox="1"/>
            <p:nvPr/>
          </p:nvSpPr>
          <p:spPr>
            <a:xfrm>
              <a:off x="3261835" y="3011258"/>
              <a:ext cx="445911" cy="369332"/>
            </a:xfrm>
            <a:prstGeom prst="rect">
              <a:avLst/>
            </a:prstGeom>
            <a:noFill/>
          </p:spPr>
          <p:txBody>
            <a:bodyPr wrap="square" rtlCol="0">
              <a:spAutoFit/>
            </a:bodyPr>
            <a:lstStyle/>
            <a:p>
              <a:r>
                <a:rPr lang="en-US" dirty="0" smtClean="0"/>
                <a:t>A</a:t>
              </a:r>
              <a:endParaRPr lang="en-US" dirty="0"/>
            </a:p>
          </p:txBody>
        </p:sp>
        <p:grpSp>
          <p:nvGrpSpPr>
            <p:cNvPr id="39" name="Group 38"/>
            <p:cNvGrpSpPr/>
            <p:nvPr/>
          </p:nvGrpSpPr>
          <p:grpSpPr>
            <a:xfrm>
              <a:off x="1687553" y="3390330"/>
              <a:ext cx="2955045" cy="1575940"/>
              <a:chOff x="5421633" y="2435914"/>
              <a:chExt cx="2955045" cy="1575940"/>
            </a:xfrm>
          </p:grpSpPr>
          <p:cxnSp>
            <p:nvCxnSpPr>
              <p:cNvPr id="42" name="Straight Connector 41"/>
              <p:cNvCxnSpPr/>
              <p:nvPr/>
            </p:nvCxnSpPr>
            <p:spPr>
              <a:xfrm flipH="1">
                <a:off x="5433711" y="2444579"/>
                <a:ext cx="1760774" cy="1567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5421633" y="4005653"/>
                <a:ext cx="2955045" cy="6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7162800" y="2435914"/>
                <a:ext cx="1213878" cy="1569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flipH="1">
              <a:off x="4589417" y="2776136"/>
              <a:ext cx="2475516" cy="2264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67397" y="2826592"/>
              <a:ext cx="445911" cy="369332"/>
            </a:xfrm>
            <a:prstGeom prst="rect">
              <a:avLst/>
            </a:prstGeom>
            <a:noFill/>
          </p:spPr>
          <p:txBody>
            <a:bodyPr wrap="square" rtlCol="0">
              <a:spAutoFit/>
            </a:bodyPr>
            <a:lstStyle/>
            <a:p>
              <a:r>
                <a:rPr lang="en-US" dirty="0" smtClean="0"/>
                <a:t>F</a:t>
              </a:r>
              <a:endParaRPr lang="en-US" dirty="0"/>
            </a:p>
          </p:txBody>
        </p:sp>
      </p:grpSp>
    </p:spTree>
    <p:extLst>
      <p:ext uri="{BB962C8B-B14F-4D97-AF65-F5344CB8AC3E}">
        <p14:creationId xmlns:p14="http://schemas.microsoft.com/office/powerpoint/2010/main" val="25228064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anim calcmode="lin" valueType="num">
                                      <p:cBhvr>
                                        <p:cTn id="10" dur="5000" fill="hold"/>
                                        <p:tgtEl>
                                          <p:spTgt spid="3"/>
                                        </p:tgtEl>
                                        <p:attrNameLst>
                                          <p:attrName>ppt_x</p:attrName>
                                        </p:attrNameLst>
                                      </p:cBhvr>
                                      <p:tavLst>
                                        <p:tav tm="0">
                                          <p:val>
                                            <p:fltVal val="0.5"/>
                                          </p:val>
                                        </p:tav>
                                        <p:tav tm="100000">
                                          <p:val>
                                            <p:strVal val="#ppt_x"/>
                                          </p:val>
                                        </p:tav>
                                      </p:tavLst>
                                    </p:anim>
                                    <p:anim calcmode="lin" valueType="num">
                                      <p:cBhvr>
                                        <p:cTn id="11" dur="5000" fill="hold"/>
                                        <p:tgtEl>
                                          <p:spTgt spid="3"/>
                                        </p:tgtEl>
                                        <p:attrNameLst>
                                          <p:attrName>ppt_y</p:attrName>
                                        </p:attrNameLst>
                                      </p:cBhvr>
                                      <p:tavLst>
                                        <p:tav tm="0">
                                          <p:val>
                                            <p:fltVal val="0.5"/>
                                          </p:val>
                                        </p:tav>
                                        <p:tav tm="100000">
                                          <p:val>
                                            <p:strVal val="#ppt_y"/>
                                          </p:val>
                                        </p:tav>
                                      </p:tavLst>
                                    </p:anim>
                                  </p:childTnLst>
                                </p:cTn>
                              </p:par>
                              <p:par>
                                <p:cTn id="12" presetID="37"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0"/>
                                        <p:tgtEl>
                                          <p:spTgt spid="14"/>
                                        </p:tgtEl>
                                      </p:cBhvr>
                                    </p:animEffect>
                                    <p:anim calcmode="lin" valueType="num">
                                      <p:cBhvr>
                                        <p:cTn id="15" dur="5000" fill="hold"/>
                                        <p:tgtEl>
                                          <p:spTgt spid="14"/>
                                        </p:tgtEl>
                                        <p:attrNameLst>
                                          <p:attrName>ppt_x</p:attrName>
                                        </p:attrNameLst>
                                      </p:cBhvr>
                                      <p:tavLst>
                                        <p:tav tm="0">
                                          <p:val>
                                            <p:strVal val="#ppt_x"/>
                                          </p:val>
                                        </p:tav>
                                        <p:tav tm="100000">
                                          <p:val>
                                            <p:strVal val="#ppt_x"/>
                                          </p:val>
                                        </p:tav>
                                      </p:tavLst>
                                    </p:anim>
                                    <p:anim calcmode="lin" valueType="num">
                                      <p:cBhvr>
                                        <p:cTn id="16" dur="4500" decel="100000" fill="hold"/>
                                        <p:tgtEl>
                                          <p:spTgt spid="14"/>
                                        </p:tgtEl>
                                        <p:attrNameLst>
                                          <p:attrName>ppt_y</p:attrName>
                                        </p:attrNameLst>
                                      </p:cBhvr>
                                      <p:tavLst>
                                        <p:tav tm="0">
                                          <p:val>
                                            <p:strVal val="#ppt_y+1"/>
                                          </p:val>
                                        </p:tav>
                                        <p:tav tm="100000">
                                          <p:val>
                                            <p:strVal val="#ppt_y-.03"/>
                                          </p:val>
                                        </p:tav>
                                      </p:tavLst>
                                    </p:anim>
                                    <p:anim calcmode="lin" valueType="num">
                                      <p:cBhvr>
                                        <p:cTn id="17" dur="500" accel="100000" fill="hold">
                                          <p:stCondLst>
                                            <p:cond delay="4500"/>
                                          </p:stCondLst>
                                        </p:cTn>
                                        <p:tgtEl>
                                          <p:spTgt spid="14"/>
                                        </p:tgtEl>
                                        <p:attrNameLst>
                                          <p:attrName>ppt_y</p:attrName>
                                        </p:attrNameLst>
                                      </p:cBhvr>
                                      <p:tavLst>
                                        <p:tav tm="0">
                                          <p:val>
                                            <p:strVal val="#ppt_y-.03"/>
                                          </p:val>
                                        </p:tav>
                                        <p:tav tm="100000">
                                          <p:val>
                                            <p:strVal val="#ppt_y"/>
                                          </p:val>
                                        </p:tav>
                                      </p:tavLst>
                                    </p:anim>
                                  </p:childTnLst>
                                </p:cTn>
                              </p:par>
                              <p:par>
                                <p:cTn id="18" presetID="55"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0" fill="hold"/>
                                        <p:tgtEl>
                                          <p:spTgt spid="8"/>
                                        </p:tgtEl>
                                        <p:attrNameLst>
                                          <p:attrName>ppt_w</p:attrName>
                                        </p:attrNameLst>
                                      </p:cBhvr>
                                      <p:tavLst>
                                        <p:tav tm="0">
                                          <p:val>
                                            <p:strVal val="#ppt_w*0.70"/>
                                          </p:val>
                                        </p:tav>
                                        <p:tav tm="100000">
                                          <p:val>
                                            <p:strVal val="#ppt_w"/>
                                          </p:val>
                                        </p:tav>
                                      </p:tavLst>
                                    </p:anim>
                                    <p:anim calcmode="lin" valueType="num">
                                      <p:cBhvr>
                                        <p:cTn id="21" dur="5000" fill="hold"/>
                                        <p:tgtEl>
                                          <p:spTgt spid="8"/>
                                        </p:tgtEl>
                                        <p:attrNameLst>
                                          <p:attrName>ppt_h</p:attrName>
                                        </p:attrNameLst>
                                      </p:cBhvr>
                                      <p:tavLst>
                                        <p:tav tm="0">
                                          <p:val>
                                            <p:strVal val="#ppt_h"/>
                                          </p:val>
                                        </p:tav>
                                        <p:tav tm="100000">
                                          <p:val>
                                            <p:strVal val="#ppt_h"/>
                                          </p:val>
                                        </p:tav>
                                      </p:tavLst>
                                    </p:anim>
                                    <p:animEffect transition="in" filter="fade">
                                      <p:cBhvr>
                                        <p:cTn id="22" dur="5000"/>
                                        <p:tgtEl>
                                          <p:spTgt spid="8"/>
                                        </p:tgtEl>
                                      </p:cBhvr>
                                    </p:animEffect>
                                  </p:childTnLst>
                                </p:cTn>
                              </p:par>
                              <p:par>
                                <p:cTn id="23" presetID="55"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5000" fill="hold"/>
                                        <p:tgtEl>
                                          <p:spTgt spid="1026"/>
                                        </p:tgtEl>
                                        <p:attrNameLst>
                                          <p:attrName>ppt_w</p:attrName>
                                        </p:attrNameLst>
                                      </p:cBhvr>
                                      <p:tavLst>
                                        <p:tav tm="0">
                                          <p:val>
                                            <p:strVal val="#ppt_w*0.70"/>
                                          </p:val>
                                        </p:tav>
                                        <p:tav tm="100000">
                                          <p:val>
                                            <p:strVal val="#ppt_w"/>
                                          </p:val>
                                        </p:tav>
                                      </p:tavLst>
                                    </p:anim>
                                    <p:anim calcmode="lin" valueType="num">
                                      <p:cBhvr>
                                        <p:cTn id="26" dur="5000" fill="hold"/>
                                        <p:tgtEl>
                                          <p:spTgt spid="1026"/>
                                        </p:tgtEl>
                                        <p:attrNameLst>
                                          <p:attrName>ppt_h</p:attrName>
                                        </p:attrNameLst>
                                      </p:cBhvr>
                                      <p:tavLst>
                                        <p:tav tm="0">
                                          <p:val>
                                            <p:strVal val="#ppt_h"/>
                                          </p:val>
                                        </p:tav>
                                        <p:tav tm="100000">
                                          <p:val>
                                            <p:strVal val="#ppt_h"/>
                                          </p:val>
                                        </p:tav>
                                      </p:tavLst>
                                    </p:anim>
                                    <p:animEffect transition="in" filter="fade">
                                      <p:cBhvr>
                                        <p:cTn id="27" dur="5000"/>
                                        <p:tgtEl>
                                          <p:spTgt spid="1026"/>
                                        </p:tgtEl>
                                      </p:cBhvr>
                                    </p:animEffect>
                                  </p:childTnLst>
                                </p:cTn>
                              </p:par>
                              <p:par>
                                <p:cTn id="28" presetID="53" presetClass="entr" presetSubtype="528"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0" fill="hold"/>
                                        <p:tgtEl>
                                          <p:spTgt spid="4"/>
                                        </p:tgtEl>
                                        <p:attrNameLst>
                                          <p:attrName>ppt_w</p:attrName>
                                        </p:attrNameLst>
                                      </p:cBhvr>
                                      <p:tavLst>
                                        <p:tav tm="0">
                                          <p:val>
                                            <p:fltVal val="0"/>
                                          </p:val>
                                        </p:tav>
                                        <p:tav tm="100000">
                                          <p:val>
                                            <p:strVal val="#ppt_w"/>
                                          </p:val>
                                        </p:tav>
                                      </p:tavLst>
                                    </p:anim>
                                    <p:anim calcmode="lin" valueType="num">
                                      <p:cBhvr>
                                        <p:cTn id="31" dur="5000" fill="hold"/>
                                        <p:tgtEl>
                                          <p:spTgt spid="4"/>
                                        </p:tgtEl>
                                        <p:attrNameLst>
                                          <p:attrName>ppt_h</p:attrName>
                                        </p:attrNameLst>
                                      </p:cBhvr>
                                      <p:tavLst>
                                        <p:tav tm="0">
                                          <p:val>
                                            <p:fltVal val="0"/>
                                          </p:val>
                                        </p:tav>
                                        <p:tav tm="100000">
                                          <p:val>
                                            <p:strVal val="#ppt_h"/>
                                          </p:val>
                                        </p:tav>
                                      </p:tavLst>
                                    </p:anim>
                                    <p:animEffect transition="in" filter="fade">
                                      <p:cBhvr>
                                        <p:cTn id="32" dur="5000"/>
                                        <p:tgtEl>
                                          <p:spTgt spid="4"/>
                                        </p:tgtEl>
                                      </p:cBhvr>
                                    </p:animEffect>
                                    <p:anim calcmode="lin" valueType="num">
                                      <p:cBhvr>
                                        <p:cTn id="33" dur="5000" fill="hold"/>
                                        <p:tgtEl>
                                          <p:spTgt spid="4"/>
                                        </p:tgtEl>
                                        <p:attrNameLst>
                                          <p:attrName>ppt_x</p:attrName>
                                        </p:attrNameLst>
                                      </p:cBhvr>
                                      <p:tavLst>
                                        <p:tav tm="0">
                                          <p:val>
                                            <p:fltVal val="0.5"/>
                                          </p:val>
                                        </p:tav>
                                        <p:tav tm="100000">
                                          <p:val>
                                            <p:strVal val="#ppt_x"/>
                                          </p:val>
                                        </p:tav>
                                      </p:tavLst>
                                    </p:anim>
                                    <p:anim calcmode="lin" valueType="num">
                                      <p:cBhvr>
                                        <p:cTn id="34" dur="5000" fill="hold"/>
                                        <p:tgtEl>
                                          <p:spTgt spid="4"/>
                                        </p:tgtEl>
                                        <p:attrNameLst>
                                          <p:attrName>ppt_y</p:attrName>
                                        </p:attrNameLst>
                                      </p:cBhvr>
                                      <p:tavLst>
                                        <p:tav tm="0">
                                          <p:val>
                                            <p:fltVal val="0.5"/>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027"/>
                                        </p:tgtEl>
                                        <p:attrNameLst>
                                          <p:attrName>style.visibility</p:attrName>
                                        </p:attrNameLst>
                                      </p:cBhvr>
                                      <p:to>
                                        <p:strVal val="visible"/>
                                      </p:to>
                                    </p:set>
                                    <p:animEffect transition="in" filter="fade">
                                      <p:cBhvr>
                                        <p:cTn id="37" dur="5000"/>
                                        <p:tgtEl>
                                          <p:spTgt spid="1027"/>
                                        </p:tgtEl>
                                      </p:cBhvr>
                                    </p:animEffect>
                                    <p:anim calcmode="lin" valueType="num">
                                      <p:cBhvr>
                                        <p:cTn id="38" dur="5000" fill="hold"/>
                                        <p:tgtEl>
                                          <p:spTgt spid="1027"/>
                                        </p:tgtEl>
                                        <p:attrNameLst>
                                          <p:attrName>ppt_x</p:attrName>
                                        </p:attrNameLst>
                                      </p:cBhvr>
                                      <p:tavLst>
                                        <p:tav tm="0">
                                          <p:val>
                                            <p:strVal val="#ppt_x"/>
                                          </p:val>
                                        </p:tav>
                                        <p:tav tm="100000">
                                          <p:val>
                                            <p:strVal val="#ppt_x"/>
                                          </p:val>
                                        </p:tav>
                                      </p:tavLst>
                                    </p:anim>
                                    <p:anim calcmode="lin" valueType="num">
                                      <p:cBhvr>
                                        <p:cTn id="39" dur="4500" decel="100000" fill="hold"/>
                                        <p:tgtEl>
                                          <p:spTgt spid="1027"/>
                                        </p:tgtEl>
                                        <p:attrNameLst>
                                          <p:attrName>ppt_y</p:attrName>
                                        </p:attrNameLst>
                                      </p:cBhvr>
                                      <p:tavLst>
                                        <p:tav tm="0">
                                          <p:val>
                                            <p:strVal val="#ppt_y+1"/>
                                          </p:val>
                                        </p:tav>
                                        <p:tav tm="100000">
                                          <p:val>
                                            <p:strVal val="#ppt_y-.03"/>
                                          </p:val>
                                        </p:tav>
                                      </p:tavLst>
                                    </p:anim>
                                    <p:anim calcmode="lin" valueType="num">
                                      <p:cBhvr>
                                        <p:cTn id="40" dur="500" accel="100000" fill="hold">
                                          <p:stCondLst>
                                            <p:cond delay="4500"/>
                                          </p:stCondLst>
                                        </p:cTn>
                                        <p:tgtEl>
                                          <p:spTgt spid="1027"/>
                                        </p:tgtEl>
                                        <p:attrNameLst>
                                          <p:attrName>ppt_y</p:attrName>
                                        </p:attrNameLst>
                                      </p:cBhvr>
                                      <p:tavLst>
                                        <p:tav tm="0">
                                          <p:val>
                                            <p:strVal val="#ppt_y-.03"/>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0" fill="hold"/>
                                        <p:tgtEl>
                                          <p:spTgt spid="5"/>
                                        </p:tgtEl>
                                        <p:attrNameLst>
                                          <p:attrName>ppt_w</p:attrName>
                                        </p:attrNameLst>
                                      </p:cBhvr>
                                      <p:tavLst>
                                        <p:tav tm="0">
                                          <p:val>
                                            <p:fltVal val="0"/>
                                          </p:val>
                                        </p:tav>
                                        <p:tav tm="100000">
                                          <p:val>
                                            <p:strVal val="#ppt_w"/>
                                          </p:val>
                                        </p:tav>
                                      </p:tavLst>
                                    </p:anim>
                                    <p:anim calcmode="lin" valueType="num">
                                      <p:cBhvr>
                                        <p:cTn id="44" dur="5000" fill="hold"/>
                                        <p:tgtEl>
                                          <p:spTgt spid="5"/>
                                        </p:tgtEl>
                                        <p:attrNameLst>
                                          <p:attrName>ppt_h</p:attrName>
                                        </p:attrNameLst>
                                      </p:cBhvr>
                                      <p:tavLst>
                                        <p:tav tm="0">
                                          <p:val>
                                            <p:fltVal val="0"/>
                                          </p:val>
                                        </p:tav>
                                        <p:tav tm="100000">
                                          <p:val>
                                            <p:strVal val="#ppt_h"/>
                                          </p:val>
                                        </p:tav>
                                      </p:tavLst>
                                    </p:anim>
                                    <p:animEffect transition="in" filter="fade">
                                      <p:cBhvr>
                                        <p:cTn id="45" dur="5000"/>
                                        <p:tgtEl>
                                          <p:spTgt spid="5"/>
                                        </p:tgtEl>
                                      </p:cBhvr>
                                    </p:animEffect>
                                    <p:anim calcmode="lin" valueType="num">
                                      <p:cBhvr>
                                        <p:cTn id="46" dur="5000" fill="hold"/>
                                        <p:tgtEl>
                                          <p:spTgt spid="5"/>
                                        </p:tgtEl>
                                        <p:attrNameLst>
                                          <p:attrName>ppt_x</p:attrName>
                                        </p:attrNameLst>
                                      </p:cBhvr>
                                      <p:tavLst>
                                        <p:tav tm="0">
                                          <p:val>
                                            <p:fltVal val="0.5"/>
                                          </p:val>
                                        </p:tav>
                                        <p:tav tm="100000">
                                          <p:val>
                                            <p:strVal val="#ppt_x"/>
                                          </p:val>
                                        </p:tav>
                                      </p:tavLst>
                                    </p:anim>
                                    <p:anim calcmode="lin" valueType="num">
                                      <p:cBhvr>
                                        <p:cTn id="47" dur="5000" fill="hold"/>
                                        <p:tgtEl>
                                          <p:spTgt spid="5"/>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0" fill="hold"/>
                                        <p:tgtEl>
                                          <p:spTgt spid="6"/>
                                        </p:tgtEl>
                                        <p:attrNameLst>
                                          <p:attrName>ppt_w</p:attrName>
                                        </p:attrNameLst>
                                      </p:cBhvr>
                                      <p:tavLst>
                                        <p:tav tm="0">
                                          <p:val>
                                            <p:fltVal val="0"/>
                                          </p:val>
                                        </p:tav>
                                        <p:tav tm="100000">
                                          <p:val>
                                            <p:strVal val="#ppt_w"/>
                                          </p:val>
                                        </p:tav>
                                      </p:tavLst>
                                    </p:anim>
                                    <p:anim calcmode="lin" valueType="num">
                                      <p:cBhvr>
                                        <p:cTn id="51" dur="5000" fill="hold"/>
                                        <p:tgtEl>
                                          <p:spTgt spid="6"/>
                                        </p:tgtEl>
                                        <p:attrNameLst>
                                          <p:attrName>ppt_h</p:attrName>
                                        </p:attrNameLst>
                                      </p:cBhvr>
                                      <p:tavLst>
                                        <p:tav tm="0">
                                          <p:val>
                                            <p:fltVal val="0"/>
                                          </p:val>
                                        </p:tav>
                                        <p:tav tm="100000">
                                          <p:val>
                                            <p:strVal val="#ppt_h"/>
                                          </p:val>
                                        </p:tav>
                                      </p:tavLst>
                                    </p:anim>
                                    <p:animEffect transition="in" filter="fade">
                                      <p:cBhvr>
                                        <p:cTn id="52" dur="5000"/>
                                        <p:tgtEl>
                                          <p:spTgt spid="6"/>
                                        </p:tgtEl>
                                      </p:cBhvr>
                                    </p:animEffect>
                                    <p:anim calcmode="lin" valueType="num">
                                      <p:cBhvr>
                                        <p:cTn id="53" dur="5000" fill="hold"/>
                                        <p:tgtEl>
                                          <p:spTgt spid="6"/>
                                        </p:tgtEl>
                                        <p:attrNameLst>
                                          <p:attrName>ppt_x</p:attrName>
                                        </p:attrNameLst>
                                      </p:cBhvr>
                                      <p:tavLst>
                                        <p:tav tm="0">
                                          <p:val>
                                            <p:fltVal val="0.5"/>
                                          </p:val>
                                        </p:tav>
                                        <p:tav tm="100000">
                                          <p:val>
                                            <p:strVal val="#ppt_x"/>
                                          </p:val>
                                        </p:tav>
                                      </p:tavLst>
                                    </p:anim>
                                    <p:anim calcmode="lin" valueType="num">
                                      <p:cBhvr>
                                        <p:cTn id="54" dur="5000" fill="hold"/>
                                        <p:tgtEl>
                                          <p:spTgt spid="6"/>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0" fill="hold"/>
                                        <p:tgtEl>
                                          <p:spTgt spid="7"/>
                                        </p:tgtEl>
                                        <p:attrNameLst>
                                          <p:attrName>ppt_w</p:attrName>
                                        </p:attrNameLst>
                                      </p:cBhvr>
                                      <p:tavLst>
                                        <p:tav tm="0">
                                          <p:val>
                                            <p:fltVal val="0"/>
                                          </p:val>
                                        </p:tav>
                                        <p:tav tm="100000">
                                          <p:val>
                                            <p:strVal val="#ppt_w"/>
                                          </p:val>
                                        </p:tav>
                                      </p:tavLst>
                                    </p:anim>
                                    <p:anim calcmode="lin" valueType="num">
                                      <p:cBhvr>
                                        <p:cTn id="58" dur="5000" fill="hold"/>
                                        <p:tgtEl>
                                          <p:spTgt spid="7"/>
                                        </p:tgtEl>
                                        <p:attrNameLst>
                                          <p:attrName>ppt_h</p:attrName>
                                        </p:attrNameLst>
                                      </p:cBhvr>
                                      <p:tavLst>
                                        <p:tav tm="0">
                                          <p:val>
                                            <p:fltVal val="0"/>
                                          </p:val>
                                        </p:tav>
                                        <p:tav tm="100000">
                                          <p:val>
                                            <p:strVal val="#ppt_h"/>
                                          </p:val>
                                        </p:tav>
                                      </p:tavLst>
                                    </p:anim>
                                    <p:animEffect transition="in" filter="fade">
                                      <p:cBhvr>
                                        <p:cTn id="59" dur="5000"/>
                                        <p:tgtEl>
                                          <p:spTgt spid="7"/>
                                        </p:tgtEl>
                                      </p:cBhvr>
                                    </p:animEffect>
                                    <p:anim calcmode="lin" valueType="num">
                                      <p:cBhvr>
                                        <p:cTn id="60" dur="5000" fill="hold"/>
                                        <p:tgtEl>
                                          <p:spTgt spid="7"/>
                                        </p:tgtEl>
                                        <p:attrNameLst>
                                          <p:attrName>ppt_x</p:attrName>
                                        </p:attrNameLst>
                                      </p:cBhvr>
                                      <p:tavLst>
                                        <p:tav tm="0">
                                          <p:val>
                                            <p:fltVal val="0.5"/>
                                          </p:val>
                                        </p:tav>
                                        <p:tav tm="100000">
                                          <p:val>
                                            <p:strVal val="#ppt_x"/>
                                          </p:val>
                                        </p:tav>
                                      </p:tavLst>
                                    </p:anim>
                                    <p:anim calcmode="lin" valueType="num">
                                      <p:cBhvr>
                                        <p:cTn id="61" dur="5000" fill="hold"/>
                                        <p:tgtEl>
                                          <p:spTgt spid="7"/>
                                        </p:tgtEl>
                                        <p:attrNameLst>
                                          <p:attrName>ppt_y</p:attrName>
                                        </p:attrNameLst>
                                      </p:cBhvr>
                                      <p:tavLst>
                                        <p:tav tm="0">
                                          <p:val>
                                            <p:fltVal val="0.5"/>
                                          </p:val>
                                        </p:tav>
                                        <p:tav tm="100000">
                                          <p:val>
                                            <p:strVal val="#ppt_y"/>
                                          </p:val>
                                        </p:tav>
                                      </p:tavLst>
                                    </p:anim>
                                  </p:childTnLst>
                                </p:cTn>
                              </p:par>
                              <p:par>
                                <p:cTn id="62" presetID="53" presetClass="entr" presetSubtype="528" fill="hold" grpId="0" nodeType="withEffect">
                                  <p:stCondLst>
                                    <p:cond delay="0"/>
                                  </p:stCondLst>
                                  <p:childTnLst>
                                    <p:set>
                                      <p:cBhvr>
                                        <p:cTn id="63" dur="1" fill="hold">
                                          <p:stCondLst>
                                            <p:cond delay="0"/>
                                          </p:stCondLst>
                                        </p:cTn>
                                        <p:tgtEl>
                                          <p:spTgt spid="379"/>
                                        </p:tgtEl>
                                        <p:attrNameLst>
                                          <p:attrName>style.visibility</p:attrName>
                                        </p:attrNameLst>
                                      </p:cBhvr>
                                      <p:to>
                                        <p:strVal val="visible"/>
                                      </p:to>
                                    </p:set>
                                    <p:anim calcmode="lin" valueType="num">
                                      <p:cBhvr>
                                        <p:cTn id="64" dur="5000" fill="hold"/>
                                        <p:tgtEl>
                                          <p:spTgt spid="379"/>
                                        </p:tgtEl>
                                        <p:attrNameLst>
                                          <p:attrName>ppt_w</p:attrName>
                                        </p:attrNameLst>
                                      </p:cBhvr>
                                      <p:tavLst>
                                        <p:tav tm="0">
                                          <p:val>
                                            <p:fltVal val="0"/>
                                          </p:val>
                                        </p:tav>
                                        <p:tav tm="100000">
                                          <p:val>
                                            <p:strVal val="#ppt_w"/>
                                          </p:val>
                                        </p:tav>
                                      </p:tavLst>
                                    </p:anim>
                                    <p:anim calcmode="lin" valueType="num">
                                      <p:cBhvr>
                                        <p:cTn id="65" dur="5000" fill="hold"/>
                                        <p:tgtEl>
                                          <p:spTgt spid="379"/>
                                        </p:tgtEl>
                                        <p:attrNameLst>
                                          <p:attrName>ppt_h</p:attrName>
                                        </p:attrNameLst>
                                      </p:cBhvr>
                                      <p:tavLst>
                                        <p:tav tm="0">
                                          <p:val>
                                            <p:fltVal val="0"/>
                                          </p:val>
                                        </p:tav>
                                        <p:tav tm="100000">
                                          <p:val>
                                            <p:strVal val="#ppt_h"/>
                                          </p:val>
                                        </p:tav>
                                      </p:tavLst>
                                    </p:anim>
                                    <p:animEffect transition="in" filter="fade">
                                      <p:cBhvr>
                                        <p:cTn id="66" dur="5000"/>
                                        <p:tgtEl>
                                          <p:spTgt spid="379"/>
                                        </p:tgtEl>
                                      </p:cBhvr>
                                    </p:animEffect>
                                    <p:anim calcmode="lin" valueType="num">
                                      <p:cBhvr>
                                        <p:cTn id="67" dur="5000" fill="hold"/>
                                        <p:tgtEl>
                                          <p:spTgt spid="379"/>
                                        </p:tgtEl>
                                        <p:attrNameLst>
                                          <p:attrName>ppt_x</p:attrName>
                                        </p:attrNameLst>
                                      </p:cBhvr>
                                      <p:tavLst>
                                        <p:tav tm="0">
                                          <p:val>
                                            <p:fltVal val="0.5"/>
                                          </p:val>
                                        </p:tav>
                                        <p:tav tm="100000">
                                          <p:val>
                                            <p:strVal val="#ppt_x"/>
                                          </p:val>
                                        </p:tav>
                                      </p:tavLst>
                                    </p:anim>
                                    <p:anim calcmode="lin" valueType="num">
                                      <p:cBhvr>
                                        <p:cTn id="68" dur="5000" fill="hold"/>
                                        <p:tgtEl>
                                          <p:spTgt spid="379"/>
                                        </p:tgtEl>
                                        <p:attrNameLst>
                                          <p:attrName>ppt_y</p:attrName>
                                        </p:attrNameLst>
                                      </p:cBhvr>
                                      <p:tavLst>
                                        <p:tav tm="0">
                                          <p:val>
                                            <p:fltVal val="0.5"/>
                                          </p:val>
                                        </p:tav>
                                        <p:tav tm="100000">
                                          <p:val>
                                            <p:strVal val="#ppt_y"/>
                                          </p:val>
                                        </p:tav>
                                      </p:tavLst>
                                    </p:anim>
                                  </p:childTnLst>
                                </p:cTn>
                              </p:par>
                            </p:childTnLst>
                          </p:cTn>
                        </p:par>
                        <p:par>
                          <p:cTn id="69" fill="hold">
                            <p:stCondLst>
                              <p:cond delay="5000"/>
                            </p:stCondLst>
                            <p:childTnLst>
                              <p:par>
                                <p:cTn id="70" presetID="8" presetClass="exit" presetSubtype="16" fill="hold" grpId="1" nodeType="afterEffect">
                                  <p:stCondLst>
                                    <p:cond delay="7500"/>
                                  </p:stCondLst>
                                  <p:childTnLst>
                                    <p:animEffect transition="out" filter="diamond(in)">
                                      <p:cBhvr>
                                        <p:cTn id="71" dur="5000"/>
                                        <p:tgtEl>
                                          <p:spTgt spid="3"/>
                                        </p:tgtEl>
                                      </p:cBhvr>
                                    </p:animEffect>
                                    <p:set>
                                      <p:cBhvr>
                                        <p:cTn id="72" dur="1" fill="hold">
                                          <p:stCondLst>
                                            <p:cond delay="4999"/>
                                          </p:stCondLst>
                                        </p:cTn>
                                        <p:tgtEl>
                                          <p:spTgt spid="3"/>
                                        </p:tgtEl>
                                        <p:attrNameLst>
                                          <p:attrName>style.visibility</p:attrName>
                                        </p:attrNameLst>
                                      </p:cBhvr>
                                      <p:to>
                                        <p:strVal val="hidden"/>
                                      </p:to>
                                    </p:set>
                                  </p:childTnLst>
                                </p:cTn>
                              </p:par>
                              <p:par>
                                <p:cTn id="73" presetID="8" presetClass="exit" presetSubtype="16" fill="hold" grpId="1" nodeType="withEffect">
                                  <p:stCondLst>
                                    <p:cond delay="7500"/>
                                  </p:stCondLst>
                                  <p:childTnLst>
                                    <p:animEffect transition="out" filter="diamond(in)">
                                      <p:cBhvr>
                                        <p:cTn id="74" dur="5000"/>
                                        <p:tgtEl>
                                          <p:spTgt spid="5"/>
                                        </p:tgtEl>
                                      </p:cBhvr>
                                    </p:animEffect>
                                    <p:set>
                                      <p:cBhvr>
                                        <p:cTn id="75" dur="1" fill="hold">
                                          <p:stCondLst>
                                            <p:cond delay="4999"/>
                                          </p:stCondLst>
                                        </p:cTn>
                                        <p:tgtEl>
                                          <p:spTgt spid="5"/>
                                        </p:tgtEl>
                                        <p:attrNameLst>
                                          <p:attrName>style.visibility</p:attrName>
                                        </p:attrNameLst>
                                      </p:cBhvr>
                                      <p:to>
                                        <p:strVal val="hidden"/>
                                      </p:to>
                                    </p:set>
                                  </p:childTnLst>
                                </p:cTn>
                              </p:par>
                              <p:par>
                                <p:cTn id="76" presetID="8" presetClass="exit" presetSubtype="16" fill="hold" grpId="1" nodeType="withEffect">
                                  <p:stCondLst>
                                    <p:cond delay="7500"/>
                                  </p:stCondLst>
                                  <p:childTnLst>
                                    <p:animEffect transition="out" filter="diamond(in)">
                                      <p:cBhvr>
                                        <p:cTn id="77" dur="5000"/>
                                        <p:tgtEl>
                                          <p:spTgt spid="6"/>
                                        </p:tgtEl>
                                      </p:cBhvr>
                                    </p:animEffect>
                                    <p:set>
                                      <p:cBhvr>
                                        <p:cTn id="78" dur="1" fill="hold">
                                          <p:stCondLst>
                                            <p:cond delay="4999"/>
                                          </p:stCondLst>
                                        </p:cTn>
                                        <p:tgtEl>
                                          <p:spTgt spid="6"/>
                                        </p:tgtEl>
                                        <p:attrNameLst>
                                          <p:attrName>style.visibility</p:attrName>
                                        </p:attrNameLst>
                                      </p:cBhvr>
                                      <p:to>
                                        <p:strVal val="hidden"/>
                                      </p:to>
                                    </p:set>
                                  </p:childTnLst>
                                </p:cTn>
                              </p:par>
                              <p:par>
                                <p:cTn id="79" presetID="8" presetClass="exit" presetSubtype="16" fill="hold" grpId="1" nodeType="withEffect">
                                  <p:stCondLst>
                                    <p:cond delay="7500"/>
                                  </p:stCondLst>
                                  <p:childTnLst>
                                    <p:animEffect transition="out" filter="diamond(in)">
                                      <p:cBhvr>
                                        <p:cTn id="80" dur="5000"/>
                                        <p:tgtEl>
                                          <p:spTgt spid="7"/>
                                        </p:tgtEl>
                                      </p:cBhvr>
                                    </p:animEffect>
                                    <p:set>
                                      <p:cBhvr>
                                        <p:cTn id="81" dur="1" fill="hold">
                                          <p:stCondLst>
                                            <p:cond delay="4999"/>
                                          </p:stCondLst>
                                        </p:cTn>
                                        <p:tgtEl>
                                          <p:spTgt spid="7"/>
                                        </p:tgtEl>
                                        <p:attrNameLst>
                                          <p:attrName>style.visibility</p:attrName>
                                        </p:attrNameLst>
                                      </p:cBhvr>
                                      <p:to>
                                        <p:strVal val="hidden"/>
                                      </p:to>
                                    </p:set>
                                  </p:childTnLst>
                                </p:cTn>
                              </p:par>
                              <p:par>
                                <p:cTn id="82" presetID="8" presetClass="exit" presetSubtype="16" fill="hold" grpId="1" nodeType="withEffect">
                                  <p:stCondLst>
                                    <p:cond delay="7500"/>
                                  </p:stCondLst>
                                  <p:childTnLst>
                                    <p:animEffect transition="out" filter="diamond(in)">
                                      <p:cBhvr>
                                        <p:cTn id="83" dur="5000"/>
                                        <p:tgtEl>
                                          <p:spTgt spid="379"/>
                                        </p:tgtEl>
                                      </p:cBhvr>
                                    </p:animEffect>
                                    <p:set>
                                      <p:cBhvr>
                                        <p:cTn id="84" dur="1" fill="hold">
                                          <p:stCondLst>
                                            <p:cond delay="4999"/>
                                          </p:stCondLst>
                                        </p:cTn>
                                        <p:tgtEl>
                                          <p:spTgt spid="379"/>
                                        </p:tgtEl>
                                        <p:attrNameLst>
                                          <p:attrName>style.visibility</p:attrName>
                                        </p:attrNameLst>
                                      </p:cBhvr>
                                      <p:to>
                                        <p:strVal val="hidden"/>
                                      </p:to>
                                    </p:set>
                                  </p:childTnLst>
                                </p:cTn>
                              </p:par>
                              <p:par>
                                <p:cTn id="85" presetID="42" presetClass="exit" presetSubtype="0" fill="hold" nodeType="withEffect">
                                  <p:stCondLst>
                                    <p:cond delay="7500"/>
                                  </p:stCondLst>
                                  <p:childTnLst>
                                    <p:animEffect transition="out" filter="fade">
                                      <p:cBhvr>
                                        <p:cTn id="86" dur="5000"/>
                                        <p:tgtEl>
                                          <p:spTgt spid="8"/>
                                        </p:tgtEl>
                                      </p:cBhvr>
                                    </p:animEffect>
                                    <p:anim calcmode="lin" valueType="num">
                                      <p:cBhvr>
                                        <p:cTn id="87" dur="5000"/>
                                        <p:tgtEl>
                                          <p:spTgt spid="8"/>
                                        </p:tgtEl>
                                        <p:attrNameLst>
                                          <p:attrName>ppt_x</p:attrName>
                                        </p:attrNameLst>
                                      </p:cBhvr>
                                      <p:tavLst>
                                        <p:tav tm="0">
                                          <p:val>
                                            <p:strVal val="ppt_x"/>
                                          </p:val>
                                        </p:tav>
                                        <p:tav tm="100000">
                                          <p:val>
                                            <p:strVal val="ppt_x"/>
                                          </p:val>
                                        </p:tav>
                                      </p:tavLst>
                                    </p:anim>
                                    <p:anim calcmode="lin" valueType="num">
                                      <p:cBhvr>
                                        <p:cTn id="88" dur="5000"/>
                                        <p:tgtEl>
                                          <p:spTgt spid="8"/>
                                        </p:tgtEl>
                                        <p:attrNameLst>
                                          <p:attrName>ppt_y</p:attrName>
                                        </p:attrNameLst>
                                      </p:cBhvr>
                                      <p:tavLst>
                                        <p:tav tm="0">
                                          <p:val>
                                            <p:strVal val="ppt_y"/>
                                          </p:val>
                                        </p:tav>
                                        <p:tav tm="100000">
                                          <p:val>
                                            <p:strVal val="ppt_y+.1"/>
                                          </p:val>
                                        </p:tav>
                                      </p:tavLst>
                                    </p:anim>
                                    <p:set>
                                      <p:cBhvr>
                                        <p:cTn id="89" dur="1" fill="hold">
                                          <p:stCondLst>
                                            <p:cond delay="4999"/>
                                          </p:stCondLst>
                                        </p:cTn>
                                        <p:tgtEl>
                                          <p:spTgt spid="8"/>
                                        </p:tgtEl>
                                        <p:attrNameLst>
                                          <p:attrName>style.visibility</p:attrName>
                                        </p:attrNameLst>
                                      </p:cBhvr>
                                      <p:to>
                                        <p:strVal val="hidden"/>
                                      </p:to>
                                    </p:set>
                                  </p:childTnLst>
                                </p:cTn>
                              </p:par>
                              <p:par>
                                <p:cTn id="90" presetID="42" presetClass="exit" presetSubtype="0" fill="hold" nodeType="withEffect">
                                  <p:stCondLst>
                                    <p:cond delay="7500"/>
                                  </p:stCondLst>
                                  <p:childTnLst>
                                    <p:animEffect transition="out" filter="fade">
                                      <p:cBhvr>
                                        <p:cTn id="91" dur="5000"/>
                                        <p:tgtEl>
                                          <p:spTgt spid="1026"/>
                                        </p:tgtEl>
                                      </p:cBhvr>
                                    </p:animEffect>
                                    <p:anim calcmode="lin" valueType="num">
                                      <p:cBhvr>
                                        <p:cTn id="92" dur="5000"/>
                                        <p:tgtEl>
                                          <p:spTgt spid="1026"/>
                                        </p:tgtEl>
                                        <p:attrNameLst>
                                          <p:attrName>ppt_x</p:attrName>
                                        </p:attrNameLst>
                                      </p:cBhvr>
                                      <p:tavLst>
                                        <p:tav tm="0">
                                          <p:val>
                                            <p:strVal val="ppt_x"/>
                                          </p:val>
                                        </p:tav>
                                        <p:tav tm="100000">
                                          <p:val>
                                            <p:strVal val="ppt_x"/>
                                          </p:val>
                                        </p:tav>
                                      </p:tavLst>
                                    </p:anim>
                                    <p:anim calcmode="lin" valueType="num">
                                      <p:cBhvr>
                                        <p:cTn id="93" dur="5000"/>
                                        <p:tgtEl>
                                          <p:spTgt spid="1026"/>
                                        </p:tgtEl>
                                        <p:attrNameLst>
                                          <p:attrName>ppt_y</p:attrName>
                                        </p:attrNameLst>
                                      </p:cBhvr>
                                      <p:tavLst>
                                        <p:tav tm="0">
                                          <p:val>
                                            <p:strVal val="ppt_y"/>
                                          </p:val>
                                        </p:tav>
                                        <p:tav tm="100000">
                                          <p:val>
                                            <p:strVal val="ppt_y+.1"/>
                                          </p:val>
                                        </p:tav>
                                      </p:tavLst>
                                    </p:anim>
                                    <p:set>
                                      <p:cBhvr>
                                        <p:cTn id="94" dur="1" fill="hold">
                                          <p:stCondLst>
                                            <p:cond delay="4999"/>
                                          </p:stCondLst>
                                        </p:cTn>
                                        <p:tgtEl>
                                          <p:spTgt spid="1026"/>
                                        </p:tgtEl>
                                        <p:attrNameLst>
                                          <p:attrName>style.visibility</p:attrName>
                                        </p:attrNameLst>
                                      </p:cBhvr>
                                      <p:to>
                                        <p:strVal val="hidden"/>
                                      </p:to>
                                    </p:set>
                                  </p:childTnLst>
                                </p:cTn>
                              </p:par>
                              <p:par>
                                <p:cTn id="95" presetID="47" presetClass="exit" presetSubtype="0" fill="hold" nodeType="withEffect">
                                  <p:stCondLst>
                                    <p:cond delay="7500"/>
                                  </p:stCondLst>
                                  <p:childTnLst>
                                    <p:animEffect transition="out" filter="fade">
                                      <p:cBhvr>
                                        <p:cTn id="96" dur="5000"/>
                                        <p:tgtEl>
                                          <p:spTgt spid="14"/>
                                        </p:tgtEl>
                                      </p:cBhvr>
                                    </p:animEffect>
                                    <p:anim calcmode="lin" valueType="num">
                                      <p:cBhvr>
                                        <p:cTn id="97" dur="5000"/>
                                        <p:tgtEl>
                                          <p:spTgt spid="14"/>
                                        </p:tgtEl>
                                        <p:attrNameLst>
                                          <p:attrName>ppt_x</p:attrName>
                                        </p:attrNameLst>
                                      </p:cBhvr>
                                      <p:tavLst>
                                        <p:tav tm="0">
                                          <p:val>
                                            <p:strVal val="ppt_x"/>
                                          </p:val>
                                        </p:tav>
                                        <p:tav tm="100000">
                                          <p:val>
                                            <p:strVal val="ppt_x"/>
                                          </p:val>
                                        </p:tav>
                                      </p:tavLst>
                                    </p:anim>
                                    <p:anim calcmode="lin" valueType="num">
                                      <p:cBhvr>
                                        <p:cTn id="98" dur="5000"/>
                                        <p:tgtEl>
                                          <p:spTgt spid="14"/>
                                        </p:tgtEl>
                                        <p:attrNameLst>
                                          <p:attrName>ppt_y</p:attrName>
                                        </p:attrNameLst>
                                      </p:cBhvr>
                                      <p:tavLst>
                                        <p:tav tm="0">
                                          <p:val>
                                            <p:strVal val="ppt_y"/>
                                          </p:val>
                                        </p:tav>
                                        <p:tav tm="100000">
                                          <p:val>
                                            <p:strVal val="ppt_y-.1"/>
                                          </p:val>
                                        </p:tav>
                                      </p:tavLst>
                                    </p:anim>
                                    <p:set>
                                      <p:cBhvr>
                                        <p:cTn id="99" dur="1" fill="hold">
                                          <p:stCondLst>
                                            <p:cond delay="4999"/>
                                          </p:stCondLst>
                                        </p:cTn>
                                        <p:tgtEl>
                                          <p:spTgt spid="14"/>
                                        </p:tgtEl>
                                        <p:attrNameLst>
                                          <p:attrName>style.visibility</p:attrName>
                                        </p:attrNameLst>
                                      </p:cBhvr>
                                      <p:to>
                                        <p:strVal val="hidden"/>
                                      </p:to>
                                    </p:set>
                                  </p:childTnLst>
                                </p:cTn>
                              </p:par>
                              <p:par>
                                <p:cTn id="100" presetID="47" presetClass="exit" presetSubtype="0" fill="hold" nodeType="withEffect">
                                  <p:stCondLst>
                                    <p:cond delay="7500"/>
                                  </p:stCondLst>
                                  <p:childTnLst>
                                    <p:animEffect transition="out" filter="fade">
                                      <p:cBhvr>
                                        <p:cTn id="101" dur="5000"/>
                                        <p:tgtEl>
                                          <p:spTgt spid="1027"/>
                                        </p:tgtEl>
                                      </p:cBhvr>
                                    </p:animEffect>
                                    <p:anim calcmode="lin" valueType="num">
                                      <p:cBhvr>
                                        <p:cTn id="102" dur="5000"/>
                                        <p:tgtEl>
                                          <p:spTgt spid="1027"/>
                                        </p:tgtEl>
                                        <p:attrNameLst>
                                          <p:attrName>ppt_x</p:attrName>
                                        </p:attrNameLst>
                                      </p:cBhvr>
                                      <p:tavLst>
                                        <p:tav tm="0">
                                          <p:val>
                                            <p:strVal val="ppt_x"/>
                                          </p:val>
                                        </p:tav>
                                        <p:tav tm="100000">
                                          <p:val>
                                            <p:strVal val="ppt_x"/>
                                          </p:val>
                                        </p:tav>
                                      </p:tavLst>
                                    </p:anim>
                                    <p:anim calcmode="lin" valueType="num">
                                      <p:cBhvr>
                                        <p:cTn id="103" dur="5000"/>
                                        <p:tgtEl>
                                          <p:spTgt spid="1027"/>
                                        </p:tgtEl>
                                        <p:attrNameLst>
                                          <p:attrName>ppt_y</p:attrName>
                                        </p:attrNameLst>
                                      </p:cBhvr>
                                      <p:tavLst>
                                        <p:tav tm="0">
                                          <p:val>
                                            <p:strVal val="ppt_y"/>
                                          </p:val>
                                        </p:tav>
                                        <p:tav tm="100000">
                                          <p:val>
                                            <p:strVal val="ppt_y-.1"/>
                                          </p:val>
                                        </p:tav>
                                      </p:tavLst>
                                    </p:anim>
                                    <p:set>
                                      <p:cBhvr>
                                        <p:cTn id="104" dur="1" fill="hold">
                                          <p:stCondLst>
                                            <p:cond delay="4999"/>
                                          </p:stCondLst>
                                        </p:cTn>
                                        <p:tgtEl>
                                          <p:spTgt spid="1027"/>
                                        </p:tgtEl>
                                        <p:attrNameLst>
                                          <p:attrName>style.visibility</p:attrName>
                                        </p:attrNameLst>
                                      </p:cBhvr>
                                      <p:to>
                                        <p:strVal val="hidden"/>
                                      </p:to>
                                    </p:set>
                                  </p:childTnLst>
                                </p:cTn>
                              </p:par>
                              <p:par>
                                <p:cTn id="105" presetID="55" presetClass="exit" presetSubtype="0" fill="hold" grpId="1" nodeType="withEffect">
                                  <p:stCondLst>
                                    <p:cond delay="7500"/>
                                  </p:stCondLst>
                                  <p:childTnLst>
                                    <p:anim calcmode="lin" valueType="num">
                                      <p:cBhvr>
                                        <p:cTn id="106" dur="1000"/>
                                        <p:tgtEl>
                                          <p:spTgt spid="4"/>
                                        </p:tgtEl>
                                        <p:attrNameLst>
                                          <p:attrName>ppt_w</p:attrName>
                                        </p:attrNameLst>
                                      </p:cBhvr>
                                      <p:tavLst>
                                        <p:tav tm="0">
                                          <p:val>
                                            <p:strVal val="ppt_w"/>
                                          </p:val>
                                        </p:tav>
                                        <p:tav tm="100000">
                                          <p:val>
                                            <p:strVal val="ppt_w*0.70"/>
                                          </p:val>
                                        </p:tav>
                                      </p:tavLst>
                                    </p:anim>
                                    <p:anim calcmode="lin" valueType="num">
                                      <p:cBhvr>
                                        <p:cTn id="107" dur="1000"/>
                                        <p:tgtEl>
                                          <p:spTgt spid="4"/>
                                        </p:tgtEl>
                                        <p:attrNameLst>
                                          <p:attrName>ppt_h</p:attrName>
                                        </p:attrNameLst>
                                      </p:cBhvr>
                                      <p:tavLst>
                                        <p:tav tm="0">
                                          <p:val>
                                            <p:strVal val="ppt_h"/>
                                          </p:val>
                                        </p:tav>
                                        <p:tav tm="100000">
                                          <p:val>
                                            <p:strVal val="ppt_h"/>
                                          </p:val>
                                        </p:tav>
                                      </p:tavLst>
                                    </p:anim>
                                    <p:animEffect transition="out" filter="fade">
                                      <p:cBhvr>
                                        <p:cTn id="108" dur="1000"/>
                                        <p:tgtEl>
                                          <p:spTgt spid="4"/>
                                        </p:tgtEl>
                                      </p:cBhvr>
                                    </p:animEffect>
                                    <p:set>
                                      <p:cBhvr>
                                        <p:cTn id="10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3" grpId="0"/>
      <p:bldP spid="3" grpId="1"/>
      <p:bldP spid="4" grpId="0"/>
      <p:bldP spid="4" grpId="1"/>
      <p:bldP spid="5" grpId="0"/>
      <p:bldP spid="5" grpId="1"/>
      <p:bldP spid="6" grpId="0"/>
      <p:bldP spid="6" grpId="1"/>
      <p:bldP spid="7" grpId="0"/>
      <p:bldP spid="7" grpId="1"/>
      <p:bldP spid="379" grpId="0" animBg="1"/>
      <p:bldP spid="37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60729" y="3688737"/>
            <a:ext cx="8458200" cy="1332167"/>
          </a:xfrm>
        </p:spPr>
        <p:txBody>
          <a:bodyPr>
            <a:noAutofit/>
          </a:bodyPr>
          <a:lstStyle/>
          <a:p>
            <a:pPr algn="l"/>
            <a:r>
              <a:rPr lang="en-US" sz="3600" dirty="0" err="1" smtClean="0">
                <a:solidFill>
                  <a:schemeClr val="tx1"/>
                </a:solidFill>
                <a:latin typeface="NikoshBAN" pitchFamily="2" charset="0"/>
                <a:cs typeface="NikoshBAN" pitchFamily="2" charset="0"/>
              </a:rPr>
              <a:t>ত্রিভুজের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কোণঃ</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যেকোনো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দুইটি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বাহু</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যে</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বিন্দুতে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মিলিত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হয়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সে</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মিলিত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স্থানকে</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ত্রিভুজের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কোণ</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বলে</a:t>
            </a:r>
            <a:r>
              <a:rPr lang="en-US"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pic>
        <p:nvPicPr>
          <p:cNvPr id="11" name="Picture 4" descr="C:\Users\MD AHSAN HABIB RUBEL\Desktop\click 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319" y="871334"/>
            <a:ext cx="2001791" cy="1476040"/>
          </a:xfrm>
          <a:prstGeom prst="rect">
            <a:avLst/>
          </a:prstGeom>
          <a:gradFill>
            <a:gsLst>
              <a:gs pos="30000">
                <a:srgbClr val="008B28"/>
              </a:gs>
              <a:gs pos="82000">
                <a:srgbClr val="009E3C"/>
              </a:gs>
              <a:gs pos="45000">
                <a:srgbClr val="00B050"/>
              </a:gs>
              <a:gs pos="61000">
                <a:srgbClr val="605828"/>
              </a:gs>
              <a:gs pos="54000">
                <a:srgbClr val="C00000"/>
              </a:gs>
              <a:gs pos="14000">
                <a:srgbClr val="006600"/>
              </a:gs>
              <a:gs pos="46000">
                <a:srgbClr val="387078"/>
              </a:gs>
              <a:gs pos="36000">
                <a:srgbClr val="7030A0"/>
              </a:gs>
              <a:gs pos="21000">
                <a:schemeClr val="tx1"/>
              </a:gs>
              <a:gs pos="79000">
                <a:schemeClr val="accent1">
                  <a:tint val="23500"/>
                  <a:satMod val="160000"/>
                </a:schemeClr>
              </a:gs>
            </a:gsLst>
            <a:path path="circle">
              <a:fillToRect l="100000" t="100000"/>
            </a:path>
          </a:gradFill>
          <a:ln>
            <a:noFill/>
          </a:ln>
          <a:effectLst>
            <a:glow rad="63500">
              <a:schemeClr val="accent5">
                <a:satMod val="175000"/>
                <a:alpha val="40000"/>
              </a:schemeClr>
            </a:glow>
            <a:outerShdw blurRad="184150" dist="241300" dir="11520000" sx="110000" sy="110000" algn="ctr">
              <a:srgbClr val="000000">
                <a:alpha val="18000"/>
              </a:srgbClr>
            </a:outerShdw>
            <a:reflection blurRad="6350" stA="50000" endA="300" endPos="90000" dist="50800" dir="5400000" sy="-100000" algn="bl" rotWithShape="0"/>
          </a:effectLst>
          <a:scene3d>
            <a:camera prst="isometricOffAxis1Right"/>
            <a:lightRig rig="flood" dir="t">
              <a:rot lat="0" lon="0" rev="13800000"/>
            </a:lightRig>
          </a:scene3d>
          <a:sp3d extrusionH="107950" prstMaterial="plastic">
            <a:bevelT w="82550" h="63500" prst="artDeco"/>
            <a:bevelB/>
          </a:sp3d>
          <a:extLst/>
        </p:spPr>
      </p:pic>
      <p:sp>
        <p:nvSpPr>
          <p:cNvPr id="5" name="Date Placeholder 4"/>
          <p:cNvSpPr>
            <a:spLocks noGrp="1"/>
          </p:cNvSpPr>
          <p:nvPr>
            <p:ph type="dt" sz="half" idx="10"/>
          </p:nvPr>
        </p:nvSpPr>
        <p:spPr/>
        <p:txBody>
          <a:bodyPr/>
          <a:lstStyle/>
          <a:p>
            <a:fld id="{A740949F-E846-41F4-BBDD-28FD5A4C7EA8}" type="datetime1">
              <a:rPr lang="en-US" smtClean="0">
                <a:latin typeface="Nikosh" pitchFamily="2" charset="0"/>
                <a:cs typeface="Nikosh" pitchFamily="2" charset="0"/>
              </a:rPr>
              <a:t>9/10/2021</a:t>
            </a:fld>
            <a:endParaRPr lang="en-US" dirty="0">
              <a:latin typeface="Nikosh" pitchFamily="2" charset="0"/>
              <a:cs typeface="Nikosh" pitchFamily="2" charset="0"/>
            </a:endParaRPr>
          </a:p>
        </p:txBody>
      </p:sp>
      <p:sp>
        <p:nvSpPr>
          <p:cNvPr id="10" name="Footer Placeholder 9"/>
          <p:cNvSpPr>
            <a:spLocks noGrp="1"/>
          </p:cNvSpPr>
          <p:nvPr>
            <p:ph type="ftr" sz="quarter" idx="11"/>
          </p:nvPr>
        </p:nvSpPr>
        <p:spPr/>
        <p:txBody>
          <a:bodyPr/>
          <a:lstStyle/>
          <a:p>
            <a:r>
              <a:rPr lang="en-US" smtClean="0"/>
              <a:t>dphofm.r@biul@gmail.com</a:t>
            </a:r>
            <a:endParaRPr lang="en-US"/>
          </a:p>
        </p:txBody>
      </p:sp>
      <p:sp>
        <p:nvSpPr>
          <p:cNvPr id="14" name="Slide Number Placeholder 13"/>
          <p:cNvSpPr>
            <a:spLocks noGrp="1"/>
          </p:cNvSpPr>
          <p:nvPr>
            <p:ph type="sldNum" sz="quarter" idx="12"/>
          </p:nvPr>
        </p:nvSpPr>
        <p:spPr/>
        <p:txBody>
          <a:bodyPr/>
          <a:lstStyle/>
          <a:p>
            <a:fld id="{B6F15528-21DE-4FAA-801E-634DDDAF4B2B}" type="slidenum">
              <a:rPr lang="en-US" smtClean="0">
                <a:latin typeface="Nikosh" pitchFamily="2" charset="0"/>
                <a:cs typeface="Nikosh" pitchFamily="2" charset="0"/>
              </a:rPr>
              <a:pPr/>
              <a:t>10</a:t>
            </a:fld>
            <a:endParaRPr lang="en-US" dirty="0">
              <a:latin typeface="Nikosh" pitchFamily="2" charset="0"/>
              <a:cs typeface="Nikosh" pitchFamily="2" charset="0"/>
            </a:endParaRPr>
          </a:p>
        </p:txBody>
      </p:sp>
      <p:grpSp>
        <p:nvGrpSpPr>
          <p:cNvPr id="15" name="Group 14"/>
          <p:cNvGrpSpPr/>
          <p:nvPr/>
        </p:nvGrpSpPr>
        <p:grpSpPr>
          <a:xfrm>
            <a:off x="3010979" y="1189967"/>
            <a:ext cx="4008729" cy="2250456"/>
            <a:chOff x="3358180" y="710383"/>
            <a:chExt cx="4008729" cy="2250456"/>
          </a:xfrm>
        </p:grpSpPr>
        <p:sp>
          <p:nvSpPr>
            <p:cNvPr id="4" name="Isosceles Triangle 3"/>
            <p:cNvSpPr/>
            <p:nvPr/>
          </p:nvSpPr>
          <p:spPr>
            <a:xfrm>
              <a:off x="3667991" y="986163"/>
              <a:ext cx="3179618" cy="1671035"/>
            </a:xfrm>
            <a:prstGeom prst="triangle">
              <a:avLst>
                <a:gd name="adj" fmla="val 530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0998880" flipV="1">
              <a:off x="3358180" y="2472532"/>
              <a:ext cx="619621"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795409" y="2571543"/>
              <a:ext cx="571500" cy="389296"/>
            </a:xfrm>
            <a:prstGeom prst="rect">
              <a:avLst/>
            </a:prstGeom>
            <a:noFill/>
          </p:spPr>
          <p:txBody>
            <a:bodyPr wrap="square" rtlCol="0">
              <a:spAutoFit/>
            </a:bodyPr>
            <a:lstStyle/>
            <a:p>
              <a:r>
                <a:rPr lang="en-US" dirty="0" smtClean="0"/>
                <a:t>C</a:t>
              </a:r>
              <a:endParaRPr lang="en-US" dirty="0"/>
            </a:p>
          </p:txBody>
        </p:sp>
        <p:sp>
          <p:nvSpPr>
            <p:cNvPr id="9" name="TextBox 8"/>
            <p:cNvSpPr txBox="1"/>
            <p:nvPr/>
          </p:nvSpPr>
          <p:spPr>
            <a:xfrm>
              <a:off x="5123829" y="710383"/>
              <a:ext cx="429490" cy="389296"/>
            </a:xfrm>
            <a:prstGeom prst="rect">
              <a:avLst/>
            </a:prstGeom>
            <a:noFill/>
          </p:spPr>
          <p:txBody>
            <a:bodyPr wrap="square" rtlCol="0">
              <a:spAutoFit/>
            </a:bodyPr>
            <a:lstStyle/>
            <a:p>
              <a:r>
                <a:rPr lang="en-US" dirty="0" smtClean="0"/>
                <a:t>B</a:t>
              </a:r>
              <a:endParaRPr lang="en-US" dirty="0"/>
            </a:p>
          </p:txBody>
        </p:sp>
      </p:grpSp>
      <p:sp>
        <p:nvSpPr>
          <p:cNvPr id="26" name="TextBox 25"/>
          <p:cNvSpPr txBox="1"/>
          <p:nvPr/>
        </p:nvSpPr>
        <p:spPr>
          <a:xfrm rot="5400000">
            <a:off x="7630940" y="987584"/>
            <a:ext cx="2208620" cy="461665"/>
          </a:xfrm>
          <a:prstGeom prst="rect">
            <a:avLst/>
          </a:prstGeom>
          <a:noFill/>
          <a:ln w="9525">
            <a:solidFill>
              <a:srgbClr val="0000FF"/>
            </a:solidFill>
            <a:prstDash val="sysDash"/>
          </a:ln>
        </p:spPr>
        <p:txBody>
          <a:bodyPr wrap="square" rtlCol="0">
            <a:spAutoFit/>
          </a:bodyPr>
          <a:lstStyle/>
          <a:p>
            <a:r>
              <a:rPr lang="en-US" sz="2400" dirty="0" err="1" smtClean="0">
                <a:latin typeface="NikoshBAN" pitchFamily="2" charset="0"/>
                <a:cs typeface="NikoshBAN" pitchFamily="2" charset="0"/>
              </a:rPr>
              <a:t>সময়ঃ</a:t>
            </a:r>
            <a:r>
              <a:rPr lang="en-US" sz="2400" dirty="0" smtClean="0">
                <a:latin typeface="NikoshBAN" pitchFamily="2" charset="0"/>
                <a:cs typeface="NikoshBAN" pitchFamily="2" charset="0"/>
              </a:rPr>
              <a:t> 02.০০  </a:t>
            </a:r>
            <a:r>
              <a:rPr lang="en-US" sz="2400" dirty="0" err="1" smtClean="0">
                <a:latin typeface="NikoshBAN" pitchFamily="2" charset="0"/>
                <a:cs typeface="NikoshBAN" pitchFamily="2" charset="0"/>
              </a:rPr>
              <a:t>মিনিট</a:t>
            </a:r>
            <a:endParaRPr lang="en-US" sz="2400" dirty="0">
              <a:latin typeface="NikoshBAN" pitchFamily="2" charset="0"/>
              <a:cs typeface="NikoshBAN" pitchFamily="2" charset="0"/>
            </a:endParaRPr>
          </a:p>
        </p:txBody>
      </p:sp>
      <p:sp>
        <p:nvSpPr>
          <p:cNvPr id="13" name="TextBox 12"/>
          <p:cNvSpPr txBox="1"/>
          <p:nvPr/>
        </p:nvSpPr>
        <p:spPr>
          <a:xfrm>
            <a:off x="4776628" y="1182183"/>
            <a:ext cx="410440" cy="369332"/>
          </a:xfrm>
          <a:prstGeom prst="rect">
            <a:avLst/>
          </a:prstGeom>
          <a:noFill/>
        </p:spPr>
        <p:txBody>
          <a:bodyPr wrap="square" rtlCol="0">
            <a:spAutoFit/>
          </a:bodyPr>
          <a:lstStyle/>
          <a:p>
            <a:r>
              <a:rPr lang="en-US" dirty="0" smtClean="0"/>
              <a:t>B</a:t>
            </a:r>
            <a:endParaRPr lang="en-US" dirty="0"/>
          </a:p>
        </p:txBody>
      </p:sp>
      <p:sp>
        <p:nvSpPr>
          <p:cNvPr id="16" name="TextBox 15"/>
          <p:cNvSpPr txBox="1"/>
          <p:nvPr/>
        </p:nvSpPr>
        <p:spPr>
          <a:xfrm>
            <a:off x="3010891" y="2943909"/>
            <a:ext cx="429490" cy="369332"/>
          </a:xfrm>
          <a:prstGeom prst="rect">
            <a:avLst/>
          </a:prstGeom>
          <a:noFill/>
        </p:spPr>
        <p:txBody>
          <a:bodyPr wrap="square" rtlCol="0">
            <a:spAutoFit/>
          </a:bodyPr>
          <a:lstStyle/>
          <a:p>
            <a:r>
              <a:rPr lang="en-US" dirty="0" smtClean="0"/>
              <a:t>A</a:t>
            </a:r>
            <a:endParaRPr lang="en-US" dirty="0"/>
          </a:p>
        </p:txBody>
      </p:sp>
      <p:sp>
        <p:nvSpPr>
          <p:cNvPr id="17" name="TextBox 16"/>
          <p:cNvSpPr txBox="1"/>
          <p:nvPr/>
        </p:nvSpPr>
        <p:spPr>
          <a:xfrm>
            <a:off x="6448208" y="3071091"/>
            <a:ext cx="457200" cy="369332"/>
          </a:xfrm>
          <a:prstGeom prst="rect">
            <a:avLst/>
          </a:prstGeom>
          <a:noFill/>
        </p:spPr>
        <p:txBody>
          <a:bodyPr wrap="square" rtlCol="0">
            <a:spAutoFit/>
          </a:bodyPr>
          <a:lstStyle/>
          <a:p>
            <a:r>
              <a:rPr lang="en-US" dirty="0" smtClean="0"/>
              <a:t>C</a:t>
            </a:r>
            <a:endParaRPr lang="en-US" dirty="0"/>
          </a:p>
        </p:txBody>
      </p:sp>
      <p:sp>
        <p:nvSpPr>
          <p:cNvPr id="18" name="Arc 17"/>
          <p:cNvSpPr/>
          <p:nvPr/>
        </p:nvSpPr>
        <p:spPr>
          <a:xfrm rot="712622">
            <a:off x="3484558" y="2751879"/>
            <a:ext cx="635205" cy="592243"/>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rot="8859406">
            <a:off x="4697742" y="1313941"/>
            <a:ext cx="635205" cy="592243"/>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rot="16200000">
            <a:off x="5790934" y="2674399"/>
            <a:ext cx="635205" cy="592243"/>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ubtitle 2"/>
          <p:cNvSpPr txBox="1">
            <a:spLocks/>
          </p:cNvSpPr>
          <p:nvPr/>
        </p:nvSpPr>
        <p:spPr>
          <a:xfrm>
            <a:off x="1290778" y="4267200"/>
            <a:ext cx="6595630" cy="7537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এখানে</a:t>
            </a:r>
            <a:r>
              <a:rPr lang="en-US" sz="3600" dirty="0" smtClean="0">
                <a:solidFill>
                  <a:schemeClr val="tx1"/>
                </a:solidFill>
                <a:latin typeface="NikoshBAN" pitchFamily="2" charset="0"/>
                <a:cs typeface="NikoshBAN" pitchFamily="2" charset="0"/>
              </a:rPr>
              <a:t> A,B,C </a:t>
            </a:r>
            <a:r>
              <a:rPr lang="en-US" sz="3600" dirty="0" err="1" smtClean="0">
                <a:solidFill>
                  <a:schemeClr val="tx1"/>
                </a:solidFill>
                <a:latin typeface="NikoshBAN" pitchFamily="2" charset="0"/>
                <a:cs typeface="NikoshBAN" pitchFamily="2" charset="0"/>
              </a:rPr>
              <a:t>ত্রিভুজের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তিনটি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কোণ</a:t>
            </a:r>
            <a:r>
              <a:rPr lang="en-US" sz="3600" dirty="0" smtClean="0">
                <a:solidFill>
                  <a:schemeClr val="tx1"/>
                </a:solidFill>
                <a:latin typeface="NikoshBAN" pitchFamily="2" charset="0"/>
                <a:cs typeface="NikoshBAN" pitchFamily="2" charset="0"/>
              </a:rPr>
              <a:t>।</a:t>
            </a:r>
            <a:endParaRPr lang="en-US" sz="3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9506021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23" presetClass="entr" presetSubtype="528" fill="hold" grpId="0" nodeType="withEffect">
                                  <p:stCondLst>
                                    <p:cond delay="0"/>
                                  </p:stCondLst>
                                  <p:iterate type="wd">
                                    <p:tmPct val="0"/>
                                  </p:iterate>
                                  <p:childTnLst>
                                    <p:set>
                                      <p:cBhvr>
                                        <p:cTn id="11" dur="1" fill="hold">
                                          <p:stCondLst>
                                            <p:cond delay="0"/>
                                          </p:stCondLst>
                                        </p:cTn>
                                        <p:tgtEl>
                                          <p:spTgt spid="26"/>
                                        </p:tgtEl>
                                        <p:attrNameLst>
                                          <p:attrName>style.visibility</p:attrName>
                                        </p:attrNameLst>
                                      </p:cBhvr>
                                      <p:to>
                                        <p:strVal val="visible"/>
                                      </p:to>
                                    </p:set>
                                    <p:anim calcmode="lin" valueType="num">
                                      <p:cBhvr>
                                        <p:cTn id="12" dur="5000" fill="hold"/>
                                        <p:tgtEl>
                                          <p:spTgt spid="26"/>
                                        </p:tgtEl>
                                        <p:attrNameLst>
                                          <p:attrName>ppt_w</p:attrName>
                                        </p:attrNameLst>
                                      </p:cBhvr>
                                      <p:tavLst>
                                        <p:tav tm="0">
                                          <p:val>
                                            <p:fltVal val="0"/>
                                          </p:val>
                                        </p:tav>
                                        <p:tav tm="100000">
                                          <p:val>
                                            <p:strVal val="#ppt_w"/>
                                          </p:val>
                                        </p:tav>
                                      </p:tavLst>
                                    </p:anim>
                                    <p:anim calcmode="lin" valueType="num">
                                      <p:cBhvr>
                                        <p:cTn id="13" dur="5000" fill="hold"/>
                                        <p:tgtEl>
                                          <p:spTgt spid="26"/>
                                        </p:tgtEl>
                                        <p:attrNameLst>
                                          <p:attrName>ppt_h</p:attrName>
                                        </p:attrNameLst>
                                      </p:cBhvr>
                                      <p:tavLst>
                                        <p:tav tm="0">
                                          <p:val>
                                            <p:fltVal val="0"/>
                                          </p:val>
                                        </p:tav>
                                        <p:tav tm="100000">
                                          <p:val>
                                            <p:strVal val="#ppt_h"/>
                                          </p:val>
                                        </p:tav>
                                      </p:tavLst>
                                    </p:anim>
                                    <p:anim calcmode="lin" valueType="num">
                                      <p:cBhvr>
                                        <p:cTn id="14" dur="5000" fill="hold"/>
                                        <p:tgtEl>
                                          <p:spTgt spid="26"/>
                                        </p:tgtEl>
                                        <p:attrNameLst>
                                          <p:attrName>ppt_x</p:attrName>
                                        </p:attrNameLst>
                                      </p:cBhvr>
                                      <p:tavLst>
                                        <p:tav tm="0">
                                          <p:val>
                                            <p:fltVal val="0.5"/>
                                          </p:val>
                                        </p:tav>
                                        <p:tav tm="100000">
                                          <p:val>
                                            <p:strVal val="#ppt_x"/>
                                          </p:val>
                                        </p:tav>
                                      </p:tavLst>
                                    </p:anim>
                                    <p:anim calcmode="lin" valueType="num">
                                      <p:cBhvr>
                                        <p:cTn id="15" dur="50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5000"/>
                            </p:stCondLst>
                            <p:childTnLst>
                              <p:par>
                                <p:cTn id="17" presetID="6" presetClass="entr" presetSubtype="16" fill="hold" grpId="0" nodeType="afterEffect">
                                  <p:stCondLst>
                                    <p:cond delay="750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3000"/>
                                        <p:tgtEl>
                                          <p:spTgt spid="3">
                                            <p:txEl>
                                              <p:pRg st="0" end="0"/>
                                            </p:txEl>
                                          </p:spTgt>
                                        </p:tgtEl>
                                      </p:cBhvr>
                                    </p:animEffect>
                                  </p:childTnLst>
                                </p:cTn>
                              </p:par>
                            </p:childTnLst>
                          </p:cTn>
                        </p:par>
                        <p:par>
                          <p:cTn id="20" fill="hold">
                            <p:stCondLst>
                              <p:cond delay="15500"/>
                            </p:stCondLst>
                            <p:childTnLst>
                              <p:par>
                                <p:cTn id="21" presetID="6" presetClass="exit" presetSubtype="32" fill="hold" grpId="1" nodeType="afterEffect">
                                  <p:stCondLst>
                                    <p:cond delay="2500"/>
                                  </p:stCondLst>
                                  <p:childTnLst>
                                    <p:animEffect transition="out" filter="circle(out)">
                                      <p:cBhvr>
                                        <p:cTn id="22" dur="5000"/>
                                        <p:tgtEl>
                                          <p:spTgt spid="3">
                                            <p:txEl>
                                              <p:pRg st="0" end="0"/>
                                            </p:txEl>
                                          </p:spTgt>
                                        </p:tgtEl>
                                      </p:cBhvr>
                                    </p:animEffect>
                                    <p:set>
                                      <p:cBhvr>
                                        <p:cTn id="23" dur="1" fill="hold">
                                          <p:stCondLst>
                                            <p:cond delay="4999"/>
                                          </p:stCondLst>
                                        </p:cTn>
                                        <p:tgtEl>
                                          <p:spTgt spid="3">
                                            <p:txEl>
                                              <p:pRg st="0" end="0"/>
                                            </p:txEl>
                                          </p:spTgt>
                                        </p:tgtEl>
                                        <p:attrNameLst>
                                          <p:attrName>style.visibility</p:attrName>
                                        </p:attrNameLst>
                                      </p:cBhvr>
                                      <p:to>
                                        <p:strVal val="hidden"/>
                                      </p:to>
                                    </p:set>
                                  </p:childTnLst>
                                </p:cTn>
                              </p:par>
                              <p:par>
                                <p:cTn id="24" presetID="45" presetClass="entr" presetSubtype="0" repeatCount="3000" fill="hold" grpId="0" nodeType="withEffect">
                                  <p:stCondLst>
                                    <p:cond delay="75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0"/>
                                        <p:tgtEl>
                                          <p:spTgt spid="16"/>
                                        </p:tgtEl>
                                      </p:cBhvr>
                                    </p:animEffect>
                                    <p:anim calcmode="lin" valueType="num">
                                      <p:cBhvr>
                                        <p:cTn id="27" dur="5000" fill="hold"/>
                                        <p:tgtEl>
                                          <p:spTgt spid="16"/>
                                        </p:tgtEl>
                                        <p:attrNameLst>
                                          <p:attrName>ppt_w</p:attrName>
                                        </p:attrNameLst>
                                      </p:cBhvr>
                                      <p:tavLst>
                                        <p:tav tm="0" fmla="#ppt_w*sin(2.5*pi*$)">
                                          <p:val>
                                            <p:fltVal val="0"/>
                                          </p:val>
                                        </p:tav>
                                        <p:tav tm="100000">
                                          <p:val>
                                            <p:fltVal val="1"/>
                                          </p:val>
                                        </p:tav>
                                      </p:tavLst>
                                    </p:anim>
                                    <p:anim calcmode="lin" valueType="num">
                                      <p:cBhvr>
                                        <p:cTn id="28" dur="5000" fill="hold"/>
                                        <p:tgtEl>
                                          <p:spTgt spid="16"/>
                                        </p:tgtEl>
                                        <p:attrNameLst>
                                          <p:attrName>ppt_h</p:attrName>
                                        </p:attrNameLst>
                                      </p:cBhvr>
                                      <p:tavLst>
                                        <p:tav tm="0">
                                          <p:val>
                                            <p:strVal val="#ppt_h"/>
                                          </p:val>
                                        </p:tav>
                                        <p:tav tm="100000">
                                          <p:val>
                                            <p:strVal val="#ppt_h"/>
                                          </p:val>
                                        </p:tav>
                                      </p:tavLst>
                                    </p:anim>
                                  </p:childTnLst>
                                </p:cTn>
                              </p:par>
                              <p:par>
                                <p:cTn id="29" presetID="45" presetClass="entr" presetSubtype="0" repeatCount="3000" fill="hold" grpId="0" nodeType="withEffect">
                                  <p:stCondLst>
                                    <p:cond delay="7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0"/>
                                        <p:tgtEl>
                                          <p:spTgt spid="13"/>
                                        </p:tgtEl>
                                      </p:cBhvr>
                                    </p:animEffect>
                                    <p:anim calcmode="lin" valueType="num">
                                      <p:cBhvr>
                                        <p:cTn id="32" dur="5000" fill="hold"/>
                                        <p:tgtEl>
                                          <p:spTgt spid="13"/>
                                        </p:tgtEl>
                                        <p:attrNameLst>
                                          <p:attrName>ppt_w</p:attrName>
                                        </p:attrNameLst>
                                      </p:cBhvr>
                                      <p:tavLst>
                                        <p:tav tm="0" fmla="#ppt_w*sin(2.5*pi*$)">
                                          <p:val>
                                            <p:fltVal val="0"/>
                                          </p:val>
                                        </p:tav>
                                        <p:tav tm="100000">
                                          <p:val>
                                            <p:fltVal val="1"/>
                                          </p:val>
                                        </p:tav>
                                      </p:tavLst>
                                    </p:anim>
                                    <p:anim calcmode="lin" valueType="num">
                                      <p:cBhvr>
                                        <p:cTn id="33" dur="5000" fill="hold"/>
                                        <p:tgtEl>
                                          <p:spTgt spid="13"/>
                                        </p:tgtEl>
                                        <p:attrNameLst>
                                          <p:attrName>ppt_h</p:attrName>
                                        </p:attrNameLst>
                                      </p:cBhvr>
                                      <p:tavLst>
                                        <p:tav tm="0">
                                          <p:val>
                                            <p:strVal val="#ppt_h"/>
                                          </p:val>
                                        </p:tav>
                                        <p:tav tm="100000">
                                          <p:val>
                                            <p:strVal val="#ppt_h"/>
                                          </p:val>
                                        </p:tav>
                                      </p:tavLst>
                                    </p:anim>
                                  </p:childTnLst>
                                </p:cTn>
                              </p:par>
                              <p:par>
                                <p:cTn id="34" presetID="45" presetClass="entr" presetSubtype="0" repeatCount="3000" fill="hold" grpId="0" nodeType="withEffect">
                                  <p:stCondLst>
                                    <p:cond delay="750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0"/>
                                        <p:tgtEl>
                                          <p:spTgt spid="17"/>
                                        </p:tgtEl>
                                      </p:cBhvr>
                                    </p:animEffect>
                                    <p:anim calcmode="lin" valueType="num">
                                      <p:cBhvr>
                                        <p:cTn id="37" dur="5000" fill="hold"/>
                                        <p:tgtEl>
                                          <p:spTgt spid="17"/>
                                        </p:tgtEl>
                                        <p:attrNameLst>
                                          <p:attrName>ppt_w</p:attrName>
                                        </p:attrNameLst>
                                      </p:cBhvr>
                                      <p:tavLst>
                                        <p:tav tm="0" fmla="#ppt_w*sin(2.5*pi*$)">
                                          <p:val>
                                            <p:fltVal val="0"/>
                                          </p:val>
                                        </p:tav>
                                        <p:tav tm="100000">
                                          <p:val>
                                            <p:fltVal val="1"/>
                                          </p:val>
                                        </p:tav>
                                      </p:tavLst>
                                    </p:anim>
                                    <p:anim calcmode="lin" valueType="num">
                                      <p:cBhvr>
                                        <p:cTn id="38" dur="5000" fill="hold"/>
                                        <p:tgtEl>
                                          <p:spTgt spid="17"/>
                                        </p:tgtEl>
                                        <p:attrNameLst>
                                          <p:attrName>ppt_h</p:attrName>
                                        </p:attrNameLst>
                                      </p:cBhvr>
                                      <p:tavLst>
                                        <p:tav tm="0">
                                          <p:val>
                                            <p:strVal val="#ppt_h"/>
                                          </p:val>
                                        </p:tav>
                                        <p:tav tm="100000">
                                          <p:val>
                                            <p:strVal val="#ppt_h"/>
                                          </p:val>
                                        </p:tav>
                                      </p:tavLst>
                                    </p:anim>
                                  </p:childTnLst>
                                </p:cTn>
                              </p:par>
                            </p:childTnLst>
                          </p:cTn>
                        </p:par>
                        <p:par>
                          <p:cTn id="39" fill="hold">
                            <p:stCondLst>
                              <p:cond delay="38000"/>
                            </p:stCondLst>
                            <p:childTnLst>
                              <p:par>
                                <p:cTn id="40" presetID="3" presetClass="emph" presetSubtype="2" repeatCount="3000" fill="hold" grpId="1" nodeType="afterEffect">
                                  <p:stCondLst>
                                    <p:cond delay="0"/>
                                  </p:stCondLst>
                                  <p:childTnLst>
                                    <p:animClr clrSpc="rgb" dir="cw">
                                      <p:cBhvr override="childStyle">
                                        <p:cTn id="41" dur="5000" fill="hold"/>
                                        <p:tgtEl>
                                          <p:spTgt spid="16"/>
                                        </p:tgtEl>
                                        <p:attrNameLst>
                                          <p:attrName>style.color</p:attrName>
                                        </p:attrNameLst>
                                      </p:cBhvr>
                                      <p:to>
                                        <a:schemeClr val="accent2"/>
                                      </p:to>
                                    </p:animClr>
                                  </p:childTnLst>
                                </p:cTn>
                              </p:par>
                            </p:childTnLst>
                          </p:cTn>
                        </p:par>
                        <p:par>
                          <p:cTn id="42" fill="hold">
                            <p:stCondLst>
                              <p:cond delay="53000"/>
                            </p:stCondLst>
                            <p:childTnLst>
                              <p:par>
                                <p:cTn id="43" presetID="3" presetClass="emph" presetSubtype="2" repeatCount="3000" fill="hold" grpId="1" nodeType="afterEffect">
                                  <p:stCondLst>
                                    <p:cond delay="0"/>
                                  </p:stCondLst>
                                  <p:childTnLst>
                                    <p:animClr clrSpc="rgb" dir="cw">
                                      <p:cBhvr override="childStyle">
                                        <p:cTn id="44" dur="5000" fill="hold"/>
                                        <p:tgtEl>
                                          <p:spTgt spid="13"/>
                                        </p:tgtEl>
                                        <p:attrNameLst>
                                          <p:attrName>style.color</p:attrName>
                                        </p:attrNameLst>
                                      </p:cBhvr>
                                      <p:to>
                                        <a:schemeClr val="accent2"/>
                                      </p:to>
                                    </p:animClr>
                                  </p:childTnLst>
                                </p:cTn>
                              </p:par>
                            </p:childTnLst>
                          </p:cTn>
                        </p:par>
                        <p:par>
                          <p:cTn id="45" fill="hold">
                            <p:stCondLst>
                              <p:cond delay="68000"/>
                            </p:stCondLst>
                            <p:childTnLst>
                              <p:par>
                                <p:cTn id="46" presetID="3" presetClass="emph" presetSubtype="2" repeatCount="3000" fill="hold" grpId="1" nodeType="afterEffect">
                                  <p:stCondLst>
                                    <p:cond delay="0"/>
                                  </p:stCondLst>
                                  <p:childTnLst>
                                    <p:animClr clrSpc="rgb" dir="cw">
                                      <p:cBhvr override="childStyle">
                                        <p:cTn id="47" dur="5000" fill="hold"/>
                                        <p:tgtEl>
                                          <p:spTgt spid="17"/>
                                        </p:tgtEl>
                                        <p:attrNameLst>
                                          <p:attrName>style.color</p:attrName>
                                        </p:attrNameLst>
                                      </p:cBhvr>
                                      <p:to>
                                        <a:schemeClr val="accent2"/>
                                      </p:to>
                                    </p:animClr>
                                  </p:childTnLst>
                                </p:cTn>
                              </p:par>
                            </p:childTnLst>
                          </p:cTn>
                        </p:par>
                        <p:par>
                          <p:cTn id="48" fill="hold">
                            <p:stCondLst>
                              <p:cond delay="83000"/>
                            </p:stCondLst>
                            <p:childTnLst>
                              <p:par>
                                <p:cTn id="49" presetID="22" presetClass="entr" presetSubtype="4"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2000"/>
                                        <p:tgtEl>
                                          <p:spTgt spid="18"/>
                                        </p:tgtEl>
                                      </p:cBhvr>
                                    </p:animEffect>
                                  </p:childTnLst>
                                </p:cTn>
                              </p:par>
                            </p:childTnLst>
                          </p:cTn>
                        </p:par>
                        <p:par>
                          <p:cTn id="52" fill="hold">
                            <p:stCondLst>
                              <p:cond delay="85000"/>
                            </p:stCondLst>
                            <p:childTnLst>
                              <p:par>
                                <p:cTn id="53" presetID="22" presetClass="entr" presetSubtype="4"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2000"/>
                                        <p:tgtEl>
                                          <p:spTgt spid="19"/>
                                        </p:tgtEl>
                                      </p:cBhvr>
                                    </p:animEffect>
                                  </p:childTnLst>
                                </p:cTn>
                              </p:par>
                            </p:childTnLst>
                          </p:cTn>
                        </p:par>
                        <p:par>
                          <p:cTn id="56" fill="hold">
                            <p:stCondLst>
                              <p:cond delay="87000"/>
                            </p:stCondLst>
                            <p:childTnLst>
                              <p:par>
                                <p:cTn id="57" presetID="22" presetClass="entr" presetSubtype="4"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2000"/>
                                        <p:tgtEl>
                                          <p:spTgt spid="20"/>
                                        </p:tgtEl>
                                      </p:cBhvr>
                                    </p:animEffect>
                                  </p:childTnLst>
                                </p:cTn>
                              </p:par>
                            </p:childTnLst>
                          </p:cTn>
                        </p:par>
                        <p:par>
                          <p:cTn id="60" fill="hold">
                            <p:stCondLst>
                              <p:cond delay="89000"/>
                            </p:stCondLst>
                            <p:childTnLst>
                              <p:par>
                                <p:cTn id="61" presetID="8" presetClass="emph" presetSubtype="0" fill="hold" grpId="1" nodeType="afterEffect">
                                  <p:stCondLst>
                                    <p:cond delay="0"/>
                                  </p:stCondLst>
                                  <p:childTnLst>
                                    <p:animRot by="21600000">
                                      <p:cBhvr>
                                        <p:cTn id="62" dur="2000" fill="hold"/>
                                        <p:tgtEl>
                                          <p:spTgt spid="18"/>
                                        </p:tgtEl>
                                        <p:attrNameLst>
                                          <p:attrName>r</p:attrName>
                                        </p:attrNameLst>
                                      </p:cBhvr>
                                    </p:animRot>
                                  </p:childTnLst>
                                </p:cTn>
                              </p:par>
                              <p:par>
                                <p:cTn id="63" presetID="8" presetClass="emph" presetSubtype="0" fill="hold" grpId="1" nodeType="withEffect">
                                  <p:stCondLst>
                                    <p:cond delay="0"/>
                                  </p:stCondLst>
                                  <p:childTnLst>
                                    <p:animRot by="21600000">
                                      <p:cBhvr>
                                        <p:cTn id="64" dur="2000" fill="hold"/>
                                        <p:tgtEl>
                                          <p:spTgt spid="19"/>
                                        </p:tgtEl>
                                        <p:attrNameLst>
                                          <p:attrName>r</p:attrName>
                                        </p:attrNameLst>
                                      </p:cBhvr>
                                    </p:animRot>
                                  </p:childTnLst>
                                </p:cTn>
                              </p:par>
                              <p:par>
                                <p:cTn id="65" presetID="8" presetClass="emph" presetSubtype="0" fill="hold" grpId="1" nodeType="withEffect">
                                  <p:stCondLst>
                                    <p:cond delay="0"/>
                                  </p:stCondLst>
                                  <p:childTnLst>
                                    <p:animRot by="21600000">
                                      <p:cBhvr>
                                        <p:cTn id="66" dur="2000" fill="hold"/>
                                        <p:tgtEl>
                                          <p:spTgt spid="20"/>
                                        </p:tgtEl>
                                        <p:attrNameLst>
                                          <p:attrName>r</p:attrName>
                                        </p:attrNameLst>
                                      </p:cBhvr>
                                    </p:animRot>
                                  </p:childTnLst>
                                </p:cTn>
                              </p:par>
                            </p:childTnLst>
                          </p:cTn>
                        </p:par>
                        <p:par>
                          <p:cTn id="67" fill="hold">
                            <p:stCondLst>
                              <p:cond delay="91000"/>
                            </p:stCondLst>
                            <p:childTnLst>
                              <p:par>
                                <p:cTn id="68" presetID="6" presetClass="entr" presetSubtype="16" fill="hold" grpId="0" nodeType="afterEffect">
                                  <p:stCondLst>
                                    <p:cond delay="0"/>
                                  </p:stCondLst>
                                  <p:childTnLst>
                                    <p:set>
                                      <p:cBhvr>
                                        <p:cTn id="69" dur="1" fill="hold">
                                          <p:stCondLst>
                                            <p:cond delay="0"/>
                                          </p:stCondLst>
                                        </p:cTn>
                                        <p:tgtEl>
                                          <p:spTgt spid="21">
                                            <p:txEl>
                                              <p:pRg st="0" end="0"/>
                                            </p:txEl>
                                          </p:spTgt>
                                        </p:tgtEl>
                                        <p:attrNameLst>
                                          <p:attrName>style.visibility</p:attrName>
                                        </p:attrNameLst>
                                      </p:cBhvr>
                                      <p:to>
                                        <p:strVal val="visible"/>
                                      </p:to>
                                    </p:set>
                                    <p:animEffect transition="in" filter="circle(in)">
                                      <p:cBhvr>
                                        <p:cTn id="70" dur="3000"/>
                                        <p:tgtEl>
                                          <p:spTgt spid="21">
                                            <p:txEl>
                                              <p:pRg st="0" end="0"/>
                                            </p:txEl>
                                          </p:spTgt>
                                        </p:tgtEl>
                                      </p:cBhvr>
                                    </p:animEffect>
                                  </p:childTnLst>
                                </p:cTn>
                              </p:par>
                            </p:childTnLst>
                          </p:cTn>
                        </p:par>
                        <p:par>
                          <p:cTn id="71" fill="hold">
                            <p:stCondLst>
                              <p:cond delay="94000"/>
                            </p:stCondLst>
                            <p:childTnLst>
                              <p:par>
                                <p:cTn id="72" presetID="6" presetClass="exit" presetSubtype="16" fill="hold" grpId="1" nodeType="afterEffect">
                                  <p:stCondLst>
                                    <p:cond delay="2000"/>
                                  </p:stCondLst>
                                  <p:childTnLst>
                                    <p:animEffect transition="out" filter="circle(in)">
                                      <p:cBhvr>
                                        <p:cTn id="73" dur="5000"/>
                                        <p:tgtEl>
                                          <p:spTgt spid="21">
                                            <p:txEl>
                                              <p:pRg st="0" end="0"/>
                                            </p:txEl>
                                          </p:spTgt>
                                        </p:tgtEl>
                                      </p:cBhvr>
                                    </p:animEffect>
                                    <p:set>
                                      <p:cBhvr>
                                        <p:cTn id="74" dur="1" fill="hold">
                                          <p:stCondLst>
                                            <p:cond delay="4999"/>
                                          </p:stCondLst>
                                        </p:cTn>
                                        <p:tgtEl>
                                          <p:spTgt spid="21">
                                            <p:txEl>
                                              <p:pRg st="0" end="0"/>
                                            </p:txEl>
                                          </p:spTgt>
                                        </p:tgtEl>
                                        <p:attrNameLst>
                                          <p:attrName>style.visibility</p:attrName>
                                        </p:attrNameLst>
                                      </p:cBhvr>
                                      <p:to>
                                        <p:strVal val="hidden"/>
                                      </p:to>
                                    </p:set>
                                  </p:childTnLst>
                                </p:cTn>
                              </p:par>
                              <p:par>
                                <p:cTn id="75" presetID="23" presetClass="exit" presetSubtype="16" fill="hold" nodeType="withEffect">
                                  <p:stCondLst>
                                    <p:cond delay="0"/>
                                  </p:stCondLst>
                                  <p:childTnLst>
                                    <p:anim calcmode="lin" valueType="num">
                                      <p:cBhvr>
                                        <p:cTn id="76" dur="5000"/>
                                        <p:tgtEl>
                                          <p:spTgt spid="15"/>
                                        </p:tgtEl>
                                        <p:attrNameLst>
                                          <p:attrName>ppt_w</p:attrName>
                                        </p:attrNameLst>
                                      </p:cBhvr>
                                      <p:tavLst>
                                        <p:tav tm="0">
                                          <p:val>
                                            <p:strVal val="ppt_w"/>
                                          </p:val>
                                        </p:tav>
                                        <p:tav tm="100000">
                                          <p:val>
                                            <p:strVal val="4*ppt_w"/>
                                          </p:val>
                                        </p:tav>
                                      </p:tavLst>
                                    </p:anim>
                                    <p:anim calcmode="lin" valueType="num">
                                      <p:cBhvr>
                                        <p:cTn id="77" dur="5000"/>
                                        <p:tgtEl>
                                          <p:spTgt spid="15"/>
                                        </p:tgtEl>
                                        <p:attrNameLst>
                                          <p:attrName>ppt_h</p:attrName>
                                        </p:attrNameLst>
                                      </p:cBhvr>
                                      <p:tavLst>
                                        <p:tav tm="0">
                                          <p:val>
                                            <p:strVal val="ppt_h"/>
                                          </p:val>
                                        </p:tav>
                                        <p:tav tm="100000">
                                          <p:val>
                                            <p:strVal val="4*ppt_h"/>
                                          </p:val>
                                        </p:tav>
                                      </p:tavLst>
                                    </p:anim>
                                    <p:set>
                                      <p:cBhvr>
                                        <p:cTn id="78" dur="1" fill="hold">
                                          <p:stCondLst>
                                            <p:cond delay="4999"/>
                                          </p:stCondLst>
                                        </p:cTn>
                                        <p:tgtEl>
                                          <p:spTgt spid="15"/>
                                        </p:tgtEl>
                                        <p:attrNameLst>
                                          <p:attrName>style.visibility</p:attrName>
                                        </p:attrNameLst>
                                      </p:cBhvr>
                                      <p:to>
                                        <p:strVal val="hidden"/>
                                      </p:to>
                                    </p:set>
                                  </p:childTnLst>
                                </p:cTn>
                              </p:par>
                              <p:par>
                                <p:cTn id="79" presetID="23" presetClass="exit" presetSubtype="16" fill="hold" grpId="2" nodeType="withEffect">
                                  <p:stCondLst>
                                    <p:cond delay="0"/>
                                  </p:stCondLst>
                                  <p:childTnLst>
                                    <p:anim calcmode="lin" valueType="num">
                                      <p:cBhvr>
                                        <p:cTn id="80" dur="5000"/>
                                        <p:tgtEl>
                                          <p:spTgt spid="18"/>
                                        </p:tgtEl>
                                        <p:attrNameLst>
                                          <p:attrName>ppt_w</p:attrName>
                                        </p:attrNameLst>
                                      </p:cBhvr>
                                      <p:tavLst>
                                        <p:tav tm="0">
                                          <p:val>
                                            <p:strVal val="ppt_w"/>
                                          </p:val>
                                        </p:tav>
                                        <p:tav tm="100000">
                                          <p:val>
                                            <p:strVal val="4*ppt_w"/>
                                          </p:val>
                                        </p:tav>
                                      </p:tavLst>
                                    </p:anim>
                                    <p:anim calcmode="lin" valueType="num">
                                      <p:cBhvr>
                                        <p:cTn id="81" dur="5000"/>
                                        <p:tgtEl>
                                          <p:spTgt spid="18"/>
                                        </p:tgtEl>
                                        <p:attrNameLst>
                                          <p:attrName>ppt_h</p:attrName>
                                        </p:attrNameLst>
                                      </p:cBhvr>
                                      <p:tavLst>
                                        <p:tav tm="0">
                                          <p:val>
                                            <p:strVal val="ppt_h"/>
                                          </p:val>
                                        </p:tav>
                                        <p:tav tm="100000">
                                          <p:val>
                                            <p:strVal val="4*ppt_h"/>
                                          </p:val>
                                        </p:tav>
                                      </p:tavLst>
                                    </p:anim>
                                    <p:set>
                                      <p:cBhvr>
                                        <p:cTn id="82" dur="1" fill="hold">
                                          <p:stCondLst>
                                            <p:cond delay="4999"/>
                                          </p:stCondLst>
                                        </p:cTn>
                                        <p:tgtEl>
                                          <p:spTgt spid="18"/>
                                        </p:tgtEl>
                                        <p:attrNameLst>
                                          <p:attrName>style.visibility</p:attrName>
                                        </p:attrNameLst>
                                      </p:cBhvr>
                                      <p:to>
                                        <p:strVal val="hidden"/>
                                      </p:to>
                                    </p:set>
                                  </p:childTnLst>
                                </p:cTn>
                              </p:par>
                              <p:par>
                                <p:cTn id="83" presetID="23" presetClass="exit" presetSubtype="16" fill="hold" grpId="2" nodeType="withEffect">
                                  <p:stCondLst>
                                    <p:cond delay="0"/>
                                  </p:stCondLst>
                                  <p:childTnLst>
                                    <p:anim calcmode="lin" valueType="num">
                                      <p:cBhvr>
                                        <p:cTn id="84" dur="5000"/>
                                        <p:tgtEl>
                                          <p:spTgt spid="19"/>
                                        </p:tgtEl>
                                        <p:attrNameLst>
                                          <p:attrName>ppt_w</p:attrName>
                                        </p:attrNameLst>
                                      </p:cBhvr>
                                      <p:tavLst>
                                        <p:tav tm="0">
                                          <p:val>
                                            <p:strVal val="ppt_w"/>
                                          </p:val>
                                        </p:tav>
                                        <p:tav tm="100000">
                                          <p:val>
                                            <p:strVal val="4*ppt_w"/>
                                          </p:val>
                                        </p:tav>
                                      </p:tavLst>
                                    </p:anim>
                                    <p:anim calcmode="lin" valueType="num">
                                      <p:cBhvr>
                                        <p:cTn id="85" dur="5000"/>
                                        <p:tgtEl>
                                          <p:spTgt spid="19"/>
                                        </p:tgtEl>
                                        <p:attrNameLst>
                                          <p:attrName>ppt_h</p:attrName>
                                        </p:attrNameLst>
                                      </p:cBhvr>
                                      <p:tavLst>
                                        <p:tav tm="0">
                                          <p:val>
                                            <p:strVal val="ppt_h"/>
                                          </p:val>
                                        </p:tav>
                                        <p:tav tm="100000">
                                          <p:val>
                                            <p:strVal val="4*ppt_h"/>
                                          </p:val>
                                        </p:tav>
                                      </p:tavLst>
                                    </p:anim>
                                    <p:set>
                                      <p:cBhvr>
                                        <p:cTn id="86" dur="1" fill="hold">
                                          <p:stCondLst>
                                            <p:cond delay="4999"/>
                                          </p:stCondLst>
                                        </p:cTn>
                                        <p:tgtEl>
                                          <p:spTgt spid="19"/>
                                        </p:tgtEl>
                                        <p:attrNameLst>
                                          <p:attrName>style.visibility</p:attrName>
                                        </p:attrNameLst>
                                      </p:cBhvr>
                                      <p:to>
                                        <p:strVal val="hidden"/>
                                      </p:to>
                                    </p:set>
                                  </p:childTnLst>
                                </p:cTn>
                              </p:par>
                              <p:par>
                                <p:cTn id="87" presetID="23" presetClass="exit" presetSubtype="16" fill="hold" grpId="2" nodeType="withEffect">
                                  <p:stCondLst>
                                    <p:cond delay="0"/>
                                  </p:stCondLst>
                                  <p:childTnLst>
                                    <p:anim calcmode="lin" valueType="num">
                                      <p:cBhvr>
                                        <p:cTn id="88" dur="5000"/>
                                        <p:tgtEl>
                                          <p:spTgt spid="20"/>
                                        </p:tgtEl>
                                        <p:attrNameLst>
                                          <p:attrName>ppt_w</p:attrName>
                                        </p:attrNameLst>
                                      </p:cBhvr>
                                      <p:tavLst>
                                        <p:tav tm="0">
                                          <p:val>
                                            <p:strVal val="ppt_w"/>
                                          </p:val>
                                        </p:tav>
                                        <p:tav tm="100000">
                                          <p:val>
                                            <p:strVal val="4*ppt_w"/>
                                          </p:val>
                                        </p:tav>
                                      </p:tavLst>
                                    </p:anim>
                                    <p:anim calcmode="lin" valueType="num">
                                      <p:cBhvr>
                                        <p:cTn id="89" dur="5000"/>
                                        <p:tgtEl>
                                          <p:spTgt spid="20"/>
                                        </p:tgtEl>
                                        <p:attrNameLst>
                                          <p:attrName>ppt_h</p:attrName>
                                        </p:attrNameLst>
                                      </p:cBhvr>
                                      <p:tavLst>
                                        <p:tav tm="0">
                                          <p:val>
                                            <p:strVal val="ppt_h"/>
                                          </p:val>
                                        </p:tav>
                                        <p:tav tm="100000">
                                          <p:val>
                                            <p:strVal val="4*ppt_h"/>
                                          </p:val>
                                        </p:tav>
                                      </p:tavLst>
                                    </p:anim>
                                    <p:set>
                                      <p:cBhvr>
                                        <p:cTn id="90" dur="1" fill="hold">
                                          <p:stCondLst>
                                            <p:cond delay="4999"/>
                                          </p:stCondLst>
                                        </p:cTn>
                                        <p:tgtEl>
                                          <p:spTgt spid="20"/>
                                        </p:tgtEl>
                                        <p:attrNameLst>
                                          <p:attrName>style.visibility</p:attrName>
                                        </p:attrNameLst>
                                      </p:cBhvr>
                                      <p:to>
                                        <p:strVal val="hidden"/>
                                      </p:to>
                                    </p:set>
                                  </p:childTnLst>
                                </p:cTn>
                              </p:par>
                              <p:par>
                                <p:cTn id="91" presetID="2" presetClass="exit" presetSubtype="6" fill="hold" grpId="1" nodeType="withEffect">
                                  <p:stCondLst>
                                    <p:cond delay="0"/>
                                  </p:stCondLst>
                                  <p:iterate type="wd">
                                    <p:tmPct val="0"/>
                                  </p:iterate>
                                  <p:childTnLst>
                                    <p:anim calcmode="lin" valueType="num">
                                      <p:cBhvr additive="base">
                                        <p:cTn id="92" dur="5000"/>
                                        <p:tgtEl>
                                          <p:spTgt spid="26"/>
                                        </p:tgtEl>
                                        <p:attrNameLst>
                                          <p:attrName>ppt_x</p:attrName>
                                        </p:attrNameLst>
                                      </p:cBhvr>
                                      <p:tavLst>
                                        <p:tav tm="0">
                                          <p:val>
                                            <p:strVal val="ppt_x"/>
                                          </p:val>
                                        </p:tav>
                                        <p:tav tm="100000">
                                          <p:val>
                                            <p:strVal val="1+ppt_w/2"/>
                                          </p:val>
                                        </p:tav>
                                      </p:tavLst>
                                    </p:anim>
                                    <p:anim calcmode="lin" valueType="num">
                                      <p:cBhvr additive="base">
                                        <p:cTn id="93" dur="5000"/>
                                        <p:tgtEl>
                                          <p:spTgt spid="26"/>
                                        </p:tgtEl>
                                        <p:attrNameLst>
                                          <p:attrName>ppt_y</p:attrName>
                                        </p:attrNameLst>
                                      </p:cBhvr>
                                      <p:tavLst>
                                        <p:tav tm="0">
                                          <p:val>
                                            <p:strVal val="ppt_y"/>
                                          </p:val>
                                        </p:tav>
                                        <p:tav tm="100000">
                                          <p:val>
                                            <p:strVal val="1+ppt_h/2"/>
                                          </p:val>
                                        </p:tav>
                                      </p:tavLst>
                                    </p:anim>
                                    <p:set>
                                      <p:cBhvr>
                                        <p:cTn id="94" dur="1" fill="hold">
                                          <p:stCondLst>
                                            <p:cond delay="4999"/>
                                          </p:stCondLst>
                                        </p:cTn>
                                        <p:tgtEl>
                                          <p:spTgt spid="26"/>
                                        </p:tgtEl>
                                        <p:attrNameLst>
                                          <p:attrName>style.visibility</p:attrName>
                                        </p:attrNameLst>
                                      </p:cBhvr>
                                      <p:to>
                                        <p:strVal val="hidden"/>
                                      </p:to>
                                    </p:set>
                                  </p:childTnLst>
                                </p:cTn>
                              </p:par>
                              <p:par>
                                <p:cTn id="95" presetID="2" presetClass="exit" presetSubtype="6" fill="hold" grpId="2" nodeType="withEffect">
                                  <p:stCondLst>
                                    <p:cond delay="0"/>
                                  </p:stCondLst>
                                  <p:childTnLst>
                                    <p:anim calcmode="lin" valueType="num">
                                      <p:cBhvr additive="base">
                                        <p:cTn id="96" dur="5000"/>
                                        <p:tgtEl>
                                          <p:spTgt spid="16"/>
                                        </p:tgtEl>
                                        <p:attrNameLst>
                                          <p:attrName>ppt_x</p:attrName>
                                        </p:attrNameLst>
                                      </p:cBhvr>
                                      <p:tavLst>
                                        <p:tav tm="0">
                                          <p:val>
                                            <p:strVal val="ppt_x"/>
                                          </p:val>
                                        </p:tav>
                                        <p:tav tm="100000">
                                          <p:val>
                                            <p:strVal val="1+ppt_w/2"/>
                                          </p:val>
                                        </p:tav>
                                      </p:tavLst>
                                    </p:anim>
                                    <p:anim calcmode="lin" valueType="num">
                                      <p:cBhvr additive="base">
                                        <p:cTn id="97" dur="5000"/>
                                        <p:tgtEl>
                                          <p:spTgt spid="16"/>
                                        </p:tgtEl>
                                        <p:attrNameLst>
                                          <p:attrName>ppt_y</p:attrName>
                                        </p:attrNameLst>
                                      </p:cBhvr>
                                      <p:tavLst>
                                        <p:tav tm="0">
                                          <p:val>
                                            <p:strVal val="ppt_y"/>
                                          </p:val>
                                        </p:tav>
                                        <p:tav tm="100000">
                                          <p:val>
                                            <p:strVal val="1+ppt_h/2"/>
                                          </p:val>
                                        </p:tav>
                                      </p:tavLst>
                                    </p:anim>
                                    <p:set>
                                      <p:cBhvr>
                                        <p:cTn id="98" dur="1" fill="hold">
                                          <p:stCondLst>
                                            <p:cond delay="4999"/>
                                          </p:stCondLst>
                                        </p:cTn>
                                        <p:tgtEl>
                                          <p:spTgt spid="16"/>
                                        </p:tgtEl>
                                        <p:attrNameLst>
                                          <p:attrName>style.visibility</p:attrName>
                                        </p:attrNameLst>
                                      </p:cBhvr>
                                      <p:to>
                                        <p:strVal val="hidden"/>
                                      </p:to>
                                    </p:set>
                                  </p:childTnLst>
                                </p:cTn>
                              </p:par>
                              <p:par>
                                <p:cTn id="99" presetID="2" presetClass="exit" presetSubtype="6" fill="hold" grpId="2" nodeType="withEffect">
                                  <p:stCondLst>
                                    <p:cond delay="0"/>
                                  </p:stCondLst>
                                  <p:childTnLst>
                                    <p:anim calcmode="lin" valueType="num">
                                      <p:cBhvr additive="base">
                                        <p:cTn id="100" dur="5000"/>
                                        <p:tgtEl>
                                          <p:spTgt spid="13"/>
                                        </p:tgtEl>
                                        <p:attrNameLst>
                                          <p:attrName>ppt_x</p:attrName>
                                        </p:attrNameLst>
                                      </p:cBhvr>
                                      <p:tavLst>
                                        <p:tav tm="0">
                                          <p:val>
                                            <p:strVal val="ppt_x"/>
                                          </p:val>
                                        </p:tav>
                                        <p:tav tm="100000">
                                          <p:val>
                                            <p:strVal val="1+ppt_w/2"/>
                                          </p:val>
                                        </p:tav>
                                      </p:tavLst>
                                    </p:anim>
                                    <p:anim calcmode="lin" valueType="num">
                                      <p:cBhvr additive="base">
                                        <p:cTn id="101" dur="5000"/>
                                        <p:tgtEl>
                                          <p:spTgt spid="13"/>
                                        </p:tgtEl>
                                        <p:attrNameLst>
                                          <p:attrName>ppt_y</p:attrName>
                                        </p:attrNameLst>
                                      </p:cBhvr>
                                      <p:tavLst>
                                        <p:tav tm="0">
                                          <p:val>
                                            <p:strVal val="ppt_y"/>
                                          </p:val>
                                        </p:tav>
                                        <p:tav tm="100000">
                                          <p:val>
                                            <p:strVal val="1+ppt_h/2"/>
                                          </p:val>
                                        </p:tav>
                                      </p:tavLst>
                                    </p:anim>
                                    <p:set>
                                      <p:cBhvr>
                                        <p:cTn id="102" dur="1" fill="hold">
                                          <p:stCondLst>
                                            <p:cond delay="4999"/>
                                          </p:stCondLst>
                                        </p:cTn>
                                        <p:tgtEl>
                                          <p:spTgt spid="13"/>
                                        </p:tgtEl>
                                        <p:attrNameLst>
                                          <p:attrName>style.visibility</p:attrName>
                                        </p:attrNameLst>
                                      </p:cBhvr>
                                      <p:to>
                                        <p:strVal val="hidden"/>
                                      </p:to>
                                    </p:set>
                                  </p:childTnLst>
                                </p:cTn>
                              </p:par>
                              <p:par>
                                <p:cTn id="103" presetID="2" presetClass="exit" presetSubtype="6" fill="hold" grpId="2" nodeType="withEffect">
                                  <p:stCondLst>
                                    <p:cond delay="0"/>
                                  </p:stCondLst>
                                  <p:childTnLst>
                                    <p:anim calcmode="lin" valueType="num">
                                      <p:cBhvr additive="base">
                                        <p:cTn id="104" dur="5000"/>
                                        <p:tgtEl>
                                          <p:spTgt spid="17"/>
                                        </p:tgtEl>
                                        <p:attrNameLst>
                                          <p:attrName>ppt_x</p:attrName>
                                        </p:attrNameLst>
                                      </p:cBhvr>
                                      <p:tavLst>
                                        <p:tav tm="0">
                                          <p:val>
                                            <p:strVal val="ppt_x"/>
                                          </p:val>
                                        </p:tav>
                                        <p:tav tm="100000">
                                          <p:val>
                                            <p:strVal val="1+ppt_w/2"/>
                                          </p:val>
                                        </p:tav>
                                      </p:tavLst>
                                    </p:anim>
                                    <p:anim calcmode="lin" valueType="num">
                                      <p:cBhvr additive="base">
                                        <p:cTn id="105" dur="5000"/>
                                        <p:tgtEl>
                                          <p:spTgt spid="17"/>
                                        </p:tgtEl>
                                        <p:attrNameLst>
                                          <p:attrName>ppt_y</p:attrName>
                                        </p:attrNameLst>
                                      </p:cBhvr>
                                      <p:tavLst>
                                        <p:tav tm="0">
                                          <p:val>
                                            <p:strVal val="ppt_y"/>
                                          </p:val>
                                        </p:tav>
                                        <p:tav tm="100000">
                                          <p:val>
                                            <p:strVal val="1+ppt_h/2"/>
                                          </p:val>
                                        </p:tav>
                                      </p:tavLst>
                                    </p:anim>
                                    <p:set>
                                      <p:cBhvr>
                                        <p:cTn id="106" dur="1" fill="hold">
                                          <p:stCondLst>
                                            <p:cond delay="4999"/>
                                          </p:stCondLst>
                                        </p:cTn>
                                        <p:tgtEl>
                                          <p:spTgt spid="17"/>
                                        </p:tgtEl>
                                        <p:attrNameLst>
                                          <p:attrName>style.visibility</p:attrName>
                                        </p:attrNameLst>
                                      </p:cBhvr>
                                      <p:to>
                                        <p:strVal val="hidden"/>
                                      </p:to>
                                    </p:set>
                                  </p:childTnLst>
                                </p:cTn>
                              </p:par>
                            </p:childTnLst>
                          </p:cTn>
                        </p:par>
                        <p:par>
                          <p:cTn id="107" fill="hold">
                            <p:stCondLst>
                              <p:cond delay="101000"/>
                            </p:stCondLst>
                            <p:childTnLst>
                              <p:par>
                                <p:cTn id="108" presetID="23" presetClass="exit" presetSubtype="544" fill="hold" nodeType="afterEffect">
                                  <p:stCondLst>
                                    <p:cond delay="0"/>
                                  </p:stCondLst>
                                  <p:childTnLst>
                                    <p:anim calcmode="lin" valueType="num">
                                      <p:cBhvr>
                                        <p:cTn id="109" dur="5000"/>
                                        <p:tgtEl>
                                          <p:spTgt spid="11"/>
                                        </p:tgtEl>
                                        <p:attrNameLst>
                                          <p:attrName>ppt_w</p:attrName>
                                        </p:attrNameLst>
                                      </p:cBhvr>
                                      <p:tavLst>
                                        <p:tav tm="0">
                                          <p:val>
                                            <p:strVal val="ppt_w"/>
                                          </p:val>
                                        </p:tav>
                                        <p:tav tm="100000">
                                          <p:val>
                                            <p:fltVal val="0"/>
                                          </p:val>
                                        </p:tav>
                                      </p:tavLst>
                                    </p:anim>
                                    <p:anim calcmode="lin" valueType="num">
                                      <p:cBhvr>
                                        <p:cTn id="110" dur="5000"/>
                                        <p:tgtEl>
                                          <p:spTgt spid="11"/>
                                        </p:tgtEl>
                                        <p:attrNameLst>
                                          <p:attrName>ppt_h</p:attrName>
                                        </p:attrNameLst>
                                      </p:cBhvr>
                                      <p:tavLst>
                                        <p:tav tm="0">
                                          <p:val>
                                            <p:strVal val="ppt_h"/>
                                          </p:val>
                                        </p:tav>
                                        <p:tav tm="100000">
                                          <p:val>
                                            <p:fltVal val="0"/>
                                          </p:val>
                                        </p:tav>
                                      </p:tavLst>
                                    </p:anim>
                                    <p:anim calcmode="lin" valueType="num">
                                      <p:cBhvr>
                                        <p:cTn id="111" dur="5000"/>
                                        <p:tgtEl>
                                          <p:spTgt spid="11"/>
                                        </p:tgtEl>
                                        <p:attrNameLst>
                                          <p:attrName>ppt_x</p:attrName>
                                        </p:attrNameLst>
                                      </p:cBhvr>
                                      <p:tavLst>
                                        <p:tav tm="0">
                                          <p:val>
                                            <p:strVal val="ppt_x"/>
                                          </p:val>
                                        </p:tav>
                                        <p:tav tm="100000">
                                          <p:val>
                                            <p:fltVal val="0.5"/>
                                          </p:val>
                                        </p:tav>
                                      </p:tavLst>
                                    </p:anim>
                                    <p:anim calcmode="lin" valueType="num">
                                      <p:cBhvr>
                                        <p:cTn id="112" dur="5000"/>
                                        <p:tgtEl>
                                          <p:spTgt spid="11"/>
                                        </p:tgtEl>
                                        <p:attrNameLst>
                                          <p:attrName>ppt_y</p:attrName>
                                        </p:attrNameLst>
                                      </p:cBhvr>
                                      <p:tavLst>
                                        <p:tav tm="0">
                                          <p:val>
                                            <p:strVal val="ppt_y"/>
                                          </p:val>
                                        </p:tav>
                                        <p:tav tm="100000">
                                          <p:val>
                                            <p:fltVal val="0.5"/>
                                          </p:val>
                                        </p:tav>
                                      </p:tavLst>
                                    </p:anim>
                                    <p:set>
                                      <p:cBhvr>
                                        <p:cTn id="113" dur="1" fill="hold">
                                          <p:stCondLst>
                                            <p:cond delay="4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 grpId="0" build="p"/>
      <p:bldP spid="3" grpId="1" build="p"/>
      <p:bldP spid="26" grpId="0" animBg="1"/>
      <p:bldP spid="26" grpId="1" animBg="1"/>
      <p:bldP spid="13" grpId="0"/>
      <p:bldP spid="13" grpId="1"/>
      <p:bldP spid="13" grpId="2"/>
      <p:bldP spid="16" grpId="0"/>
      <p:bldP spid="16" grpId="1"/>
      <p:bldP spid="16" grpId="2"/>
      <p:bldP spid="17" grpId="0"/>
      <p:bldP spid="17" grpId="1"/>
      <p:bldP spid="17" grpId="2"/>
      <p:bldP spid="18" grpId="0" animBg="1"/>
      <p:bldP spid="18" grpId="1" animBg="1"/>
      <p:bldP spid="18" grpId="2" animBg="1"/>
      <p:bldP spid="19" grpId="0" animBg="1"/>
      <p:bldP spid="19" grpId="1" animBg="1"/>
      <p:bldP spid="19" grpId="2" animBg="1"/>
      <p:bldP spid="20" grpId="0" animBg="1"/>
      <p:bldP spid="20" grpId="1" animBg="1"/>
      <p:bldP spid="20" grpId="2" animBg="1"/>
      <p:bldP spid="21" grpId="0" build="p"/>
      <p:bldP spid="21"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Box 233"/>
          <p:cNvSpPr txBox="1"/>
          <p:nvPr/>
        </p:nvSpPr>
        <p:spPr>
          <a:xfrm>
            <a:off x="356928" y="-153933"/>
            <a:ext cx="7719124" cy="1200329"/>
          </a:xfrm>
          <a:prstGeom prst="rect">
            <a:avLst/>
          </a:prstGeom>
          <a:noFill/>
        </p:spPr>
        <p:txBody>
          <a:bodyPr wrap="square" rtlCol="0">
            <a:spAutoFit/>
          </a:bodyPr>
          <a:lstStyle/>
          <a:p>
            <a:r>
              <a:rPr lang="en-US" sz="3600" dirty="0" err="1" smtClean="0">
                <a:latin typeface="NikoshBAN" pitchFamily="2" charset="0"/>
                <a:cs typeface="NikoshBAN" pitchFamily="2" charset="0"/>
              </a:rPr>
              <a:t>সাধারণ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নির্বাচনঃ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কোনো</a:t>
            </a:r>
            <a:r>
              <a:rPr lang="en-US" sz="3600" dirty="0" smtClean="0">
                <a:latin typeface="NikoshBAN" pitchFamily="2" charset="0"/>
                <a:cs typeface="NikoshBAN" pitchFamily="2" charset="0"/>
              </a:rPr>
              <a:t> </a:t>
            </a:r>
            <a:r>
              <a:rPr lang="en-US" sz="3600" dirty="0" err="1">
                <a:latin typeface="NikoshBAN" pitchFamily="2" charset="0"/>
                <a:cs typeface="NikoshBAN" pitchFamily="2" charset="0"/>
              </a:rPr>
              <a:t>ত্রিভুজের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একটি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বাহু</a:t>
            </a:r>
            <a:r>
              <a:rPr lang="en-US" sz="3600" dirty="0">
                <a:latin typeface="NikoshBAN" pitchFamily="2" charset="0"/>
                <a:cs typeface="NikoshBAN" pitchFamily="2" charset="0"/>
              </a:rPr>
              <a:t> ও </a:t>
            </a:r>
            <a:r>
              <a:rPr lang="en-US" sz="3600" dirty="0" err="1">
                <a:latin typeface="NikoshBAN" pitchFamily="2" charset="0"/>
                <a:cs typeface="NikoshBAN" pitchFamily="2" charset="0"/>
              </a:rPr>
              <a:t>এর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সংলগ্ন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দুইটি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কোণ</a:t>
            </a:r>
            <a:r>
              <a:rPr lang="en-US" sz="3600" dirty="0">
                <a:latin typeface="NikoshBAN" pitchFamily="2" charset="0"/>
                <a:cs typeface="NikoshBAN" pitchFamily="2" charset="0"/>
              </a:rPr>
              <a:t> </a:t>
            </a:r>
            <a:r>
              <a:rPr lang="en-US" sz="3600" dirty="0" err="1">
                <a:latin typeface="NikoshBAN" pitchFamily="2" charset="0"/>
                <a:cs typeface="NikoshBAN" pitchFamily="2" charset="0"/>
              </a:rPr>
              <a:t>দেয়া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আছে</a:t>
            </a:r>
            <a:r>
              <a:rPr lang="en-US" sz="3600" dirty="0">
                <a:latin typeface="NikoshBAN" pitchFamily="2" charset="0"/>
                <a:cs typeface="NikoshBAN" pitchFamily="2" charset="0"/>
              </a:rPr>
              <a:t>, </a:t>
            </a:r>
            <a:r>
              <a:rPr lang="en-US" sz="3600" dirty="0" err="1">
                <a:latin typeface="NikoshBAN" pitchFamily="2" charset="0"/>
                <a:cs typeface="NikoshBAN" pitchFamily="2" charset="0"/>
              </a:rPr>
              <a:t>ত্রিভুজটি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আঁকতে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হবে</a:t>
            </a:r>
            <a:r>
              <a:rPr lang="en-US" sz="3600" dirty="0">
                <a:latin typeface="NikoshBAN" pitchFamily="2" charset="0"/>
                <a:cs typeface="NikoshBAN" pitchFamily="2" charset="0"/>
              </a:rPr>
              <a:t>। </a:t>
            </a:r>
          </a:p>
        </p:txBody>
      </p:sp>
      <p:pic>
        <p:nvPicPr>
          <p:cNvPr id="238" name="Picture 4" descr="C:\Users\MD AHSAN HABIB RUBEL\Desktop\click 02.gif"/>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725" y="1322051"/>
            <a:ext cx="1828800" cy="1828800"/>
          </a:xfrm>
          <a:prstGeom prst="rect">
            <a:avLst/>
          </a:prstGeom>
          <a:gradFill flip="none" rotWithShape="1">
            <a:gsLst>
              <a:gs pos="28000">
                <a:srgbClr val="FFFF00"/>
              </a:gs>
              <a:gs pos="16462">
                <a:srgbClr val="009999"/>
              </a:gs>
              <a:gs pos="64000">
                <a:srgbClr val="FF0000"/>
              </a:gs>
              <a:gs pos="54000">
                <a:srgbClr val="C0D0ED">
                  <a:lumMod val="0"/>
                </a:srgbClr>
              </a:gs>
              <a:gs pos="39000">
                <a:srgbClr val="00FFFF"/>
              </a:gs>
              <a:gs pos="73000">
                <a:srgbClr val="B8CAEB"/>
              </a:gs>
              <a:gs pos="83000">
                <a:schemeClr val="tx1"/>
              </a:gs>
              <a:gs pos="94000">
                <a:srgbClr val="92D050"/>
              </a:gs>
              <a:gs pos="79000">
                <a:srgbClr val="AAD19F"/>
              </a:gs>
              <a:gs pos="50000">
                <a:schemeClr val="accent1">
                  <a:tint val="44500"/>
                  <a:satMod val="160000"/>
                </a:schemeClr>
              </a:gs>
            </a:gsLst>
            <a:lin ang="16200000" scaled="1"/>
            <a:tileRect/>
          </a:gradFill>
          <a:ln>
            <a:noFill/>
          </a:ln>
          <a:effectLst>
            <a:glow rad="63500">
              <a:schemeClr val="accent3">
                <a:satMod val="175000"/>
                <a:alpha val="40000"/>
              </a:schemeClr>
            </a:glow>
            <a:outerShdw blurRad="50800" dist="38100" dir="5400000" algn="t" rotWithShape="0">
              <a:prstClr val="black">
                <a:alpha val="40000"/>
              </a:prstClr>
            </a:outerShdw>
            <a:reflection blurRad="6350" stA="50000" endA="300" endPos="90000" dist="50800" dir="5400000" sy="-100000" algn="bl" rotWithShape="0"/>
            <a:softEdge rad="12700"/>
          </a:effectLst>
          <a:scene3d>
            <a:camera prst="perspectiveContrastingLeftFacing"/>
            <a:lightRig rig="harsh" dir="t">
              <a:rot lat="0" lon="0" rev="3000000"/>
            </a:lightRig>
          </a:scene3d>
          <a:sp3d extrusionH="254000" contourW="19050">
            <a:bevelT w="82550" h="44450" prst="relaxedInset"/>
            <a:bevelB w="82550" h="44450" prst="angle"/>
            <a:contourClr>
              <a:srgbClr val="FFFFFF"/>
            </a:contourClr>
          </a:sp3d>
          <a:extLst/>
        </p:spPr>
      </p:pic>
      <p:sp>
        <p:nvSpPr>
          <p:cNvPr id="2" name="Date Placeholder 1"/>
          <p:cNvSpPr>
            <a:spLocks noGrp="1"/>
          </p:cNvSpPr>
          <p:nvPr>
            <p:ph type="dt" sz="half" idx="10"/>
          </p:nvPr>
        </p:nvSpPr>
        <p:spPr>
          <a:xfrm>
            <a:off x="525758" y="6431390"/>
            <a:ext cx="2133600" cy="365125"/>
          </a:xfrm>
        </p:spPr>
        <p:txBody>
          <a:bodyPr/>
          <a:lstStyle/>
          <a:p>
            <a:fld id="{4BA695AD-AF9A-40DE-A426-AAE475721D88}" type="datetime1">
              <a:rPr lang="en-US" smtClean="0">
                <a:latin typeface="Nikosh" pitchFamily="2" charset="0"/>
                <a:cs typeface="Nikosh" pitchFamily="2" charset="0"/>
              </a:rPr>
              <a:t>9/10/2021</a:t>
            </a:fld>
            <a:endParaRPr lang="en-US" dirty="0">
              <a:latin typeface="Nikosh" pitchFamily="2" charset="0"/>
              <a:cs typeface="Nikosh" pitchFamily="2" charset="0"/>
            </a:endParaRPr>
          </a:p>
        </p:txBody>
      </p:sp>
      <p:sp>
        <p:nvSpPr>
          <p:cNvPr id="3" name="Footer Placeholder 2"/>
          <p:cNvSpPr>
            <a:spLocks noGrp="1"/>
          </p:cNvSpPr>
          <p:nvPr>
            <p:ph type="ftr" sz="quarter" idx="11"/>
          </p:nvPr>
        </p:nvSpPr>
        <p:spPr/>
        <p:txBody>
          <a:bodyPr/>
          <a:lstStyle/>
          <a:p>
            <a:r>
              <a:rPr lang="en-US" smtClean="0"/>
              <a:t>dphofm.r@biul@gmail.com</a:t>
            </a:r>
            <a:endParaRPr lang="en-US"/>
          </a:p>
        </p:txBody>
      </p:sp>
      <p:sp>
        <p:nvSpPr>
          <p:cNvPr id="6" name="Slide Number Placeholder 5"/>
          <p:cNvSpPr>
            <a:spLocks noGrp="1"/>
          </p:cNvSpPr>
          <p:nvPr>
            <p:ph type="sldNum" sz="quarter" idx="12"/>
          </p:nvPr>
        </p:nvSpPr>
        <p:spPr>
          <a:xfrm>
            <a:off x="6905607" y="6359306"/>
            <a:ext cx="2133600" cy="365125"/>
          </a:xfrm>
        </p:spPr>
        <p:txBody>
          <a:bodyPr/>
          <a:lstStyle/>
          <a:p>
            <a:fld id="{B6F15528-21DE-4FAA-801E-634DDDAF4B2B}" type="slidenum">
              <a:rPr lang="en-US" smtClean="0">
                <a:latin typeface="Nikosh" pitchFamily="2" charset="0"/>
                <a:cs typeface="Nikosh" pitchFamily="2" charset="0"/>
              </a:rPr>
              <a:pPr/>
              <a:t>11</a:t>
            </a:fld>
            <a:endParaRPr lang="en-US" dirty="0">
              <a:latin typeface="Nikosh" pitchFamily="2" charset="0"/>
              <a:cs typeface="Nikosh" pitchFamily="2" charset="0"/>
            </a:endParaRPr>
          </a:p>
        </p:txBody>
      </p:sp>
      <p:sp>
        <p:nvSpPr>
          <p:cNvPr id="572" name="TextBox 571"/>
          <p:cNvSpPr txBox="1"/>
          <p:nvPr/>
        </p:nvSpPr>
        <p:spPr>
          <a:xfrm rot="5400000">
            <a:off x="7792858" y="1919874"/>
            <a:ext cx="2208620" cy="461665"/>
          </a:xfrm>
          <a:prstGeom prst="rect">
            <a:avLst/>
          </a:prstGeom>
          <a:noFill/>
          <a:ln w="9525">
            <a:solidFill>
              <a:srgbClr val="0000FF"/>
            </a:solidFill>
            <a:prstDash val="sysDash"/>
          </a:ln>
        </p:spPr>
        <p:txBody>
          <a:bodyPr wrap="square" rtlCol="0">
            <a:spAutoFit/>
          </a:bodyPr>
          <a:lstStyle/>
          <a:p>
            <a:r>
              <a:rPr lang="en-US" sz="2400" dirty="0" err="1" smtClean="0">
                <a:latin typeface="NikoshBAN" pitchFamily="2" charset="0"/>
                <a:cs typeface="NikoshBAN" pitchFamily="2" charset="0"/>
              </a:rPr>
              <a:t>সময়ঃ</a:t>
            </a:r>
            <a:r>
              <a:rPr lang="en-US" sz="2400" dirty="0" smtClean="0">
                <a:latin typeface="NikoshBAN" pitchFamily="2" charset="0"/>
                <a:cs typeface="NikoshBAN" pitchFamily="2" charset="0"/>
              </a:rPr>
              <a:t> ০4.০০  </a:t>
            </a:r>
            <a:r>
              <a:rPr lang="en-US" sz="2400" dirty="0" err="1" smtClean="0">
                <a:latin typeface="NikoshBAN" pitchFamily="2" charset="0"/>
                <a:cs typeface="NikoshBAN" pitchFamily="2" charset="0"/>
              </a:rPr>
              <a:t>মিনিট</a:t>
            </a:r>
            <a:endParaRPr lang="en-US" sz="2400" dirty="0">
              <a:latin typeface="NikoshBAN" pitchFamily="2" charset="0"/>
              <a:cs typeface="NikoshBAN" pitchFamily="2" charset="0"/>
            </a:endParaRPr>
          </a:p>
        </p:txBody>
      </p:sp>
      <p:sp>
        <p:nvSpPr>
          <p:cNvPr id="26" name="TextBox 25"/>
          <p:cNvSpPr txBox="1"/>
          <p:nvPr/>
        </p:nvSpPr>
        <p:spPr>
          <a:xfrm>
            <a:off x="228601" y="3430885"/>
            <a:ext cx="8991599" cy="1754326"/>
          </a:xfrm>
          <a:prstGeom prst="rect">
            <a:avLst/>
          </a:prstGeom>
          <a:noFill/>
        </p:spPr>
        <p:txBody>
          <a:bodyPr wrap="square" rtlCol="0">
            <a:spAutoFit/>
          </a:bodyPr>
          <a:lstStyle/>
          <a:p>
            <a:r>
              <a:rPr lang="en-US" sz="3600" dirty="0" err="1" smtClean="0"/>
              <a:t>বিশেষ</a:t>
            </a:r>
            <a:r>
              <a:rPr lang="en-US" sz="3600" dirty="0" smtClean="0"/>
              <a:t> </a:t>
            </a:r>
            <a:r>
              <a:rPr lang="en-US" sz="3600" dirty="0" err="1" smtClean="0"/>
              <a:t>নির্বচনঃ</a:t>
            </a:r>
            <a:r>
              <a:rPr lang="en-US" sz="3600" dirty="0" smtClean="0"/>
              <a:t> </a:t>
            </a:r>
            <a:r>
              <a:rPr lang="en-US" sz="3600" dirty="0" err="1" smtClean="0"/>
              <a:t>ধরি</a:t>
            </a:r>
            <a:r>
              <a:rPr lang="en-US" sz="3600" dirty="0" smtClean="0"/>
              <a:t>, </a:t>
            </a:r>
            <a:r>
              <a:rPr lang="en-US" sz="3600" dirty="0" err="1" smtClean="0"/>
              <a:t>একটি</a:t>
            </a:r>
            <a:r>
              <a:rPr lang="en-US" sz="3600" dirty="0" smtClean="0"/>
              <a:t> </a:t>
            </a:r>
            <a:r>
              <a:rPr lang="en-US" sz="3600" dirty="0" err="1" smtClean="0"/>
              <a:t>ত্রিভুজের</a:t>
            </a:r>
            <a:r>
              <a:rPr lang="en-US" sz="3600" dirty="0" smtClean="0"/>
              <a:t> </a:t>
            </a:r>
            <a:r>
              <a:rPr lang="en-US" sz="3600" dirty="0" err="1" smtClean="0"/>
              <a:t>একটিটি</a:t>
            </a:r>
            <a:r>
              <a:rPr lang="en-US" sz="3600" dirty="0" smtClean="0"/>
              <a:t> </a:t>
            </a:r>
            <a:r>
              <a:rPr lang="en-US" sz="3600" dirty="0" err="1" smtClean="0"/>
              <a:t>বাহু</a:t>
            </a:r>
            <a:r>
              <a:rPr lang="en-US" sz="3600" dirty="0" smtClean="0"/>
              <a:t>  a </a:t>
            </a:r>
            <a:r>
              <a:rPr lang="en-US" sz="3600" dirty="0" err="1" smtClean="0"/>
              <a:t>এবং</a:t>
            </a:r>
            <a:r>
              <a:rPr lang="en-US" sz="3600" dirty="0" smtClean="0"/>
              <a:t> </a:t>
            </a:r>
            <a:r>
              <a:rPr lang="en-US" sz="3600" dirty="0" err="1">
                <a:latin typeface="NikoshBAN" pitchFamily="2" charset="0"/>
                <a:cs typeface="NikoshBAN" pitchFamily="2" charset="0"/>
              </a:rPr>
              <a:t>এর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সংলগ্ন</a:t>
            </a:r>
            <a:r>
              <a:rPr lang="en-US" sz="3600" dirty="0" smtClean="0"/>
              <a:t> </a:t>
            </a:r>
            <a:r>
              <a:rPr lang="en-US" sz="3600" dirty="0" err="1" smtClean="0"/>
              <a:t>দুইটি</a:t>
            </a:r>
            <a:r>
              <a:rPr lang="en-US" sz="3600" dirty="0" smtClean="0"/>
              <a:t> </a:t>
            </a:r>
            <a:r>
              <a:rPr lang="en-US" sz="3600" dirty="0" err="1" smtClean="0"/>
              <a:t>কোণ</a:t>
            </a:r>
            <a:r>
              <a:rPr lang="en-US" sz="3600" dirty="0" smtClean="0"/>
              <a:t>    A ও     B </a:t>
            </a:r>
            <a:r>
              <a:rPr lang="en-US" dirty="0" smtClean="0"/>
              <a:t> </a:t>
            </a:r>
            <a:r>
              <a:rPr lang="en-US" sz="3600" dirty="0" err="1" smtClean="0"/>
              <a:t>দেয়া</a:t>
            </a:r>
            <a:r>
              <a:rPr lang="en-US" sz="3600" dirty="0" smtClean="0"/>
              <a:t> </a:t>
            </a:r>
            <a:r>
              <a:rPr lang="en-US" sz="3600" dirty="0" err="1" smtClean="0"/>
              <a:t>আছে</a:t>
            </a:r>
            <a:r>
              <a:rPr lang="en-US" sz="3600" dirty="0" smtClean="0"/>
              <a:t>, </a:t>
            </a:r>
            <a:r>
              <a:rPr lang="en-US" sz="3600" dirty="0" err="1" smtClean="0"/>
              <a:t>ত্রিভুজটি</a:t>
            </a:r>
            <a:r>
              <a:rPr lang="en-US" sz="3600" dirty="0" smtClean="0"/>
              <a:t> </a:t>
            </a:r>
            <a:r>
              <a:rPr lang="en-US" sz="3600" dirty="0" err="1" smtClean="0"/>
              <a:t>আঁকতে</a:t>
            </a:r>
            <a:r>
              <a:rPr lang="en-US" sz="3600" dirty="0" smtClean="0"/>
              <a:t> </a:t>
            </a:r>
            <a:r>
              <a:rPr lang="en-US" sz="3600" dirty="0" err="1" smtClean="0"/>
              <a:t>হবে</a:t>
            </a:r>
            <a:r>
              <a:rPr lang="en-US" sz="3600" dirty="0" smtClean="0"/>
              <a:t>। </a:t>
            </a:r>
            <a:endParaRPr lang="en-US" sz="3600" dirty="0"/>
          </a:p>
        </p:txBody>
      </p:sp>
      <p:cxnSp>
        <p:nvCxnSpPr>
          <p:cNvPr id="219" name="Straight Arrow Connector 218"/>
          <p:cNvCxnSpPr/>
          <p:nvPr/>
        </p:nvCxnSpPr>
        <p:spPr>
          <a:xfrm flipV="1">
            <a:off x="848269" y="1417701"/>
            <a:ext cx="2801826" cy="21890"/>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6295" y="1254925"/>
            <a:ext cx="438531" cy="369332"/>
          </a:xfrm>
          <a:prstGeom prst="rect">
            <a:avLst/>
          </a:prstGeom>
          <a:noFill/>
        </p:spPr>
        <p:txBody>
          <a:bodyPr wrap="square" rtlCol="0">
            <a:spAutoFit/>
          </a:bodyPr>
          <a:lstStyle/>
          <a:p>
            <a:r>
              <a:rPr lang="en-US" dirty="0" smtClean="0"/>
              <a:t>a</a:t>
            </a:r>
            <a:endParaRPr lang="en-US" dirty="0"/>
          </a:p>
        </p:txBody>
      </p:sp>
      <p:cxnSp>
        <p:nvCxnSpPr>
          <p:cNvPr id="5" name="Straight Arrow Connector 4"/>
          <p:cNvCxnSpPr/>
          <p:nvPr/>
        </p:nvCxnSpPr>
        <p:spPr>
          <a:xfrm>
            <a:off x="1698764" y="4939020"/>
            <a:ext cx="557248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06356" y="4935000"/>
            <a:ext cx="438531" cy="369332"/>
          </a:xfrm>
          <a:prstGeom prst="rect">
            <a:avLst/>
          </a:prstGeom>
          <a:noFill/>
        </p:spPr>
        <p:txBody>
          <a:bodyPr wrap="square" rtlCol="0">
            <a:spAutoFit/>
          </a:bodyPr>
          <a:lstStyle/>
          <a:p>
            <a:r>
              <a:rPr lang="en-US" dirty="0" smtClean="0"/>
              <a:t>B</a:t>
            </a:r>
            <a:endParaRPr lang="en-US" dirty="0"/>
          </a:p>
        </p:txBody>
      </p:sp>
      <p:sp>
        <p:nvSpPr>
          <p:cNvPr id="22" name="TextBox 21"/>
          <p:cNvSpPr txBox="1"/>
          <p:nvPr/>
        </p:nvSpPr>
        <p:spPr>
          <a:xfrm>
            <a:off x="7316679" y="4876800"/>
            <a:ext cx="438531" cy="369332"/>
          </a:xfrm>
          <a:prstGeom prst="rect">
            <a:avLst/>
          </a:prstGeom>
          <a:noFill/>
        </p:spPr>
        <p:txBody>
          <a:bodyPr wrap="square" rtlCol="0">
            <a:spAutoFit/>
          </a:bodyPr>
          <a:lstStyle/>
          <a:p>
            <a:r>
              <a:rPr lang="en-US" dirty="0" smtClean="0"/>
              <a:t>D</a:t>
            </a:r>
            <a:endParaRPr lang="en-US" dirty="0"/>
          </a:p>
        </p:txBody>
      </p:sp>
      <p:grpSp>
        <p:nvGrpSpPr>
          <p:cNvPr id="23" name="Group 429">
            <a:extLst>
              <a:ext uri="{FF2B5EF4-FFF2-40B4-BE49-F238E27FC236}">
                <a16:creationId xmlns:a16="http://schemas.microsoft.com/office/drawing/2014/main" xmlns="" id="{C2B7510F-FACD-4F7E-99F6-55F8DE593CA0}"/>
              </a:ext>
            </a:extLst>
          </p:cNvPr>
          <p:cNvGrpSpPr/>
          <p:nvPr/>
        </p:nvGrpSpPr>
        <p:grpSpPr>
          <a:xfrm>
            <a:off x="1462133" y="4982315"/>
            <a:ext cx="6715080" cy="1717773"/>
            <a:chOff x="2115436" y="4580566"/>
            <a:chExt cx="8739797" cy="1264918"/>
          </a:xfrm>
          <a:effectLst>
            <a:reflection blurRad="6350" stA="50000" endA="300" endPos="90000" dist="50800" dir="5400000" sy="-100000" algn="bl" rotWithShape="0"/>
          </a:effectLst>
        </p:grpSpPr>
        <p:sp>
          <p:nvSpPr>
            <p:cNvPr id="24" name="Rectangle: Single Corner Rounded 430">
              <a:extLst>
                <a:ext uri="{FF2B5EF4-FFF2-40B4-BE49-F238E27FC236}">
                  <a16:creationId xmlns:a16="http://schemas.microsoft.com/office/drawing/2014/main" xmlns="" id="{90E1E014-CD89-4307-AF8D-99C802786EE2}"/>
                </a:ext>
              </a:extLst>
            </p:cNvPr>
            <p:cNvSpPr/>
            <p:nvPr/>
          </p:nvSpPr>
          <p:spPr>
            <a:xfrm>
              <a:off x="2115436" y="4580566"/>
              <a:ext cx="8739797" cy="1021873"/>
            </a:xfrm>
            <a:prstGeom prst="round1Rect">
              <a:avLst/>
            </a:prstGeom>
            <a:gradFill flip="none" rotWithShape="1">
              <a:gsLst>
                <a:gs pos="14000">
                  <a:schemeClr val="bg2">
                    <a:lumMod val="0"/>
                    <a:lumOff val="100000"/>
                    <a:alpha val="0"/>
                  </a:schemeClr>
                </a:gs>
                <a:gs pos="100000">
                  <a:schemeClr val="accent5">
                    <a:lumMod val="27000"/>
                    <a:lumOff val="73000"/>
                  </a:schemeClr>
                </a:gs>
              </a:gsLst>
              <a:path path="shape">
                <a:fillToRect l="50000" t="50000" r="50000" b="50000"/>
              </a:path>
              <a:tileRect/>
            </a:gradFill>
            <a:ln w="28575" cap="rnd">
              <a:gradFill flip="none" rotWithShape="1">
                <a:gsLst>
                  <a:gs pos="0">
                    <a:schemeClr val="accent1">
                      <a:lumMod val="0"/>
                      <a:lumOff val="100000"/>
                    </a:schemeClr>
                  </a:gs>
                  <a:gs pos="11000">
                    <a:srgbClr val="29C7C7"/>
                  </a:gs>
                  <a:gs pos="6000">
                    <a:schemeClr val="bg2"/>
                  </a:gs>
                </a:gsLst>
                <a:path path="shape">
                  <a:fillToRect l="50000" t="50000" r="50000" b="50000"/>
                </a:path>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5900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grpSp>
          <p:nvGrpSpPr>
            <p:cNvPr id="25" name="Group 431">
              <a:extLst>
                <a:ext uri="{FF2B5EF4-FFF2-40B4-BE49-F238E27FC236}">
                  <a16:creationId xmlns:a16="http://schemas.microsoft.com/office/drawing/2014/main" xmlns="" id="{760C38BB-EBF0-43FE-B9C7-85EC29B47A3F}"/>
                </a:ext>
              </a:extLst>
            </p:cNvPr>
            <p:cNvGrpSpPr/>
            <p:nvPr/>
          </p:nvGrpSpPr>
          <p:grpSpPr>
            <a:xfrm>
              <a:off x="2285902" y="4970332"/>
              <a:ext cx="982919" cy="457200"/>
              <a:chOff x="5013862" y="1667039"/>
              <a:chExt cx="982919" cy="457200"/>
            </a:xfrm>
          </p:grpSpPr>
          <p:cxnSp>
            <p:nvCxnSpPr>
              <p:cNvPr id="102" name="Straight Connector 101">
                <a:extLst>
                  <a:ext uri="{FF2B5EF4-FFF2-40B4-BE49-F238E27FC236}">
                    <a16:creationId xmlns:a16="http://schemas.microsoft.com/office/drawing/2014/main" xmlns="" id="{ADF16744-0EDE-48BB-9C71-A8DE6DF982D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xmlns="" id="{CD52A93E-139D-45B0-AB1B-E9264D1E0F28}"/>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xmlns="" id="{1A4C6895-8711-43AB-B4D9-89DC6E2FDE0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xmlns="" id="{E0B015C6-DE34-4D6F-BC24-CAEA8B2C9890}"/>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xmlns="" id="{9FCE5671-0B49-421B-A8DE-EAD3C98FD5BD}"/>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xmlns="" id="{38B9ED9C-5615-42E6-B4C9-4D5170769783}"/>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xmlns="" id="{80ED3500-43D8-4F04-B497-F782C4B71486}"/>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xmlns="" id="{D54DB0B1-5E0D-42E0-A588-76DF903275B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xmlns="" id="{B16E6238-3291-447D-9090-1A4C6CB74718}"/>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xmlns="" id="{CFC4BABD-3132-40B4-A8F1-4177FB0CB9B0}"/>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27" name="Group 432">
              <a:extLst>
                <a:ext uri="{FF2B5EF4-FFF2-40B4-BE49-F238E27FC236}">
                  <a16:creationId xmlns:a16="http://schemas.microsoft.com/office/drawing/2014/main" xmlns="" id="{5DB80D4C-1293-40BA-B179-E7AD0B3D2BA9}"/>
                </a:ext>
              </a:extLst>
            </p:cNvPr>
            <p:cNvGrpSpPr/>
            <p:nvPr/>
          </p:nvGrpSpPr>
          <p:grpSpPr>
            <a:xfrm>
              <a:off x="7791412" y="4985601"/>
              <a:ext cx="982919" cy="457200"/>
              <a:chOff x="5013862" y="1667039"/>
              <a:chExt cx="982919" cy="457200"/>
            </a:xfrm>
          </p:grpSpPr>
          <p:cxnSp>
            <p:nvCxnSpPr>
              <p:cNvPr id="92" name="Straight Connector 91">
                <a:extLst>
                  <a:ext uri="{FF2B5EF4-FFF2-40B4-BE49-F238E27FC236}">
                    <a16:creationId xmlns:a16="http://schemas.microsoft.com/office/drawing/2014/main" xmlns="" id="{28314640-8161-41B4-BCC1-6FF583695B96}"/>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xmlns="" id="{50071B1F-D47B-4F66-A9B3-65A8B9EA320B}"/>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xmlns="" id="{1CBEC195-ED57-46B8-B188-6A255F4AB68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xmlns="" id="{381BF573-664B-4FE4-8E22-6737A88FBC73}"/>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xmlns="" id="{55AEC1F8-D956-4E53-BD2A-A9DB7D8408F9}"/>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xmlns="" id="{98A39541-88EA-48A9-84F7-DB3EC22B847A}"/>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xmlns="" id="{173C27C9-8785-44FA-9BE6-AA773F8C590D}"/>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xmlns="" id="{F6E2D8CF-79DE-41DD-A626-20DD25D6CA9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xmlns="" id="{9575B2F2-AEF5-4D12-A709-0DB80250716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xmlns="" id="{C4907C9A-AEAB-4F19-9618-CDEE08194464}"/>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28" name="Group 433">
              <a:extLst>
                <a:ext uri="{FF2B5EF4-FFF2-40B4-BE49-F238E27FC236}">
                  <a16:creationId xmlns:a16="http://schemas.microsoft.com/office/drawing/2014/main" xmlns="" id="{28FD79C7-BB59-4DBB-9B37-CA125D8E1A8F}"/>
                </a:ext>
              </a:extLst>
            </p:cNvPr>
            <p:cNvGrpSpPr/>
            <p:nvPr/>
          </p:nvGrpSpPr>
          <p:grpSpPr>
            <a:xfrm>
              <a:off x="6691156" y="4980951"/>
              <a:ext cx="982919" cy="457200"/>
              <a:chOff x="5013862" y="1667039"/>
              <a:chExt cx="982919" cy="457200"/>
            </a:xfrm>
          </p:grpSpPr>
          <p:cxnSp>
            <p:nvCxnSpPr>
              <p:cNvPr id="82" name="Straight Connector 81">
                <a:extLst>
                  <a:ext uri="{FF2B5EF4-FFF2-40B4-BE49-F238E27FC236}">
                    <a16:creationId xmlns:a16="http://schemas.microsoft.com/office/drawing/2014/main" xmlns="" id="{D7CDB61B-54F0-4D5A-B587-9EE56ACA0CC3}"/>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xmlns="" id="{15425569-4859-4E63-AABD-695D7412A35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xmlns="" id="{3F863D37-1AC7-4AFA-A949-45E8ABB269D6}"/>
                  </a:ext>
                </a:extLst>
              </p:cNvPr>
              <p:cNvCxnSpPr>
                <a:cxnSpLocks/>
              </p:cNvCxnSpPr>
              <p:nvPr/>
            </p:nvCxnSpPr>
            <p:spPr>
              <a:xfrm>
                <a:off x="5345268" y="1679310"/>
                <a:ext cx="0" cy="22085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xmlns="" id="{B7F59649-D2FA-47E8-B7D0-C70FC6DA71FB}"/>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xmlns="" id="{173D209F-71E6-4AC0-82E9-42D6572AB1E5}"/>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xmlns="" id="{EF284819-E5C0-4D36-9B59-73A93406DD9C}"/>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xmlns="" id="{CD4D78C4-8B7F-43E4-888A-0A0A4AB132DA}"/>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xmlns="" id="{5D711B48-0F81-427C-81BA-99803DA8DBD4}"/>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xmlns="" id="{047D2726-CB2D-4801-BE28-3B71A30AC1BB}"/>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xmlns="" id="{334B28DA-F01F-441A-B15B-EEBFE064E628}"/>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29" name="Group 434">
              <a:extLst>
                <a:ext uri="{FF2B5EF4-FFF2-40B4-BE49-F238E27FC236}">
                  <a16:creationId xmlns:a16="http://schemas.microsoft.com/office/drawing/2014/main" xmlns="" id="{BE13F509-582B-42BD-B90E-C7D4F37128DF}"/>
                </a:ext>
              </a:extLst>
            </p:cNvPr>
            <p:cNvGrpSpPr/>
            <p:nvPr/>
          </p:nvGrpSpPr>
          <p:grpSpPr>
            <a:xfrm>
              <a:off x="5594170" y="4974636"/>
              <a:ext cx="982919" cy="457200"/>
              <a:chOff x="5013862" y="1667039"/>
              <a:chExt cx="982919" cy="457200"/>
            </a:xfrm>
          </p:grpSpPr>
          <p:cxnSp>
            <p:nvCxnSpPr>
              <p:cNvPr id="72" name="Straight Connector 71">
                <a:extLst>
                  <a:ext uri="{FF2B5EF4-FFF2-40B4-BE49-F238E27FC236}">
                    <a16:creationId xmlns:a16="http://schemas.microsoft.com/office/drawing/2014/main" xmlns="" id="{5C9D1BF8-05D3-48C0-8C25-CB60A6F696E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xmlns="" id="{75873AE0-7D57-442A-BDED-1DA9792F0935}"/>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xmlns="" id="{3DA64884-8D50-427E-8DE8-C216F7168F3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xmlns="" id="{117076AB-9C1F-443E-A2B7-14720CEDF016}"/>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xmlns="" id="{DD2D982A-66EA-4C01-8F6D-46F5BE224624}"/>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xmlns="" id="{4AB5F5F5-544D-49BA-8450-10DC4E78C69F}"/>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xmlns="" id="{D3279292-5F09-4D37-815A-98752B81D024}"/>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xmlns="" id="{F8AB1F17-A3E2-42E2-809E-21105EEA99F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xmlns="" id="{24230516-4FF5-4F4B-9CE8-5F26A2ADD99A}"/>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xmlns="" id="{EC89E948-7821-4EA0-B9EE-646A39E8C3EB}"/>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30" name="Group 435">
              <a:extLst>
                <a:ext uri="{FF2B5EF4-FFF2-40B4-BE49-F238E27FC236}">
                  <a16:creationId xmlns:a16="http://schemas.microsoft.com/office/drawing/2014/main" xmlns="" id="{2D0E498F-4095-41CA-86AA-A1FB01C19E61}"/>
                </a:ext>
              </a:extLst>
            </p:cNvPr>
            <p:cNvGrpSpPr/>
            <p:nvPr/>
          </p:nvGrpSpPr>
          <p:grpSpPr>
            <a:xfrm>
              <a:off x="4507128" y="4984048"/>
              <a:ext cx="982919" cy="457200"/>
              <a:chOff x="5013862" y="1667039"/>
              <a:chExt cx="982919" cy="457200"/>
            </a:xfrm>
          </p:grpSpPr>
          <p:cxnSp>
            <p:nvCxnSpPr>
              <p:cNvPr id="62" name="Straight Connector 61">
                <a:extLst>
                  <a:ext uri="{FF2B5EF4-FFF2-40B4-BE49-F238E27FC236}">
                    <a16:creationId xmlns:a16="http://schemas.microsoft.com/office/drawing/2014/main" xmlns="" id="{DD6C32A6-7413-4D89-A1DB-2622BEDA0C2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xmlns="" id="{61FBFBC1-9FD7-4A30-A275-71A8EE68E90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xmlns="" id="{F544D3F7-F713-4ECB-A127-C543D876E25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xmlns="" id="{280945E2-69FD-435F-B1D9-F05008143F2F}"/>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xmlns="" id="{C51D0277-E94E-4763-A6A3-BD240384CBEA}"/>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xmlns="" id="{7534064A-844B-4293-AC71-CB655419A0D4}"/>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xmlns="" id="{16AC418D-C1D6-4A44-808C-AFFFB04FA2D8}"/>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xmlns="" id="{2D0FBE39-9982-4BE0-A2B0-A488D3DDE6B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xmlns="" id="{6044136F-9AD1-44D2-BB4B-5B657800EAA6}"/>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xmlns="" id="{67D12174-A987-4A53-B983-1C0EE09C8F0C}"/>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31" name="Group 436">
              <a:extLst>
                <a:ext uri="{FF2B5EF4-FFF2-40B4-BE49-F238E27FC236}">
                  <a16:creationId xmlns:a16="http://schemas.microsoft.com/office/drawing/2014/main" xmlns="" id="{6B43BEE0-1706-41DA-A114-AE4AB739091D}"/>
                </a:ext>
              </a:extLst>
            </p:cNvPr>
            <p:cNvGrpSpPr/>
            <p:nvPr/>
          </p:nvGrpSpPr>
          <p:grpSpPr>
            <a:xfrm>
              <a:off x="3393778" y="4968806"/>
              <a:ext cx="982919" cy="457200"/>
              <a:chOff x="5013862" y="1667039"/>
              <a:chExt cx="982919" cy="457200"/>
            </a:xfrm>
          </p:grpSpPr>
          <p:cxnSp>
            <p:nvCxnSpPr>
              <p:cNvPr id="52" name="Straight Connector 51">
                <a:extLst>
                  <a:ext uri="{FF2B5EF4-FFF2-40B4-BE49-F238E27FC236}">
                    <a16:creationId xmlns:a16="http://schemas.microsoft.com/office/drawing/2014/main" xmlns="" id="{071D7469-1F4B-426D-BDE7-B30630F5EAD0}"/>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xmlns="" id="{C369FAF0-009E-453B-A3E1-8C71491311EA}"/>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xmlns="" id="{41C0AD42-AFD9-4AC9-9924-78E1541E60EB}"/>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xmlns="" id="{B27143C1-49B2-4516-8B67-A4C08C151502}"/>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xmlns="" id="{7E17D6AD-45A0-4C24-8409-13BBBC01A461}"/>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xmlns="" id="{F1CDC009-998C-4200-94EA-51266DBAC182}"/>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xmlns="" id="{D8DF674E-69DA-440E-8BAD-B03E3CA4C749}"/>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xmlns="" id="{F4E188F9-10DD-4534-8F64-DD2C0D3F7C7C}"/>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xmlns="" id="{AEC5AEC1-68A8-41BE-94FF-7423A48ADE3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xmlns="" id="{879DA05B-D0D3-4911-83A5-489CF2C11F12}"/>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32" name="Group 437">
              <a:extLst>
                <a:ext uri="{FF2B5EF4-FFF2-40B4-BE49-F238E27FC236}">
                  <a16:creationId xmlns:a16="http://schemas.microsoft.com/office/drawing/2014/main" xmlns="" id="{E58C2277-D80B-4E97-B0EC-14AC331C6F2D}"/>
                </a:ext>
              </a:extLst>
            </p:cNvPr>
            <p:cNvGrpSpPr/>
            <p:nvPr/>
          </p:nvGrpSpPr>
          <p:grpSpPr>
            <a:xfrm>
              <a:off x="8886074" y="4991822"/>
              <a:ext cx="1082040" cy="457200"/>
              <a:chOff x="8947148" y="2627159"/>
              <a:chExt cx="1082040" cy="457200"/>
            </a:xfrm>
          </p:grpSpPr>
          <p:cxnSp>
            <p:nvCxnSpPr>
              <p:cNvPr id="41" name="Straight Connector 40">
                <a:extLst>
                  <a:ext uri="{FF2B5EF4-FFF2-40B4-BE49-F238E27FC236}">
                    <a16:creationId xmlns:a16="http://schemas.microsoft.com/office/drawing/2014/main" xmlns="" id="{2E065DFA-CCF2-44A4-AF49-D2D1A0D8A6D4}"/>
                  </a:ext>
                </a:extLst>
              </p:cNvPr>
              <p:cNvCxnSpPr>
                <a:cxnSpLocks/>
              </p:cNvCxnSpPr>
              <p:nvPr/>
            </p:nvCxnSpPr>
            <p:spPr>
              <a:xfrm>
                <a:off x="9056018" y="26333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2697B596-BF41-4286-957A-278E19551189}"/>
                  </a:ext>
                </a:extLst>
              </p:cNvPr>
              <p:cNvCxnSpPr>
                <a:cxnSpLocks/>
              </p:cNvCxnSpPr>
              <p:nvPr/>
            </p:nvCxnSpPr>
            <p:spPr>
              <a:xfrm>
                <a:off x="9171096" y="263338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xmlns="" id="{B6B6FEA9-34B5-4656-B681-E6227A1B433C}"/>
                  </a:ext>
                </a:extLst>
              </p:cNvPr>
              <p:cNvCxnSpPr>
                <a:cxnSpLocks/>
              </p:cNvCxnSpPr>
              <p:nvPr/>
            </p:nvCxnSpPr>
            <p:spPr>
              <a:xfrm>
                <a:off x="9278553"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xmlns="" id="{F1DE1691-6CB2-4CE1-9B22-C0C6B445673A}"/>
                  </a:ext>
                </a:extLst>
              </p:cNvPr>
              <p:cNvCxnSpPr>
                <a:cxnSpLocks/>
              </p:cNvCxnSpPr>
              <p:nvPr/>
            </p:nvCxnSpPr>
            <p:spPr>
              <a:xfrm>
                <a:off x="9386006" y="263338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xmlns="" id="{3CBAE0DD-DE76-432E-8FAB-03AA21954419}"/>
                  </a:ext>
                </a:extLst>
              </p:cNvPr>
              <p:cNvCxnSpPr>
                <a:cxnSpLocks/>
              </p:cNvCxnSpPr>
              <p:nvPr/>
            </p:nvCxnSpPr>
            <p:spPr>
              <a:xfrm>
                <a:off x="9501086" y="263942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xmlns="" id="{1446CB50-7B31-4EDB-818F-2C588EF29503}"/>
                  </a:ext>
                </a:extLst>
              </p:cNvPr>
              <p:cNvCxnSpPr>
                <a:cxnSpLocks/>
              </p:cNvCxnSpPr>
              <p:nvPr/>
            </p:nvCxnSpPr>
            <p:spPr>
              <a:xfrm>
                <a:off x="9605124"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xmlns="" id="{B945B3CD-A47B-43E6-95E3-EA25D0BBF921}"/>
                  </a:ext>
                </a:extLst>
              </p:cNvPr>
              <p:cNvCxnSpPr>
                <a:cxnSpLocks/>
              </p:cNvCxnSpPr>
              <p:nvPr/>
            </p:nvCxnSpPr>
            <p:spPr>
              <a:xfrm>
                <a:off x="9712584" y="264100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xmlns="" id="{B2404B6A-87DA-4A5F-8EAC-9FDD5AE4F77E}"/>
                  </a:ext>
                </a:extLst>
              </p:cNvPr>
              <p:cNvCxnSpPr>
                <a:cxnSpLocks/>
              </p:cNvCxnSpPr>
              <p:nvPr/>
            </p:nvCxnSpPr>
            <p:spPr>
              <a:xfrm>
                <a:off x="9818324"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xmlns="" id="{A5FD8FCD-9C8E-4211-9323-446405C5EB58}"/>
                  </a:ext>
                </a:extLst>
              </p:cNvPr>
              <p:cNvCxnSpPr>
                <a:cxnSpLocks/>
              </p:cNvCxnSpPr>
              <p:nvPr/>
            </p:nvCxnSpPr>
            <p:spPr>
              <a:xfrm>
                <a:off x="9930067"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xmlns="" id="{A650F010-AB86-4F2F-A289-370E76B594F8}"/>
                  </a:ext>
                </a:extLst>
              </p:cNvPr>
              <p:cNvCxnSpPr>
                <a:cxnSpLocks/>
              </p:cNvCxnSpPr>
              <p:nvPr/>
            </p:nvCxnSpPr>
            <p:spPr>
              <a:xfrm>
                <a:off x="894714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xmlns="" id="{7007CC4D-C195-4BF7-ABEC-BB27920929A9}"/>
                  </a:ext>
                </a:extLst>
              </p:cNvPr>
              <p:cNvCxnSpPr>
                <a:cxnSpLocks/>
              </p:cNvCxnSpPr>
              <p:nvPr/>
            </p:nvCxnSpPr>
            <p:spPr>
              <a:xfrm>
                <a:off x="1002918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33" name="TextBox 32">
              <a:extLst>
                <a:ext uri="{FF2B5EF4-FFF2-40B4-BE49-F238E27FC236}">
                  <a16:creationId xmlns:a16="http://schemas.microsoft.com/office/drawing/2014/main" xmlns="" id="{69FEEA20-3578-4A35-BC8E-3F5571AE68C6}"/>
                </a:ext>
              </a:extLst>
            </p:cNvPr>
            <p:cNvSpPr txBox="1"/>
            <p:nvPr/>
          </p:nvSpPr>
          <p:spPr>
            <a:xfrm>
              <a:off x="6565712" y="5306542"/>
              <a:ext cx="246238" cy="515926"/>
            </a:xfrm>
            <a:prstGeom prst="rect">
              <a:avLst/>
            </a:prstGeom>
            <a:noFill/>
          </p:spPr>
          <p:txBody>
            <a:bodyPr wrap="square" rtlCol="0">
              <a:spAutoFit/>
            </a:bodyPr>
            <a:lstStyle/>
            <a:p>
              <a:r>
                <a:rPr lang="en-US" sz="1200" dirty="0"/>
                <a:t>4</a:t>
              </a:r>
            </a:p>
          </p:txBody>
        </p:sp>
        <p:sp>
          <p:nvSpPr>
            <p:cNvPr id="34" name="TextBox 33">
              <a:extLst>
                <a:ext uri="{FF2B5EF4-FFF2-40B4-BE49-F238E27FC236}">
                  <a16:creationId xmlns:a16="http://schemas.microsoft.com/office/drawing/2014/main" xmlns="" id="{3D5A8217-B775-49E4-A33A-50FEEAA28969}"/>
                </a:ext>
              </a:extLst>
            </p:cNvPr>
            <p:cNvSpPr txBox="1"/>
            <p:nvPr/>
          </p:nvSpPr>
          <p:spPr>
            <a:xfrm>
              <a:off x="5455827" y="5329558"/>
              <a:ext cx="246238" cy="515926"/>
            </a:xfrm>
            <a:prstGeom prst="rect">
              <a:avLst/>
            </a:prstGeom>
            <a:noFill/>
          </p:spPr>
          <p:txBody>
            <a:bodyPr wrap="square" rtlCol="0">
              <a:spAutoFit/>
            </a:bodyPr>
            <a:lstStyle/>
            <a:p>
              <a:r>
                <a:rPr lang="en-US" sz="1200" dirty="0"/>
                <a:t>3</a:t>
              </a:r>
            </a:p>
          </p:txBody>
        </p:sp>
        <p:sp>
          <p:nvSpPr>
            <p:cNvPr id="35" name="TextBox 34">
              <a:extLst>
                <a:ext uri="{FF2B5EF4-FFF2-40B4-BE49-F238E27FC236}">
                  <a16:creationId xmlns:a16="http://schemas.microsoft.com/office/drawing/2014/main" xmlns="" id="{388C4374-0F77-47E3-9FA8-7E539D7B90D2}"/>
                </a:ext>
              </a:extLst>
            </p:cNvPr>
            <p:cNvSpPr txBox="1"/>
            <p:nvPr/>
          </p:nvSpPr>
          <p:spPr>
            <a:xfrm>
              <a:off x="4376696" y="5299546"/>
              <a:ext cx="246238" cy="515926"/>
            </a:xfrm>
            <a:prstGeom prst="rect">
              <a:avLst/>
            </a:prstGeom>
            <a:noFill/>
          </p:spPr>
          <p:txBody>
            <a:bodyPr wrap="square" rtlCol="0">
              <a:spAutoFit/>
            </a:bodyPr>
            <a:lstStyle/>
            <a:p>
              <a:r>
                <a:rPr lang="en-US" sz="1200" dirty="0"/>
                <a:t>2</a:t>
              </a:r>
            </a:p>
          </p:txBody>
        </p:sp>
        <p:sp>
          <p:nvSpPr>
            <p:cNvPr id="36" name="TextBox 35">
              <a:extLst>
                <a:ext uri="{FF2B5EF4-FFF2-40B4-BE49-F238E27FC236}">
                  <a16:creationId xmlns:a16="http://schemas.microsoft.com/office/drawing/2014/main" xmlns="" id="{7269A43F-7518-44FC-8E74-9EFAD61D90D5}"/>
                </a:ext>
              </a:extLst>
            </p:cNvPr>
            <p:cNvSpPr txBox="1"/>
            <p:nvPr/>
          </p:nvSpPr>
          <p:spPr>
            <a:xfrm>
              <a:off x="3260910" y="5300124"/>
              <a:ext cx="246238" cy="515926"/>
            </a:xfrm>
            <a:prstGeom prst="rect">
              <a:avLst/>
            </a:prstGeom>
            <a:noFill/>
          </p:spPr>
          <p:txBody>
            <a:bodyPr wrap="square" rtlCol="0">
              <a:spAutoFit/>
            </a:bodyPr>
            <a:lstStyle/>
            <a:p>
              <a:r>
                <a:rPr lang="en-US" sz="1200" dirty="0"/>
                <a:t>1</a:t>
              </a:r>
            </a:p>
          </p:txBody>
        </p:sp>
        <p:sp>
          <p:nvSpPr>
            <p:cNvPr id="37" name="TextBox 36">
              <a:extLst>
                <a:ext uri="{FF2B5EF4-FFF2-40B4-BE49-F238E27FC236}">
                  <a16:creationId xmlns:a16="http://schemas.microsoft.com/office/drawing/2014/main" xmlns="" id="{FA895C8D-824C-47D8-BAC8-4A99A540081B}"/>
                </a:ext>
              </a:extLst>
            </p:cNvPr>
            <p:cNvSpPr txBox="1"/>
            <p:nvPr/>
          </p:nvSpPr>
          <p:spPr>
            <a:xfrm>
              <a:off x="2164621" y="5283683"/>
              <a:ext cx="246238" cy="515926"/>
            </a:xfrm>
            <a:prstGeom prst="rect">
              <a:avLst/>
            </a:prstGeom>
            <a:noFill/>
          </p:spPr>
          <p:txBody>
            <a:bodyPr wrap="square" rtlCol="0">
              <a:spAutoFit/>
            </a:bodyPr>
            <a:lstStyle/>
            <a:p>
              <a:r>
                <a:rPr lang="en-US" sz="1200" dirty="0"/>
                <a:t>0</a:t>
              </a:r>
            </a:p>
          </p:txBody>
        </p:sp>
        <p:sp>
          <p:nvSpPr>
            <p:cNvPr id="38" name="TextBox 37">
              <a:extLst>
                <a:ext uri="{FF2B5EF4-FFF2-40B4-BE49-F238E27FC236}">
                  <a16:creationId xmlns:a16="http://schemas.microsoft.com/office/drawing/2014/main" xmlns="" id="{E24B7444-0322-458E-B533-FC8306ADDF8E}"/>
                </a:ext>
              </a:extLst>
            </p:cNvPr>
            <p:cNvSpPr txBox="1"/>
            <p:nvPr/>
          </p:nvSpPr>
          <p:spPr>
            <a:xfrm>
              <a:off x="9829118" y="5329558"/>
              <a:ext cx="246238" cy="515926"/>
            </a:xfrm>
            <a:prstGeom prst="rect">
              <a:avLst/>
            </a:prstGeom>
            <a:noFill/>
          </p:spPr>
          <p:txBody>
            <a:bodyPr wrap="square" rtlCol="0">
              <a:spAutoFit/>
            </a:bodyPr>
            <a:lstStyle/>
            <a:p>
              <a:r>
                <a:rPr lang="en-US" sz="1200" dirty="0"/>
                <a:t>7</a:t>
              </a:r>
            </a:p>
          </p:txBody>
        </p:sp>
        <p:sp>
          <p:nvSpPr>
            <p:cNvPr id="39" name="TextBox 38">
              <a:extLst>
                <a:ext uri="{FF2B5EF4-FFF2-40B4-BE49-F238E27FC236}">
                  <a16:creationId xmlns:a16="http://schemas.microsoft.com/office/drawing/2014/main" xmlns="" id="{036AB4CB-3B6E-4DBD-A2C9-D20DFC9737C2}"/>
                </a:ext>
              </a:extLst>
            </p:cNvPr>
            <p:cNvSpPr txBox="1"/>
            <p:nvPr/>
          </p:nvSpPr>
          <p:spPr>
            <a:xfrm>
              <a:off x="8748706" y="5306542"/>
              <a:ext cx="246238" cy="515926"/>
            </a:xfrm>
            <a:prstGeom prst="rect">
              <a:avLst/>
            </a:prstGeom>
            <a:noFill/>
          </p:spPr>
          <p:txBody>
            <a:bodyPr wrap="square" rtlCol="0">
              <a:spAutoFit/>
            </a:bodyPr>
            <a:lstStyle/>
            <a:p>
              <a:r>
                <a:rPr lang="en-US" sz="1200" dirty="0"/>
                <a:t>6</a:t>
              </a:r>
            </a:p>
          </p:txBody>
        </p:sp>
        <p:sp>
          <p:nvSpPr>
            <p:cNvPr id="40" name="TextBox 39">
              <a:extLst>
                <a:ext uri="{FF2B5EF4-FFF2-40B4-BE49-F238E27FC236}">
                  <a16:creationId xmlns:a16="http://schemas.microsoft.com/office/drawing/2014/main" xmlns="" id="{AAA8FD8C-0F13-474C-BB38-3379AFDB95E2}"/>
                </a:ext>
              </a:extLst>
            </p:cNvPr>
            <p:cNvSpPr txBox="1"/>
            <p:nvPr/>
          </p:nvSpPr>
          <p:spPr>
            <a:xfrm>
              <a:off x="7659777" y="5313527"/>
              <a:ext cx="246238" cy="515926"/>
            </a:xfrm>
            <a:prstGeom prst="rect">
              <a:avLst/>
            </a:prstGeom>
            <a:noFill/>
          </p:spPr>
          <p:txBody>
            <a:bodyPr wrap="square" rtlCol="0">
              <a:spAutoFit/>
            </a:bodyPr>
            <a:lstStyle/>
            <a:p>
              <a:r>
                <a:rPr lang="en-US" sz="1200" dirty="0"/>
                <a:t>5</a:t>
              </a:r>
            </a:p>
          </p:txBody>
        </p:sp>
      </p:grpSp>
      <p:grpSp>
        <p:nvGrpSpPr>
          <p:cNvPr id="112" name="Group 654">
            <a:extLst>
              <a:ext uri="{FF2B5EF4-FFF2-40B4-BE49-F238E27FC236}">
                <a16:creationId xmlns:a16="http://schemas.microsoft.com/office/drawing/2014/main" xmlns="" id="{5573599E-4EF1-4600-91C4-2161518088C7}"/>
              </a:ext>
            </a:extLst>
          </p:cNvPr>
          <p:cNvGrpSpPr/>
          <p:nvPr/>
        </p:nvGrpSpPr>
        <p:grpSpPr>
          <a:xfrm rot="7872656">
            <a:off x="2636937" y="4484670"/>
            <a:ext cx="381000" cy="2771959"/>
            <a:chOff x="11380127" y="1797991"/>
            <a:chExt cx="399111" cy="3745131"/>
          </a:xfrm>
          <a:effectLst>
            <a:reflection blurRad="6350" stA="50000" endA="300" endPos="90000" dist="50800" dir="5400000" sy="-100000" algn="bl" rotWithShape="0"/>
          </a:effectLst>
        </p:grpSpPr>
        <p:sp>
          <p:nvSpPr>
            <p:cNvPr id="113" name="Rectangle 112">
              <a:extLst>
                <a:ext uri="{FF2B5EF4-FFF2-40B4-BE49-F238E27FC236}">
                  <a16:creationId xmlns:a16="http://schemas.microsoft.com/office/drawing/2014/main" xmlns="" id="{D885FA48-7783-4978-9F33-898A98799DEE}"/>
                </a:ext>
              </a:extLst>
            </p:cNvPr>
            <p:cNvSpPr/>
            <p:nvPr/>
          </p:nvSpPr>
          <p:spPr>
            <a:xfrm rot="21537726">
              <a:off x="11433311" y="2015673"/>
              <a:ext cx="339555" cy="3077488"/>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a:p>
          </p:txBody>
        </p:sp>
        <p:sp>
          <p:nvSpPr>
            <p:cNvPr id="114" name="Rectangle 113">
              <a:extLst>
                <a:ext uri="{FF2B5EF4-FFF2-40B4-BE49-F238E27FC236}">
                  <a16:creationId xmlns:a16="http://schemas.microsoft.com/office/drawing/2014/main" xmlns="" id="{958973FB-3306-44B6-992D-A50D90D9B277}"/>
                </a:ext>
              </a:extLst>
            </p:cNvPr>
            <p:cNvSpPr/>
            <p:nvPr/>
          </p:nvSpPr>
          <p:spPr>
            <a:xfrm rot="21537726">
              <a:off x="11380127" y="1797991"/>
              <a:ext cx="339555" cy="280219"/>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115" name="Isosceles Triangle 114">
              <a:extLst>
                <a:ext uri="{FF2B5EF4-FFF2-40B4-BE49-F238E27FC236}">
                  <a16:creationId xmlns:a16="http://schemas.microsoft.com/office/drawing/2014/main" xmlns="" id="{B389FFF3-74BD-41DF-9689-735BE9E98269}"/>
                </a:ext>
              </a:extLst>
            </p:cNvPr>
            <p:cNvSpPr/>
            <p:nvPr/>
          </p:nvSpPr>
          <p:spPr>
            <a:xfrm rot="10737726">
              <a:off x="11446671" y="5071881"/>
              <a:ext cx="332567" cy="39793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116" name="Isosceles Triangle 115">
              <a:extLst>
                <a:ext uri="{FF2B5EF4-FFF2-40B4-BE49-F238E27FC236}">
                  <a16:creationId xmlns:a16="http://schemas.microsoft.com/office/drawing/2014/main" xmlns="" id="{B7AD9CF2-15D3-489F-BB34-147447D88962}"/>
                </a:ext>
              </a:extLst>
            </p:cNvPr>
            <p:cNvSpPr/>
            <p:nvPr/>
          </p:nvSpPr>
          <p:spPr>
            <a:xfrm rot="10737726">
              <a:off x="11549294" y="5290056"/>
              <a:ext cx="122618" cy="25306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grpSp>
        <p:nvGrpSpPr>
          <p:cNvPr id="117" name="Group 403">
            <a:extLst>
              <a:ext uri="{FF2B5EF4-FFF2-40B4-BE49-F238E27FC236}">
                <a16:creationId xmlns:a16="http://schemas.microsoft.com/office/drawing/2014/main" xmlns="" id="{62FD8845-7C12-4E31-9FC7-8F2AF5E8D379}"/>
              </a:ext>
            </a:extLst>
          </p:cNvPr>
          <p:cNvGrpSpPr/>
          <p:nvPr/>
        </p:nvGrpSpPr>
        <p:grpSpPr>
          <a:xfrm rot="21247771" flipH="1">
            <a:off x="-6899920" y="-4186178"/>
            <a:ext cx="15568970" cy="10591070"/>
            <a:chOff x="2796540" y="1463040"/>
            <a:chExt cx="3840480" cy="3840480"/>
          </a:xfrm>
        </p:grpSpPr>
        <p:grpSp>
          <p:nvGrpSpPr>
            <p:cNvPr id="118" name="Group 404">
              <a:extLst>
                <a:ext uri="{FF2B5EF4-FFF2-40B4-BE49-F238E27FC236}">
                  <a16:creationId xmlns:a16="http://schemas.microsoft.com/office/drawing/2014/main" xmlns="" id="{DD095A3F-E950-463D-8D22-FF2A80511571}"/>
                </a:ext>
              </a:extLst>
            </p:cNvPr>
            <p:cNvGrpSpPr/>
            <p:nvPr/>
          </p:nvGrpSpPr>
          <p:grpSpPr>
            <a:xfrm>
              <a:off x="3957014" y="1509211"/>
              <a:ext cx="811364" cy="2071952"/>
              <a:chOff x="3235007" y="877459"/>
              <a:chExt cx="2013030" cy="5066298"/>
            </a:xfrm>
          </p:grpSpPr>
          <p:grpSp>
            <p:nvGrpSpPr>
              <p:cNvPr id="120" name="Group 406">
                <a:extLst>
                  <a:ext uri="{FF2B5EF4-FFF2-40B4-BE49-F238E27FC236}">
                    <a16:creationId xmlns:a16="http://schemas.microsoft.com/office/drawing/2014/main" xmlns="" id="{19104C1B-031E-483E-ABF7-66CD0B69238B}"/>
                  </a:ext>
                </a:extLst>
              </p:cNvPr>
              <p:cNvGrpSpPr/>
              <p:nvPr/>
            </p:nvGrpSpPr>
            <p:grpSpPr>
              <a:xfrm>
                <a:off x="3235007" y="1516985"/>
                <a:ext cx="2013030" cy="4426772"/>
                <a:chOff x="3235007" y="1516985"/>
                <a:chExt cx="2013030" cy="4426772"/>
              </a:xfrm>
            </p:grpSpPr>
            <p:grpSp>
              <p:nvGrpSpPr>
                <p:cNvPr id="126" name="Group 411">
                  <a:extLst>
                    <a:ext uri="{FF2B5EF4-FFF2-40B4-BE49-F238E27FC236}">
                      <a16:creationId xmlns:a16="http://schemas.microsoft.com/office/drawing/2014/main" xmlns="" id="{9D35E63D-E0C1-4B50-8384-9B3A1ABB15F4}"/>
                    </a:ext>
                  </a:extLst>
                </p:cNvPr>
                <p:cNvGrpSpPr/>
                <p:nvPr/>
              </p:nvGrpSpPr>
              <p:grpSpPr>
                <a:xfrm rot="165305">
                  <a:off x="4870247" y="1516985"/>
                  <a:ext cx="377790" cy="4220563"/>
                  <a:chOff x="4873603" y="1515495"/>
                  <a:chExt cx="377790" cy="4220563"/>
                </a:xfrm>
              </p:grpSpPr>
              <p:grpSp>
                <p:nvGrpSpPr>
                  <p:cNvPr id="139" name="Group 424">
                    <a:extLst>
                      <a:ext uri="{FF2B5EF4-FFF2-40B4-BE49-F238E27FC236}">
                        <a16:creationId xmlns:a16="http://schemas.microsoft.com/office/drawing/2014/main" xmlns="" id="{DD143ED2-8381-45C5-8F89-2A0374C9DD4D}"/>
                      </a:ext>
                    </a:extLst>
                  </p:cNvPr>
                  <p:cNvGrpSpPr/>
                  <p:nvPr/>
                </p:nvGrpSpPr>
                <p:grpSpPr>
                  <a:xfrm>
                    <a:off x="4873603" y="1515495"/>
                    <a:ext cx="246063" cy="3545161"/>
                    <a:chOff x="4852973" y="1515495"/>
                    <a:chExt cx="191973" cy="3545161"/>
                  </a:xfrm>
                </p:grpSpPr>
                <p:sp>
                  <p:nvSpPr>
                    <p:cNvPr id="141" name="Rectangle: Single Corner Rounded 17">
                      <a:extLst>
                        <a:ext uri="{FF2B5EF4-FFF2-40B4-BE49-F238E27FC236}">
                          <a16:creationId xmlns:a16="http://schemas.microsoft.com/office/drawing/2014/main" xmlns="" id="{6260DD48-8F32-4814-B1FB-4DF6A6645D68}"/>
                        </a:ext>
                      </a:extLst>
                    </p:cNvPr>
                    <p:cNvSpPr/>
                    <p:nvPr/>
                  </p:nvSpPr>
                  <p:spPr>
                    <a:xfrm rot="20849980">
                      <a:off x="4852973" y="1515495"/>
                      <a:ext cx="178998" cy="3545161"/>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Single Corner Rounded 17">
                      <a:extLst>
                        <a:ext uri="{FF2B5EF4-FFF2-40B4-BE49-F238E27FC236}">
                          <a16:creationId xmlns:a16="http://schemas.microsoft.com/office/drawing/2014/main" xmlns="" id="{3DC69709-610B-4679-BD6E-609E09B49C4A}"/>
                        </a:ext>
                      </a:extLst>
                    </p:cNvPr>
                    <p:cNvSpPr/>
                    <p:nvPr/>
                  </p:nvSpPr>
                  <p:spPr>
                    <a:xfrm rot="20849980">
                      <a:off x="4873380" y="1685887"/>
                      <a:ext cx="171566" cy="3345038"/>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sp>
                <p:nvSpPr>
                  <p:cNvPr id="140" name="Isosceles Triangle 139">
                    <a:extLst>
                      <a:ext uri="{FF2B5EF4-FFF2-40B4-BE49-F238E27FC236}">
                        <a16:creationId xmlns:a16="http://schemas.microsoft.com/office/drawing/2014/main" xmlns="" id="{F6C33FED-E458-4B53-B03F-0C56E8448487}"/>
                      </a:ext>
                    </a:extLst>
                  </p:cNvPr>
                  <p:cNvSpPr/>
                  <p:nvPr/>
                </p:nvSpPr>
                <p:spPr>
                  <a:xfrm rot="10364708" flipH="1">
                    <a:off x="5162869" y="4930019"/>
                    <a:ext cx="88524" cy="8060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rgbClr val="CCCCFF"/>
                        </a:solidFill>
                      </a:ln>
                      <a:solidFill>
                        <a:schemeClr val="tx1"/>
                      </a:solidFill>
                      <a:effectLst>
                        <a:outerShdw blurRad="38100" dist="19050" dir="2700000" algn="tl" rotWithShape="0">
                          <a:schemeClr val="dk1">
                            <a:alpha val="40000"/>
                          </a:schemeClr>
                        </a:outerShdw>
                      </a:effectLst>
                    </a:endParaRPr>
                  </a:p>
                </p:txBody>
              </p:sp>
            </p:grpSp>
            <p:grpSp>
              <p:nvGrpSpPr>
                <p:cNvPr id="127" name="Group 412">
                  <a:extLst>
                    <a:ext uri="{FF2B5EF4-FFF2-40B4-BE49-F238E27FC236}">
                      <a16:creationId xmlns:a16="http://schemas.microsoft.com/office/drawing/2014/main" xmlns="" id="{33E25179-B62E-430C-BA27-71328906ED23}"/>
                    </a:ext>
                  </a:extLst>
                </p:cNvPr>
                <p:cNvGrpSpPr/>
                <p:nvPr/>
              </p:nvGrpSpPr>
              <p:grpSpPr>
                <a:xfrm>
                  <a:off x="3782752" y="1635971"/>
                  <a:ext cx="458787" cy="2606275"/>
                  <a:chOff x="6494131" y="3300804"/>
                  <a:chExt cx="458787" cy="2606275"/>
                </a:xfrm>
              </p:grpSpPr>
              <p:sp>
                <p:nvSpPr>
                  <p:cNvPr id="137" name="Rectangle: Single Corner Rounded 17">
                    <a:extLst>
                      <a:ext uri="{FF2B5EF4-FFF2-40B4-BE49-F238E27FC236}">
                        <a16:creationId xmlns:a16="http://schemas.microsoft.com/office/drawing/2014/main" xmlns="" id="{BDACFDF1-28A6-4933-9767-1A64CEB5E72F}"/>
                      </a:ext>
                    </a:extLst>
                  </p:cNvPr>
                  <p:cNvSpPr/>
                  <p:nvPr/>
                </p:nvSpPr>
                <p:spPr>
                  <a:xfrm rot="841736" flipH="1">
                    <a:off x="6494131" y="3300804"/>
                    <a:ext cx="458787" cy="2606275"/>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49091"/>
                      <a:gd name="connsiteX1" fmla="*/ 223242 w 267892"/>
                      <a:gd name="connsiteY1" fmla="*/ 0 h 3549091"/>
                      <a:gd name="connsiteX2" fmla="*/ 267892 w 267892"/>
                      <a:gd name="connsiteY2" fmla="*/ 44650 h 3549091"/>
                      <a:gd name="connsiteX3" fmla="*/ 100744 w 267892"/>
                      <a:gd name="connsiteY3" fmla="*/ 3549091 h 3549091"/>
                      <a:gd name="connsiteX4" fmla="*/ 245471 w 267892"/>
                      <a:gd name="connsiteY4" fmla="*/ 2614715 h 3549091"/>
                      <a:gd name="connsiteX5" fmla="*/ 0 w 267892"/>
                      <a:gd name="connsiteY5" fmla="*/ 0 h 3549091"/>
                      <a:gd name="connsiteX0" fmla="*/ 0 w 391470"/>
                      <a:gd name="connsiteY0" fmla="*/ 0 h 3037924"/>
                      <a:gd name="connsiteX1" fmla="*/ 223242 w 391470"/>
                      <a:gd name="connsiteY1" fmla="*/ 0 h 3037924"/>
                      <a:gd name="connsiteX2" fmla="*/ 267892 w 391470"/>
                      <a:gd name="connsiteY2" fmla="*/ 44650 h 3037924"/>
                      <a:gd name="connsiteX3" fmla="*/ 312034 w 391470"/>
                      <a:gd name="connsiteY3" fmla="*/ 3037924 h 3037924"/>
                      <a:gd name="connsiteX4" fmla="*/ 245471 w 391470"/>
                      <a:gd name="connsiteY4" fmla="*/ 2614715 h 3037924"/>
                      <a:gd name="connsiteX5" fmla="*/ 0 w 391470"/>
                      <a:gd name="connsiteY5" fmla="*/ 0 h 3037924"/>
                      <a:gd name="connsiteX0" fmla="*/ 66535 w 458005"/>
                      <a:gd name="connsiteY0" fmla="*/ 0 h 3037924"/>
                      <a:gd name="connsiteX1" fmla="*/ 289777 w 458005"/>
                      <a:gd name="connsiteY1" fmla="*/ 0 h 3037924"/>
                      <a:gd name="connsiteX2" fmla="*/ 334427 w 458005"/>
                      <a:gd name="connsiteY2" fmla="*/ 44650 h 3037924"/>
                      <a:gd name="connsiteX3" fmla="*/ 378569 w 458005"/>
                      <a:gd name="connsiteY3" fmla="*/ 3037924 h 3037924"/>
                      <a:gd name="connsiteX4" fmla="*/ 0 w 458005"/>
                      <a:gd name="connsiteY4" fmla="*/ 2810939 h 3037924"/>
                      <a:gd name="connsiteX5" fmla="*/ 66535 w 458005"/>
                      <a:gd name="connsiteY5" fmla="*/ 0 h 3037924"/>
                      <a:gd name="connsiteX0" fmla="*/ 66535 w 395557"/>
                      <a:gd name="connsiteY0" fmla="*/ 0 h 3037924"/>
                      <a:gd name="connsiteX1" fmla="*/ 289777 w 395557"/>
                      <a:gd name="connsiteY1" fmla="*/ 0 h 3037924"/>
                      <a:gd name="connsiteX2" fmla="*/ 334427 w 395557"/>
                      <a:gd name="connsiteY2" fmla="*/ 44650 h 3037924"/>
                      <a:gd name="connsiteX3" fmla="*/ 225892 w 395557"/>
                      <a:gd name="connsiteY3" fmla="*/ 2414467 h 3037924"/>
                      <a:gd name="connsiteX4" fmla="*/ 378569 w 395557"/>
                      <a:gd name="connsiteY4" fmla="*/ 3037924 h 3037924"/>
                      <a:gd name="connsiteX5" fmla="*/ 0 w 395557"/>
                      <a:gd name="connsiteY5" fmla="*/ 2810939 h 3037924"/>
                      <a:gd name="connsiteX6" fmla="*/ 66535 w 395557"/>
                      <a:gd name="connsiteY6" fmla="*/ 0 h 3037924"/>
                      <a:gd name="connsiteX0" fmla="*/ 4167 w 333189"/>
                      <a:gd name="connsiteY0" fmla="*/ 0 h 3037924"/>
                      <a:gd name="connsiteX1" fmla="*/ 227409 w 333189"/>
                      <a:gd name="connsiteY1" fmla="*/ 0 h 3037924"/>
                      <a:gd name="connsiteX2" fmla="*/ 272059 w 333189"/>
                      <a:gd name="connsiteY2" fmla="*/ 4465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94865 w 333189"/>
                      <a:gd name="connsiteY2" fmla="*/ 102595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48372 w 333189"/>
                      <a:gd name="connsiteY2" fmla="*/ 10891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1785"/>
                      <a:gd name="connsiteY0" fmla="*/ 0 h 3037924"/>
                      <a:gd name="connsiteX1" fmla="*/ 227409 w 331785"/>
                      <a:gd name="connsiteY1" fmla="*/ 0 h 3037924"/>
                      <a:gd name="connsiteX2" fmla="*/ 148372 w 331785"/>
                      <a:gd name="connsiteY2" fmla="*/ 108910 h 3037924"/>
                      <a:gd name="connsiteX3" fmla="*/ 138303 w 331785"/>
                      <a:gd name="connsiteY3" fmla="*/ 2411717 h 3037924"/>
                      <a:gd name="connsiteX4" fmla="*/ 316201 w 331785"/>
                      <a:gd name="connsiteY4" fmla="*/ 3037924 h 3037924"/>
                      <a:gd name="connsiteX5" fmla="*/ 0 w 331785"/>
                      <a:gd name="connsiteY5" fmla="*/ 2830307 h 3037924"/>
                      <a:gd name="connsiteX6" fmla="*/ 4167 w 331785"/>
                      <a:gd name="connsiteY6" fmla="*/ 0 h 3037924"/>
                      <a:gd name="connsiteX0" fmla="*/ 4167 w 336420"/>
                      <a:gd name="connsiteY0" fmla="*/ 0 h 2830307"/>
                      <a:gd name="connsiteX1" fmla="*/ 227409 w 336420"/>
                      <a:gd name="connsiteY1" fmla="*/ 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336420"/>
                      <a:gd name="connsiteY0" fmla="*/ 0 h 2830307"/>
                      <a:gd name="connsiteX1" fmla="*/ 151539 w 336420"/>
                      <a:gd name="connsiteY1" fmla="*/ 1726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297670"/>
                      <a:gd name="connsiteY0" fmla="*/ 0 h 2830307"/>
                      <a:gd name="connsiteX1" fmla="*/ 151539 w 297670"/>
                      <a:gd name="connsiteY1" fmla="*/ 17260 h 2830307"/>
                      <a:gd name="connsiteX2" fmla="*/ 148372 w 297670"/>
                      <a:gd name="connsiteY2" fmla="*/ 108910 h 2830307"/>
                      <a:gd name="connsiteX3" fmla="*/ 138303 w 297670"/>
                      <a:gd name="connsiteY3" fmla="*/ 2411717 h 2830307"/>
                      <a:gd name="connsiteX4" fmla="*/ 279989 w 297670"/>
                      <a:gd name="connsiteY4" fmla="*/ 2411677 h 2830307"/>
                      <a:gd name="connsiteX5" fmla="*/ 0 w 297670"/>
                      <a:gd name="connsiteY5" fmla="*/ 2830307 h 2830307"/>
                      <a:gd name="connsiteX6" fmla="*/ 4167 w 297670"/>
                      <a:gd name="connsiteY6" fmla="*/ 0 h 2830307"/>
                      <a:gd name="connsiteX0" fmla="*/ 4167 w 297388"/>
                      <a:gd name="connsiteY0" fmla="*/ 0 h 2830307"/>
                      <a:gd name="connsiteX1" fmla="*/ 151539 w 297388"/>
                      <a:gd name="connsiteY1" fmla="*/ 17260 h 2830307"/>
                      <a:gd name="connsiteX2" fmla="*/ 148372 w 297388"/>
                      <a:gd name="connsiteY2" fmla="*/ 108910 h 2830307"/>
                      <a:gd name="connsiteX3" fmla="*/ 133939 w 297388"/>
                      <a:gd name="connsiteY3" fmla="*/ 2207661 h 2830307"/>
                      <a:gd name="connsiteX4" fmla="*/ 279989 w 297388"/>
                      <a:gd name="connsiteY4" fmla="*/ 2411677 h 2830307"/>
                      <a:gd name="connsiteX5" fmla="*/ 0 w 297388"/>
                      <a:gd name="connsiteY5" fmla="*/ 2830307 h 2830307"/>
                      <a:gd name="connsiteX6" fmla="*/ 4167 w 297388"/>
                      <a:gd name="connsiteY6" fmla="*/ 0 h 2830307"/>
                      <a:gd name="connsiteX0" fmla="*/ 0 w 293221"/>
                      <a:gd name="connsiteY0" fmla="*/ 0 h 2960981"/>
                      <a:gd name="connsiteX1" fmla="*/ 147372 w 293221"/>
                      <a:gd name="connsiteY1" fmla="*/ 17260 h 2960981"/>
                      <a:gd name="connsiteX2" fmla="*/ 144205 w 293221"/>
                      <a:gd name="connsiteY2" fmla="*/ 108910 h 2960981"/>
                      <a:gd name="connsiteX3" fmla="*/ 129772 w 293221"/>
                      <a:gd name="connsiteY3" fmla="*/ 2207661 h 2960981"/>
                      <a:gd name="connsiteX4" fmla="*/ 275822 w 293221"/>
                      <a:gd name="connsiteY4" fmla="*/ 2411677 h 2960981"/>
                      <a:gd name="connsiteX5" fmla="*/ 1529 w 293221"/>
                      <a:gd name="connsiteY5" fmla="*/ 2960981 h 2960981"/>
                      <a:gd name="connsiteX6" fmla="*/ 0 w 293221"/>
                      <a:gd name="connsiteY6" fmla="*/ 0 h 2960981"/>
                      <a:gd name="connsiteX0" fmla="*/ 0 w 275822"/>
                      <a:gd name="connsiteY0" fmla="*/ 0 h 2960981"/>
                      <a:gd name="connsiteX1" fmla="*/ 147372 w 275822"/>
                      <a:gd name="connsiteY1" fmla="*/ 17260 h 2960981"/>
                      <a:gd name="connsiteX2" fmla="*/ 144205 w 275822"/>
                      <a:gd name="connsiteY2" fmla="*/ 108910 h 2960981"/>
                      <a:gd name="connsiteX3" fmla="*/ 129772 w 275822"/>
                      <a:gd name="connsiteY3" fmla="*/ 2207661 h 2960981"/>
                      <a:gd name="connsiteX4" fmla="*/ 275822 w 275822"/>
                      <a:gd name="connsiteY4" fmla="*/ 2411677 h 2960981"/>
                      <a:gd name="connsiteX5" fmla="*/ 185063 w 275822"/>
                      <a:gd name="connsiteY5" fmla="*/ 2904220 h 2960981"/>
                      <a:gd name="connsiteX6" fmla="*/ 1529 w 275822"/>
                      <a:gd name="connsiteY6" fmla="*/ 2960981 h 2960981"/>
                      <a:gd name="connsiteX7" fmla="*/ 0 w 275822"/>
                      <a:gd name="connsiteY7" fmla="*/ 0 h 29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22" h="2960981">
                        <a:moveTo>
                          <a:pt x="0" y="0"/>
                        </a:moveTo>
                        <a:lnTo>
                          <a:pt x="147372" y="17260"/>
                        </a:lnTo>
                        <a:cubicBezTo>
                          <a:pt x="172032" y="17260"/>
                          <a:pt x="144205" y="84250"/>
                          <a:pt x="144205" y="108910"/>
                        </a:cubicBezTo>
                        <a:cubicBezTo>
                          <a:pt x="175390" y="499097"/>
                          <a:pt x="122415" y="1708782"/>
                          <a:pt x="129772" y="2207661"/>
                        </a:cubicBezTo>
                        <a:cubicBezTo>
                          <a:pt x="137129" y="2706540"/>
                          <a:pt x="272860" y="2337576"/>
                          <a:pt x="275822" y="2411677"/>
                        </a:cubicBezTo>
                        <a:cubicBezTo>
                          <a:pt x="233064" y="2491874"/>
                          <a:pt x="227821" y="2824023"/>
                          <a:pt x="185063" y="2904220"/>
                        </a:cubicBezTo>
                        <a:lnTo>
                          <a:pt x="1529" y="2960981"/>
                        </a:lnTo>
                        <a:cubicBezTo>
                          <a:pt x="1019" y="1973987"/>
                          <a:pt x="510" y="986994"/>
                          <a:pt x="0" y="0"/>
                        </a:cubicBez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Single Corner Rounded 17">
                    <a:extLst>
                      <a:ext uri="{FF2B5EF4-FFF2-40B4-BE49-F238E27FC236}">
                        <a16:creationId xmlns:a16="http://schemas.microsoft.com/office/drawing/2014/main" xmlns="" id="{1B9754BD-5D5B-4DE7-AA54-42E81979A729}"/>
                      </a:ext>
                    </a:extLst>
                  </p:cNvPr>
                  <p:cNvSpPr/>
                  <p:nvPr/>
                </p:nvSpPr>
                <p:spPr>
                  <a:xfrm rot="841736" flipH="1">
                    <a:off x="6788985" y="3352909"/>
                    <a:ext cx="92876" cy="2461244"/>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grpSp>
              <p:nvGrpSpPr>
                <p:cNvPr id="128" name="Group 413">
                  <a:extLst>
                    <a:ext uri="{FF2B5EF4-FFF2-40B4-BE49-F238E27FC236}">
                      <a16:creationId xmlns:a16="http://schemas.microsoft.com/office/drawing/2014/main" xmlns="" id="{F4F12344-E2C4-45C3-944B-43EAB1003617}"/>
                    </a:ext>
                  </a:extLst>
                </p:cNvPr>
                <p:cNvGrpSpPr/>
                <p:nvPr/>
              </p:nvGrpSpPr>
              <p:grpSpPr>
                <a:xfrm>
                  <a:off x="3235007" y="2776806"/>
                  <a:ext cx="581418" cy="3166951"/>
                  <a:chOff x="2711995" y="2758380"/>
                  <a:chExt cx="581418" cy="3166951"/>
                </a:xfrm>
              </p:grpSpPr>
              <p:grpSp>
                <p:nvGrpSpPr>
                  <p:cNvPr id="129" name="Group 414">
                    <a:extLst>
                      <a:ext uri="{FF2B5EF4-FFF2-40B4-BE49-F238E27FC236}">
                        <a16:creationId xmlns:a16="http://schemas.microsoft.com/office/drawing/2014/main" xmlns="" id="{FA1513E6-8858-48F6-A6A7-B38058B98B86}"/>
                      </a:ext>
                    </a:extLst>
                  </p:cNvPr>
                  <p:cNvGrpSpPr/>
                  <p:nvPr/>
                </p:nvGrpSpPr>
                <p:grpSpPr>
                  <a:xfrm rot="225478">
                    <a:off x="2806901" y="2758380"/>
                    <a:ext cx="295967" cy="3166951"/>
                    <a:chOff x="10867127" y="2008667"/>
                    <a:chExt cx="295967" cy="3166951"/>
                  </a:xfrm>
                </p:grpSpPr>
                <p:sp>
                  <p:nvSpPr>
                    <p:cNvPr id="133" name="Rectangle 132">
                      <a:extLst>
                        <a:ext uri="{FF2B5EF4-FFF2-40B4-BE49-F238E27FC236}">
                          <a16:creationId xmlns:a16="http://schemas.microsoft.com/office/drawing/2014/main" xmlns="" id="{8C6259B3-71EA-4881-8319-FFE513DA4C71}"/>
                        </a:ext>
                      </a:extLst>
                    </p:cNvPr>
                    <p:cNvSpPr/>
                    <p:nvPr/>
                  </p:nvSpPr>
                  <p:spPr>
                    <a:xfrm rot="18524">
                      <a:off x="10867479" y="2008667"/>
                      <a:ext cx="260631" cy="2391073"/>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dirty="0"/>
                    </a:p>
                  </p:txBody>
                </p:sp>
                <p:sp>
                  <p:nvSpPr>
                    <p:cNvPr id="134" name="Rectangle 133">
                      <a:extLst>
                        <a:ext uri="{FF2B5EF4-FFF2-40B4-BE49-F238E27FC236}">
                          <a16:creationId xmlns:a16="http://schemas.microsoft.com/office/drawing/2014/main" xmlns="" id="{6F2AE7CD-9385-4EFE-9E58-77BD30DAE86A}"/>
                        </a:ext>
                      </a:extLst>
                    </p:cNvPr>
                    <p:cNvSpPr/>
                    <p:nvPr/>
                  </p:nvSpPr>
                  <p:spPr>
                    <a:xfrm rot="21573414">
                      <a:off x="10867127" y="2081519"/>
                      <a:ext cx="259162" cy="346850"/>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135" name="Isosceles Triangle 134">
                      <a:extLst>
                        <a:ext uri="{FF2B5EF4-FFF2-40B4-BE49-F238E27FC236}">
                          <a16:creationId xmlns:a16="http://schemas.microsoft.com/office/drawing/2014/main" xmlns="" id="{265E54A3-F205-4F77-85B3-0EE7CD8D3EDA}"/>
                        </a:ext>
                      </a:extLst>
                    </p:cNvPr>
                    <p:cNvSpPr/>
                    <p:nvPr/>
                  </p:nvSpPr>
                  <p:spPr>
                    <a:xfrm rot="10378441" flipH="1">
                      <a:off x="10893112" y="4363252"/>
                      <a:ext cx="269982" cy="812366"/>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136" name="Isosceles Triangle 135">
                      <a:extLst>
                        <a:ext uri="{FF2B5EF4-FFF2-40B4-BE49-F238E27FC236}">
                          <a16:creationId xmlns:a16="http://schemas.microsoft.com/office/drawing/2014/main" xmlns="" id="{FD5FF096-2C61-4A89-A458-EAF29DAB6B7F}"/>
                        </a:ext>
                      </a:extLst>
                    </p:cNvPr>
                    <p:cNvSpPr/>
                    <p:nvPr/>
                  </p:nvSpPr>
                  <p:spPr>
                    <a:xfrm rot="10378441" flipH="1">
                      <a:off x="11037096" y="4975758"/>
                      <a:ext cx="27981" cy="92247"/>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grpSp>
                <p:nvGrpSpPr>
                  <p:cNvPr id="130" name="Group 415">
                    <a:extLst>
                      <a:ext uri="{FF2B5EF4-FFF2-40B4-BE49-F238E27FC236}">
                        <a16:creationId xmlns:a16="http://schemas.microsoft.com/office/drawing/2014/main" xmlns="" id="{1A19379D-1138-4542-A868-4ACE7EFF9F99}"/>
                      </a:ext>
                    </a:extLst>
                  </p:cNvPr>
                  <p:cNvGrpSpPr/>
                  <p:nvPr/>
                </p:nvGrpSpPr>
                <p:grpSpPr>
                  <a:xfrm>
                    <a:off x="2711995" y="3823293"/>
                    <a:ext cx="581418" cy="600551"/>
                    <a:chOff x="1608686" y="3830040"/>
                    <a:chExt cx="581418" cy="600551"/>
                  </a:xfrm>
                </p:grpSpPr>
                <p:sp>
                  <p:nvSpPr>
                    <p:cNvPr id="131" name="Cylinder 416">
                      <a:extLst>
                        <a:ext uri="{FF2B5EF4-FFF2-40B4-BE49-F238E27FC236}">
                          <a16:creationId xmlns:a16="http://schemas.microsoft.com/office/drawing/2014/main" xmlns="" id="{2D6924E4-B052-4293-A639-C6CD1E1FCCB0}"/>
                        </a:ext>
                      </a:extLst>
                    </p:cNvPr>
                    <p:cNvSpPr/>
                    <p:nvPr/>
                  </p:nvSpPr>
                  <p:spPr>
                    <a:xfrm rot="5400000">
                      <a:off x="1569819" y="4051625"/>
                      <a:ext cx="355496" cy="277762"/>
                    </a:xfrm>
                    <a:prstGeom prst="can">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2" name="Freeform: Shape 417">
                      <a:extLst>
                        <a:ext uri="{FF2B5EF4-FFF2-40B4-BE49-F238E27FC236}">
                          <a16:creationId xmlns:a16="http://schemas.microsoft.com/office/drawing/2014/main" xmlns="" id="{64A19D9A-BC3F-4322-A42B-5D480E4CBD8F}"/>
                        </a:ext>
                      </a:extLst>
                    </p:cNvPr>
                    <p:cNvSpPr/>
                    <p:nvPr/>
                  </p:nvSpPr>
                  <p:spPr>
                    <a:xfrm rot="21478607">
                      <a:off x="1797365" y="3830040"/>
                      <a:ext cx="392739" cy="600551"/>
                    </a:xfrm>
                    <a:custGeom>
                      <a:avLst/>
                      <a:gdLst>
                        <a:gd name="connsiteX0" fmla="*/ 508514 w 508514"/>
                        <a:gd name="connsiteY0" fmla="*/ 0 h 600551"/>
                        <a:gd name="connsiteX1" fmla="*/ 508514 w 508514"/>
                        <a:gd name="connsiteY1" fmla="*/ 536987 h 600551"/>
                        <a:gd name="connsiteX2" fmla="*/ 254257 w 508514"/>
                        <a:gd name="connsiteY2" fmla="*/ 600551 h 600551"/>
                        <a:gd name="connsiteX3" fmla="*/ 0 w 508514"/>
                        <a:gd name="connsiteY3" fmla="*/ 536987 h 600551"/>
                        <a:gd name="connsiteX4" fmla="*/ 1 w 508514"/>
                        <a:gd name="connsiteY4" fmla="*/ 8776 h 600551"/>
                        <a:gd name="connsiteX5" fmla="*/ 50317 w 508514"/>
                        <a:gd name="connsiteY5" fmla="*/ 38261 h 600551"/>
                        <a:gd name="connsiteX6" fmla="*/ 230469 w 508514"/>
                        <a:gd name="connsiteY6" fmla="*/ 81078 h 600551"/>
                        <a:gd name="connsiteX7" fmla="*/ 493880 w 508514"/>
                        <a:gd name="connsiteY7" fmla="*/ 11160 h 600551"/>
                        <a:gd name="connsiteX8" fmla="*/ 508514 w 508514"/>
                        <a:gd name="connsiteY8" fmla="*/ 0 h 60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514" h="600551">
                          <a:moveTo>
                            <a:pt x="508514" y="0"/>
                          </a:moveTo>
                          <a:lnTo>
                            <a:pt x="508514" y="536987"/>
                          </a:lnTo>
                          <a:cubicBezTo>
                            <a:pt x="508514" y="572092"/>
                            <a:pt x="394679" y="600552"/>
                            <a:pt x="254257" y="600551"/>
                          </a:cubicBezTo>
                          <a:cubicBezTo>
                            <a:pt x="113835" y="600552"/>
                            <a:pt x="0" y="572092"/>
                            <a:pt x="0" y="536987"/>
                          </a:cubicBezTo>
                          <a:lnTo>
                            <a:pt x="1" y="8776"/>
                          </a:lnTo>
                          <a:lnTo>
                            <a:pt x="50317" y="38261"/>
                          </a:lnTo>
                          <a:cubicBezTo>
                            <a:pt x="105256" y="63675"/>
                            <a:pt x="166110" y="78805"/>
                            <a:pt x="230469" y="81078"/>
                          </a:cubicBezTo>
                          <a:cubicBezTo>
                            <a:pt x="327007" y="84489"/>
                            <a:pt x="417721" y="58487"/>
                            <a:pt x="493880" y="11160"/>
                          </a:cubicBezTo>
                          <a:lnTo>
                            <a:pt x="508514"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grpSp>
            <p:nvGrpSpPr>
              <p:cNvPr id="121" name="Group 407">
                <a:extLst>
                  <a:ext uri="{FF2B5EF4-FFF2-40B4-BE49-F238E27FC236}">
                    <a16:creationId xmlns:a16="http://schemas.microsoft.com/office/drawing/2014/main" xmlns="" id="{ED36C0A2-D248-4685-A0C0-3449D5A2C90B}"/>
                  </a:ext>
                </a:extLst>
              </p:cNvPr>
              <p:cNvGrpSpPr/>
              <p:nvPr/>
            </p:nvGrpSpPr>
            <p:grpSpPr>
              <a:xfrm>
                <a:off x="4178616" y="877459"/>
                <a:ext cx="745504" cy="1295697"/>
                <a:chOff x="5970436" y="917050"/>
                <a:chExt cx="745504" cy="1295697"/>
              </a:xfrm>
            </p:grpSpPr>
            <p:sp>
              <p:nvSpPr>
                <p:cNvPr id="123" name="Rectangle 122">
                  <a:extLst>
                    <a:ext uri="{FF2B5EF4-FFF2-40B4-BE49-F238E27FC236}">
                      <a16:creationId xmlns:a16="http://schemas.microsoft.com/office/drawing/2014/main" xmlns="" id="{23BA96C3-1F73-4CAA-9DBC-FD3E874D5C95}"/>
                    </a:ext>
                  </a:extLst>
                </p:cNvPr>
                <p:cNvSpPr/>
                <p:nvPr/>
              </p:nvSpPr>
              <p:spPr>
                <a:xfrm>
                  <a:off x="6278571" y="917050"/>
                  <a:ext cx="200025" cy="6663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Rounded Corners 409">
                  <a:extLst>
                    <a:ext uri="{FF2B5EF4-FFF2-40B4-BE49-F238E27FC236}">
                      <a16:creationId xmlns:a16="http://schemas.microsoft.com/office/drawing/2014/main" xmlns="" id="{0F19A9F2-1A5B-4C44-99CC-7B3AECCEF096}"/>
                    </a:ext>
                  </a:extLst>
                </p:cNvPr>
                <p:cNvSpPr/>
                <p:nvPr/>
              </p:nvSpPr>
              <p:spPr>
                <a:xfrm>
                  <a:off x="5970436" y="1352940"/>
                  <a:ext cx="745504" cy="859807"/>
                </a:xfrm>
                <a:prstGeom prst="roundRect">
                  <a:avLst/>
                </a:prstGeom>
                <a:gradFill flip="none" rotWithShape="1">
                  <a:gsLst>
                    <a:gs pos="33000">
                      <a:schemeClr val="tx1"/>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Star: 7 Points 410">
                  <a:extLst>
                    <a:ext uri="{FF2B5EF4-FFF2-40B4-BE49-F238E27FC236}">
                      <a16:creationId xmlns:a16="http://schemas.microsoft.com/office/drawing/2014/main" xmlns="" id="{F4886571-9AE7-4AD9-818D-31E8F97ACCE2}"/>
                    </a:ext>
                  </a:extLst>
                </p:cNvPr>
                <p:cNvSpPr/>
                <p:nvPr/>
              </p:nvSpPr>
              <p:spPr>
                <a:xfrm>
                  <a:off x="6158615" y="1679762"/>
                  <a:ext cx="264114" cy="272392"/>
                </a:xfrm>
                <a:prstGeom prst="star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Oval 118">
              <a:extLst>
                <a:ext uri="{FF2B5EF4-FFF2-40B4-BE49-F238E27FC236}">
                  <a16:creationId xmlns:a16="http://schemas.microsoft.com/office/drawing/2014/main" xmlns="" id="{445B3255-A899-4E22-AED9-EDDBE127A99B}"/>
                </a:ext>
              </a:extLst>
            </p:cNvPr>
            <p:cNvSpPr/>
            <p:nvPr/>
          </p:nvSpPr>
          <p:spPr>
            <a:xfrm>
              <a:off x="2796540" y="1463040"/>
              <a:ext cx="3840480" cy="3840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143" name="TextBox 142"/>
          <p:cNvSpPr txBox="1"/>
          <p:nvPr/>
        </p:nvSpPr>
        <p:spPr>
          <a:xfrm>
            <a:off x="203246" y="5728746"/>
            <a:ext cx="8878704" cy="584775"/>
          </a:xfrm>
          <a:prstGeom prst="rect">
            <a:avLst/>
          </a:prstGeom>
          <a:noFill/>
        </p:spPr>
        <p:txBody>
          <a:bodyPr wrap="square" rtlCol="0">
            <a:spAutoFit/>
          </a:bodyPr>
          <a:lstStyle/>
          <a:p>
            <a:r>
              <a:rPr lang="en-US" sz="3200" dirty="0" err="1" smtClean="0"/>
              <a:t>অঙ্কনঃ</a:t>
            </a:r>
            <a:r>
              <a:rPr lang="en-US" sz="3200" dirty="0" smtClean="0"/>
              <a:t> </a:t>
            </a:r>
            <a:r>
              <a:rPr lang="en-US" sz="3200" dirty="0" err="1" smtClean="0"/>
              <a:t>যেকোনো</a:t>
            </a:r>
            <a:r>
              <a:rPr lang="en-US" sz="3200" dirty="0" smtClean="0"/>
              <a:t> </a:t>
            </a:r>
            <a:r>
              <a:rPr lang="en-US" sz="3200" dirty="0" err="1" smtClean="0"/>
              <a:t>রশ্মি</a:t>
            </a:r>
            <a:r>
              <a:rPr lang="en-US" sz="3200" dirty="0" smtClean="0"/>
              <a:t> BC </a:t>
            </a:r>
            <a:r>
              <a:rPr lang="en-US" sz="3200" dirty="0" err="1" smtClean="0"/>
              <a:t>থেকে</a:t>
            </a:r>
            <a:r>
              <a:rPr lang="en-US" sz="3200" dirty="0" smtClean="0"/>
              <a:t> a </a:t>
            </a:r>
            <a:r>
              <a:rPr lang="en-US" sz="3200" dirty="0" err="1" smtClean="0"/>
              <a:t>এর</a:t>
            </a:r>
            <a:r>
              <a:rPr lang="en-US" sz="3200" dirty="0" smtClean="0"/>
              <a:t> </a:t>
            </a:r>
            <a:r>
              <a:rPr lang="en-US" sz="3200" dirty="0" err="1" smtClean="0"/>
              <a:t>সমান</a:t>
            </a:r>
            <a:r>
              <a:rPr lang="en-US" sz="3200" dirty="0" smtClean="0"/>
              <a:t> </a:t>
            </a:r>
            <a:r>
              <a:rPr lang="en-US" sz="3200" dirty="0" err="1" smtClean="0"/>
              <a:t>করে</a:t>
            </a:r>
            <a:r>
              <a:rPr lang="en-US" sz="3200" dirty="0" smtClean="0"/>
              <a:t> </a:t>
            </a:r>
            <a:r>
              <a:rPr lang="en-US" sz="3200" dirty="0"/>
              <a:t>B</a:t>
            </a:r>
            <a:r>
              <a:rPr lang="en-US" sz="3200" dirty="0" smtClean="0"/>
              <a:t>C </a:t>
            </a:r>
            <a:r>
              <a:rPr lang="en-US" sz="3200" dirty="0" err="1" smtClean="0"/>
              <a:t>কেটে</a:t>
            </a:r>
            <a:r>
              <a:rPr lang="en-US" sz="3200" dirty="0" smtClean="0"/>
              <a:t> </a:t>
            </a:r>
            <a:r>
              <a:rPr lang="en-US" sz="3200" dirty="0" err="1" smtClean="0"/>
              <a:t>নিই</a:t>
            </a:r>
            <a:r>
              <a:rPr lang="en-US" sz="3200" dirty="0" smtClean="0"/>
              <a:t>।   </a:t>
            </a:r>
            <a:endParaRPr lang="en-US" sz="3200" dirty="0"/>
          </a:p>
        </p:txBody>
      </p:sp>
      <p:sp>
        <p:nvSpPr>
          <p:cNvPr id="144" name="TextBox 143"/>
          <p:cNvSpPr txBox="1"/>
          <p:nvPr/>
        </p:nvSpPr>
        <p:spPr>
          <a:xfrm rot="10998880" flipV="1">
            <a:off x="4655634" y="5051248"/>
            <a:ext cx="372422" cy="461665"/>
          </a:xfrm>
          <a:prstGeom prst="rect">
            <a:avLst/>
          </a:prstGeom>
          <a:noFill/>
        </p:spPr>
        <p:txBody>
          <a:bodyPr wrap="square" rtlCol="0">
            <a:spAutoFit/>
          </a:bodyPr>
          <a:lstStyle/>
          <a:p>
            <a:r>
              <a:rPr lang="en-US" sz="2400" dirty="0" smtClean="0"/>
              <a:t>C</a:t>
            </a:r>
            <a:endParaRPr lang="en-US" sz="2400" dirty="0"/>
          </a:p>
        </p:txBody>
      </p:sp>
      <p:sp>
        <p:nvSpPr>
          <p:cNvPr id="145" name="Arc 144"/>
          <p:cNvSpPr/>
          <p:nvPr/>
        </p:nvSpPr>
        <p:spPr>
          <a:xfrm rot="3444411">
            <a:off x="4054474" y="4694657"/>
            <a:ext cx="635205" cy="592243"/>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6" name="Group 145"/>
          <p:cNvGrpSpPr/>
          <p:nvPr/>
        </p:nvGrpSpPr>
        <p:grpSpPr>
          <a:xfrm>
            <a:off x="2906609" y="3820287"/>
            <a:ext cx="581014" cy="623674"/>
            <a:chOff x="-2419524" y="1478962"/>
            <a:chExt cx="609277" cy="386975"/>
          </a:xfrm>
        </p:grpSpPr>
        <p:grpSp>
          <p:nvGrpSpPr>
            <p:cNvPr id="147" name="Group 146"/>
            <p:cNvGrpSpPr/>
            <p:nvPr/>
          </p:nvGrpSpPr>
          <p:grpSpPr>
            <a:xfrm>
              <a:off x="-2419524" y="1668559"/>
              <a:ext cx="312552" cy="197378"/>
              <a:chOff x="-1847389" y="1685762"/>
              <a:chExt cx="241208" cy="163591"/>
            </a:xfrm>
          </p:grpSpPr>
          <p:cxnSp>
            <p:nvCxnSpPr>
              <p:cNvPr id="149" name="Straight Connector 148"/>
              <p:cNvCxnSpPr/>
              <p:nvPr/>
            </p:nvCxnSpPr>
            <p:spPr>
              <a:xfrm flipV="1">
                <a:off x="-1832288" y="1840304"/>
                <a:ext cx="226107" cy="90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1847389" y="1685762"/>
                <a:ext cx="127928" cy="1635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8" name="Rectangle 147"/>
            <p:cNvSpPr/>
            <p:nvPr/>
          </p:nvSpPr>
          <p:spPr>
            <a:xfrm>
              <a:off x="-2280888" y="1478962"/>
              <a:ext cx="470641" cy="229162"/>
            </a:xfrm>
            <a:prstGeom prst="rect">
              <a:avLst/>
            </a:prstGeom>
          </p:spPr>
          <p:txBody>
            <a:bodyPr wrap="square">
              <a:spAutoFit/>
            </a:bodyPr>
            <a:lstStyle/>
            <a:p>
              <a:r>
                <a:rPr lang="en-US" dirty="0" smtClean="0"/>
                <a:t>     </a:t>
              </a:r>
              <a:endParaRPr lang="en-US" dirty="0"/>
            </a:p>
          </p:txBody>
        </p:sp>
      </p:grpSp>
      <p:grpSp>
        <p:nvGrpSpPr>
          <p:cNvPr id="152" name="Group 151"/>
          <p:cNvGrpSpPr/>
          <p:nvPr/>
        </p:nvGrpSpPr>
        <p:grpSpPr>
          <a:xfrm>
            <a:off x="3844450" y="1676403"/>
            <a:ext cx="1962631" cy="2001810"/>
            <a:chOff x="2286000" y="381000"/>
            <a:chExt cx="2380372" cy="1905000"/>
          </a:xfrm>
        </p:grpSpPr>
        <p:grpSp>
          <p:nvGrpSpPr>
            <p:cNvPr id="153" name="Group 152"/>
            <p:cNvGrpSpPr/>
            <p:nvPr/>
          </p:nvGrpSpPr>
          <p:grpSpPr>
            <a:xfrm>
              <a:off x="2723034" y="381000"/>
              <a:ext cx="1943338" cy="1143002"/>
              <a:chOff x="2723034" y="381000"/>
              <a:chExt cx="1943338" cy="1143002"/>
            </a:xfrm>
          </p:grpSpPr>
          <p:cxnSp>
            <p:nvCxnSpPr>
              <p:cNvPr id="156" name="Straight Connector 155"/>
              <p:cNvCxnSpPr/>
              <p:nvPr/>
            </p:nvCxnSpPr>
            <p:spPr>
              <a:xfrm>
                <a:off x="2772488" y="1499867"/>
                <a:ext cx="1893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2723034" y="381000"/>
                <a:ext cx="1330597" cy="1143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4" name="Arc 153"/>
            <p:cNvSpPr/>
            <p:nvPr/>
          </p:nvSpPr>
          <p:spPr>
            <a:xfrm rot="18412250">
              <a:off x="2949641" y="882473"/>
              <a:ext cx="1106122" cy="1165551"/>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Arc 154"/>
            <p:cNvSpPr/>
            <p:nvPr/>
          </p:nvSpPr>
          <p:spPr>
            <a:xfrm>
              <a:off x="2286000" y="844074"/>
              <a:ext cx="1381125" cy="144192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8" name="Rectangle 157"/>
          <p:cNvSpPr/>
          <p:nvPr/>
        </p:nvSpPr>
        <p:spPr>
          <a:xfrm rot="10800000" flipV="1">
            <a:off x="3610440" y="2623039"/>
            <a:ext cx="426993" cy="369332"/>
          </a:xfrm>
          <a:prstGeom prst="rect">
            <a:avLst/>
          </a:prstGeom>
        </p:spPr>
        <p:txBody>
          <a:bodyPr wrap="square">
            <a:spAutoFit/>
          </a:bodyPr>
          <a:lstStyle/>
          <a:p>
            <a:r>
              <a:rPr lang="en-US" dirty="0" smtClean="0"/>
              <a:t>B</a:t>
            </a:r>
            <a:endParaRPr lang="en-US" dirty="0"/>
          </a:p>
        </p:txBody>
      </p:sp>
      <p:grpSp>
        <p:nvGrpSpPr>
          <p:cNvPr id="151" name="Group 150"/>
          <p:cNvGrpSpPr/>
          <p:nvPr/>
        </p:nvGrpSpPr>
        <p:grpSpPr>
          <a:xfrm>
            <a:off x="-399868" y="1676403"/>
            <a:ext cx="3712191" cy="2552787"/>
            <a:chOff x="1134894" y="607438"/>
            <a:chExt cx="3263714" cy="1604445"/>
          </a:xfrm>
        </p:grpSpPr>
        <p:grpSp>
          <p:nvGrpSpPr>
            <p:cNvPr id="159" name="Group 158"/>
            <p:cNvGrpSpPr/>
            <p:nvPr/>
          </p:nvGrpSpPr>
          <p:grpSpPr>
            <a:xfrm>
              <a:off x="2683003" y="607438"/>
              <a:ext cx="1715605" cy="916565"/>
              <a:chOff x="2683003" y="607438"/>
              <a:chExt cx="1715605" cy="916565"/>
            </a:xfrm>
          </p:grpSpPr>
          <p:cxnSp>
            <p:nvCxnSpPr>
              <p:cNvPr id="162" name="Straight Connector 161"/>
              <p:cNvCxnSpPr/>
              <p:nvPr/>
            </p:nvCxnSpPr>
            <p:spPr>
              <a:xfrm flipV="1">
                <a:off x="2683003" y="1483788"/>
                <a:ext cx="1715605" cy="296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2683003" y="607438"/>
                <a:ext cx="16829" cy="9165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0" name="Arc 159"/>
            <p:cNvSpPr/>
            <p:nvPr/>
          </p:nvSpPr>
          <p:spPr>
            <a:xfrm rot="17819460">
              <a:off x="2602891" y="810190"/>
              <a:ext cx="621600" cy="860341"/>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Arc 160"/>
            <p:cNvSpPr/>
            <p:nvPr/>
          </p:nvSpPr>
          <p:spPr>
            <a:xfrm>
              <a:off x="1134894" y="917333"/>
              <a:ext cx="2208982" cy="129455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4" name="Rectangle 163"/>
          <p:cNvSpPr/>
          <p:nvPr/>
        </p:nvSpPr>
        <p:spPr>
          <a:xfrm flipH="1">
            <a:off x="546287" y="2718210"/>
            <a:ext cx="577078" cy="369332"/>
          </a:xfrm>
          <a:prstGeom prst="rect">
            <a:avLst/>
          </a:prstGeom>
        </p:spPr>
        <p:txBody>
          <a:bodyPr wrap="square">
            <a:spAutoFit/>
          </a:bodyPr>
          <a:lstStyle/>
          <a:p>
            <a:r>
              <a:rPr lang="en-US" dirty="0" smtClean="0"/>
              <a:t>A</a:t>
            </a:r>
            <a:endParaRPr lang="en-US" dirty="0"/>
          </a:p>
        </p:txBody>
      </p:sp>
      <p:grpSp>
        <p:nvGrpSpPr>
          <p:cNvPr id="165" name="Group 164"/>
          <p:cNvGrpSpPr/>
          <p:nvPr/>
        </p:nvGrpSpPr>
        <p:grpSpPr>
          <a:xfrm>
            <a:off x="4123651" y="3797631"/>
            <a:ext cx="316231" cy="643253"/>
            <a:chOff x="-2419523" y="1466814"/>
            <a:chExt cx="691184" cy="399123"/>
          </a:xfrm>
        </p:grpSpPr>
        <p:grpSp>
          <p:nvGrpSpPr>
            <p:cNvPr id="166" name="Group 165"/>
            <p:cNvGrpSpPr/>
            <p:nvPr/>
          </p:nvGrpSpPr>
          <p:grpSpPr>
            <a:xfrm>
              <a:off x="-2419523" y="1668559"/>
              <a:ext cx="654764" cy="197378"/>
              <a:chOff x="-1847389" y="1685762"/>
              <a:chExt cx="505306" cy="163591"/>
            </a:xfrm>
          </p:grpSpPr>
          <p:cxnSp>
            <p:nvCxnSpPr>
              <p:cNvPr id="168" name="Straight Connector 167"/>
              <p:cNvCxnSpPr/>
              <p:nvPr/>
            </p:nvCxnSpPr>
            <p:spPr>
              <a:xfrm flipV="1">
                <a:off x="-1832287" y="1840304"/>
                <a:ext cx="490204" cy="90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1847389" y="1685762"/>
                <a:ext cx="127928" cy="1635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7" name="Rectangle 166"/>
            <p:cNvSpPr/>
            <p:nvPr/>
          </p:nvSpPr>
          <p:spPr>
            <a:xfrm>
              <a:off x="-2198980" y="1466814"/>
              <a:ext cx="470641" cy="229162"/>
            </a:xfrm>
            <a:prstGeom prst="rect">
              <a:avLst/>
            </a:prstGeom>
          </p:spPr>
          <p:txBody>
            <a:bodyPr wrap="square">
              <a:spAutoFit/>
            </a:bodyPr>
            <a:lstStyle/>
            <a:p>
              <a:r>
                <a:rPr lang="en-US" dirty="0" smtClean="0"/>
                <a:t>    </a:t>
              </a:r>
              <a:endParaRPr lang="en-US" dirty="0"/>
            </a:p>
          </p:txBody>
        </p:sp>
      </p:grpSp>
    </p:spTree>
    <p:extLst>
      <p:ext uri="{BB962C8B-B14F-4D97-AF65-F5344CB8AC3E}">
        <p14:creationId xmlns:p14="http://schemas.microsoft.com/office/powerpoint/2010/main" val="40999594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8"/>
                    </p:tgtEl>
                  </p:cond>
                </p:stCondLst>
                <p:endSync evt="end" delay="0">
                  <p:rtn val="all"/>
                </p:endSync>
                <p:childTnLst>
                  <p:par>
                    <p:cTn id="3" fill="hold">
                      <p:stCondLst>
                        <p:cond delay="0"/>
                      </p:stCondLst>
                      <p:childTnLst>
                        <p:par>
                          <p:cTn id="4" fill="hold">
                            <p:stCondLst>
                              <p:cond delay="0"/>
                            </p:stCondLst>
                            <p:childTnLst>
                              <p:par>
                                <p:cTn id="5" presetID="23" presetClass="entr" presetSubtype="528" fill="hold" grpId="0" nodeType="withEffect">
                                  <p:stCondLst>
                                    <p:cond delay="0"/>
                                  </p:stCondLst>
                                  <p:iterate type="wd">
                                    <p:tmPct val="0"/>
                                  </p:iterate>
                                  <p:childTnLst>
                                    <p:set>
                                      <p:cBhvr>
                                        <p:cTn id="6" dur="1" fill="hold">
                                          <p:stCondLst>
                                            <p:cond delay="0"/>
                                          </p:stCondLst>
                                        </p:cTn>
                                        <p:tgtEl>
                                          <p:spTgt spid="572"/>
                                        </p:tgtEl>
                                        <p:attrNameLst>
                                          <p:attrName>style.visibility</p:attrName>
                                        </p:attrNameLst>
                                      </p:cBhvr>
                                      <p:to>
                                        <p:strVal val="visible"/>
                                      </p:to>
                                    </p:set>
                                    <p:anim calcmode="lin" valueType="num">
                                      <p:cBhvr>
                                        <p:cTn id="7" dur="5000" fill="hold"/>
                                        <p:tgtEl>
                                          <p:spTgt spid="572"/>
                                        </p:tgtEl>
                                        <p:attrNameLst>
                                          <p:attrName>ppt_w</p:attrName>
                                        </p:attrNameLst>
                                      </p:cBhvr>
                                      <p:tavLst>
                                        <p:tav tm="0">
                                          <p:val>
                                            <p:fltVal val="0"/>
                                          </p:val>
                                        </p:tav>
                                        <p:tav tm="100000">
                                          <p:val>
                                            <p:strVal val="#ppt_w"/>
                                          </p:val>
                                        </p:tav>
                                      </p:tavLst>
                                    </p:anim>
                                    <p:anim calcmode="lin" valueType="num">
                                      <p:cBhvr>
                                        <p:cTn id="8" dur="5000" fill="hold"/>
                                        <p:tgtEl>
                                          <p:spTgt spid="572"/>
                                        </p:tgtEl>
                                        <p:attrNameLst>
                                          <p:attrName>ppt_h</p:attrName>
                                        </p:attrNameLst>
                                      </p:cBhvr>
                                      <p:tavLst>
                                        <p:tav tm="0">
                                          <p:val>
                                            <p:fltVal val="0"/>
                                          </p:val>
                                        </p:tav>
                                        <p:tav tm="100000">
                                          <p:val>
                                            <p:strVal val="#ppt_h"/>
                                          </p:val>
                                        </p:tav>
                                      </p:tavLst>
                                    </p:anim>
                                    <p:anim calcmode="lin" valueType="num">
                                      <p:cBhvr>
                                        <p:cTn id="9" dur="5000" fill="hold"/>
                                        <p:tgtEl>
                                          <p:spTgt spid="572"/>
                                        </p:tgtEl>
                                        <p:attrNameLst>
                                          <p:attrName>ppt_x</p:attrName>
                                        </p:attrNameLst>
                                      </p:cBhvr>
                                      <p:tavLst>
                                        <p:tav tm="0">
                                          <p:val>
                                            <p:fltVal val="0.5"/>
                                          </p:val>
                                        </p:tav>
                                        <p:tav tm="100000">
                                          <p:val>
                                            <p:strVal val="#ppt_x"/>
                                          </p:val>
                                        </p:tav>
                                      </p:tavLst>
                                    </p:anim>
                                    <p:anim calcmode="lin" valueType="num">
                                      <p:cBhvr>
                                        <p:cTn id="10" dur="5000" fill="hold"/>
                                        <p:tgtEl>
                                          <p:spTgt spid="572"/>
                                        </p:tgtEl>
                                        <p:attrNameLst>
                                          <p:attrName>ppt_y</p:attrName>
                                        </p:attrNameLst>
                                      </p:cBhvr>
                                      <p:tavLst>
                                        <p:tav tm="0">
                                          <p:val>
                                            <p:fltVal val="0.5"/>
                                          </p:val>
                                        </p:tav>
                                        <p:tav tm="100000">
                                          <p:val>
                                            <p:strVal val="#ppt_y"/>
                                          </p:val>
                                        </p:tav>
                                      </p:tavLst>
                                    </p:anim>
                                  </p:childTnLst>
                                </p:cTn>
                              </p:par>
                              <p:par>
                                <p:cTn id="11" presetID="2" presetClass="entr" presetSubtype="8" fill="hold" grpId="0" nodeType="withEffect">
                                  <p:stCondLst>
                                    <p:cond delay="0"/>
                                  </p:stCondLst>
                                  <p:childTnLst>
                                    <p:set>
                                      <p:cBhvr>
                                        <p:cTn id="12" dur="1" fill="hold">
                                          <p:stCondLst>
                                            <p:cond delay="0"/>
                                          </p:stCondLst>
                                        </p:cTn>
                                        <p:tgtEl>
                                          <p:spTgt spid="234"/>
                                        </p:tgtEl>
                                        <p:attrNameLst>
                                          <p:attrName>style.visibility</p:attrName>
                                        </p:attrNameLst>
                                      </p:cBhvr>
                                      <p:to>
                                        <p:strVal val="visible"/>
                                      </p:to>
                                    </p:set>
                                    <p:anim calcmode="lin" valueType="num">
                                      <p:cBhvr additive="base">
                                        <p:cTn id="13" dur="5000" fill="hold"/>
                                        <p:tgtEl>
                                          <p:spTgt spid="234"/>
                                        </p:tgtEl>
                                        <p:attrNameLst>
                                          <p:attrName>ppt_x</p:attrName>
                                        </p:attrNameLst>
                                      </p:cBhvr>
                                      <p:tavLst>
                                        <p:tav tm="0">
                                          <p:val>
                                            <p:strVal val="0-#ppt_w/2"/>
                                          </p:val>
                                        </p:tav>
                                        <p:tav tm="100000">
                                          <p:val>
                                            <p:strVal val="#ppt_x"/>
                                          </p:val>
                                        </p:tav>
                                      </p:tavLst>
                                    </p:anim>
                                    <p:anim calcmode="lin" valueType="num">
                                      <p:cBhvr additive="base">
                                        <p:cTn id="14" dur="5000" fill="hold"/>
                                        <p:tgtEl>
                                          <p:spTgt spid="234"/>
                                        </p:tgtEl>
                                        <p:attrNameLst>
                                          <p:attrName>ppt_y</p:attrName>
                                        </p:attrNameLst>
                                      </p:cBhvr>
                                      <p:tavLst>
                                        <p:tav tm="0">
                                          <p:val>
                                            <p:strVal val="#ppt_y"/>
                                          </p:val>
                                        </p:tav>
                                        <p:tav tm="100000">
                                          <p:val>
                                            <p:strVal val="#ppt_y"/>
                                          </p:val>
                                        </p:tav>
                                      </p:tavLst>
                                    </p:anim>
                                  </p:childTnLst>
                                </p:cTn>
                              </p:par>
                            </p:childTnLst>
                          </p:cTn>
                        </p:par>
                        <p:par>
                          <p:cTn id="15" fill="hold">
                            <p:stCondLst>
                              <p:cond delay="5000"/>
                            </p:stCondLst>
                            <p:childTnLst>
                              <p:par>
                                <p:cTn id="16" presetID="2" presetClass="exit" presetSubtype="8" fill="hold" grpId="1" nodeType="afterEffect">
                                  <p:stCondLst>
                                    <p:cond delay="5500"/>
                                  </p:stCondLst>
                                  <p:childTnLst>
                                    <p:anim calcmode="lin" valueType="num">
                                      <p:cBhvr additive="base">
                                        <p:cTn id="17" dur="5000"/>
                                        <p:tgtEl>
                                          <p:spTgt spid="234"/>
                                        </p:tgtEl>
                                        <p:attrNameLst>
                                          <p:attrName>ppt_x</p:attrName>
                                        </p:attrNameLst>
                                      </p:cBhvr>
                                      <p:tavLst>
                                        <p:tav tm="0">
                                          <p:val>
                                            <p:strVal val="ppt_x"/>
                                          </p:val>
                                        </p:tav>
                                        <p:tav tm="100000">
                                          <p:val>
                                            <p:strVal val="0-ppt_w/2"/>
                                          </p:val>
                                        </p:tav>
                                      </p:tavLst>
                                    </p:anim>
                                    <p:anim calcmode="lin" valueType="num">
                                      <p:cBhvr additive="base">
                                        <p:cTn id="18" dur="5000"/>
                                        <p:tgtEl>
                                          <p:spTgt spid="234"/>
                                        </p:tgtEl>
                                        <p:attrNameLst>
                                          <p:attrName>ppt_y</p:attrName>
                                        </p:attrNameLst>
                                      </p:cBhvr>
                                      <p:tavLst>
                                        <p:tav tm="0">
                                          <p:val>
                                            <p:strVal val="ppt_y"/>
                                          </p:val>
                                        </p:tav>
                                        <p:tav tm="100000">
                                          <p:val>
                                            <p:strVal val="ppt_y"/>
                                          </p:val>
                                        </p:tav>
                                      </p:tavLst>
                                    </p:anim>
                                    <p:set>
                                      <p:cBhvr>
                                        <p:cTn id="19" dur="1" fill="hold">
                                          <p:stCondLst>
                                            <p:cond delay="4999"/>
                                          </p:stCondLst>
                                        </p:cTn>
                                        <p:tgtEl>
                                          <p:spTgt spid="234"/>
                                        </p:tgtEl>
                                        <p:attrNameLst>
                                          <p:attrName>style.visibility</p:attrName>
                                        </p:attrNameLst>
                                      </p:cBhvr>
                                      <p:to>
                                        <p:strVal val="hidden"/>
                                      </p:to>
                                    </p:set>
                                  </p:childTnLst>
                                </p:cTn>
                              </p:par>
                              <p:par>
                                <p:cTn id="20" presetID="22" presetClass="entr" presetSubtype="4" fill="hold" nodeType="withEffect">
                                  <p:stCondLst>
                                    <p:cond delay="3500"/>
                                  </p:stCondLst>
                                  <p:childTnLst>
                                    <p:set>
                                      <p:cBhvr>
                                        <p:cTn id="21" dur="1" fill="hold">
                                          <p:stCondLst>
                                            <p:cond delay="0"/>
                                          </p:stCondLst>
                                        </p:cTn>
                                        <p:tgtEl>
                                          <p:spTgt spid="219"/>
                                        </p:tgtEl>
                                        <p:attrNameLst>
                                          <p:attrName>style.visibility</p:attrName>
                                        </p:attrNameLst>
                                      </p:cBhvr>
                                      <p:to>
                                        <p:strVal val="visible"/>
                                      </p:to>
                                    </p:set>
                                    <p:animEffect transition="in" filter="wipe(down)">
                                      <p:cBhvr>
                                        <p:cTn id="22" dur="500"/>
                                        <p:tgtEl>
                                          <p:spTgt spid="219"/>
                                        </p:tgtEl>
                                      </p:cBhvr>
                                    </p:animEffect>
                                  </p:childTnLst>
                                </p:cTn>
                              </p:par>
                              <p:par>
                                <p:cTn id="23" presetID="26" presetClass="entr" presetSubtype="0" fill="hold" grpId="0" nodeType="withEffect">
                                  <p:stCondLst>
                                    <p:cond delay="35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450">
                                          <p:stCondLst>
                                            <p:cond delay="0"/>
                                          </p:stCondLst>
                                        </p:cTn>
                                        <p:tgtEl>
                                          <p:spTgt spid="18"/>
                                        </p:tgtEl>
                                      </p:cBhvr>
                                    </p:animEffect>
                                    <p:anim calcmode="lin" valueType="num">
                                      <p:cBhvr>
                                        <p:cTn id="26" dur="4555"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7" dur="1660"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 dur="1660" tmFilter="0, 0; 0.125,0.2665; 0.25,0.4; 0.375,0.465; 0.5,0.5;  0.625,0.535; 0.75,0.6; 0.875,0.7335; 1,1">
                                          <p:stCondLst>
                                            <p:cond delay="1660"/>
                                          </p:stCondLst>
                                        </p:cTn>
                                        <p:tgtEl>
                                          <p:spTgt spid="18"/>
                                        </p:tgtEl>
                                        <p:attrNameLst>
                                          <p:attrName>ppt_y</p:attrName>
                                        </p:attrNameLst>
                                      </p:cBhvr>
                                      <p:tavLst>
                                        <p:tav tm="0" fmla="#ppt_y-sin(pi*$)/9">
                                          <p:val>
                                            <p:fltVal val="0"/>
                                          </p:val>
                                        </p:tav>
                                        <p:tav tm="100000">
                                          <p:val>
                                            <p:fltVal val="1"/>
                                          </p:val>
                                        </p:tav>
                                      </p:tavLst>
                                    </p:anim>
                                    <p:anim calcmode="lin" valueType="num">
                                      <p:cBhvr>
                                        <p:cTn id="29" dur="830" tmFilter="0, 0; 0.125,0.2665; 0.25,0.4; 0.375,0.465; 0.5,0.5;  0.625,0.535; 0.75,0.6; 0.875,0.7335; 1,1">
                                          <p:stCondLst>
                                            <p:cond delay="3310"/>
                                          </p:stCondLst>
                                        </p:cTn>
                                        <p:tgtEl>
                                          <p:spTgt spid="18"/>
                                        </p:tgtEl>
                                        <p:attrNameLst>
                                          <p:attrName>ppt_y</p:attrName>
                                        </p:attrNameLst>
                                      </p:cBhvr>
                                      <p:tavLst>
                                        <p:tav tm="0" fmla="#ppt_y-sin(pi*$)/27">
                                          <p:val>
                                            <p:fltVal val="0"/>
                                          </p:val>
                                        </p:tav>
                                        <p:tav tm="100000">
                                          <p:val>
                                            <p:fltVal val="1"/>
                                          </p:val>
                                        </p:tav>
                                      </p:tavLst>
                                    </p:anim>
                                    <p:anim calcmode="lin" valueType="num">
                                      <p:cBhvr>
                                        <p:cTn id="30" dur="410" tmFilter="0, 0; 0.125,0.2665; 0.25,0.4; 0.375,0.465; 0.5,0.5;  0.625,0.535; 0.75,0.6; 0.875,0.7335; 1,1">
                                          <p:stCondLst>
                                            <p:cond delay="4140"/>
                                          </p:stCondLst>
                                        </p:cTn>
                                        <p:tgtEl>
                                          <p:spTgt spid="18"/>
                                        </p:tgtEl>
                                        <p:attrNameLst>
                                          <p:attrName>ppt_y</p:attrName>
                                        </p:attrNameLst>
                                      </p:cBhvr>
                                      <p:tavLst>
                                        <p:tav tm="0" fmla="#ppt_y-sin(pi*$)/81">
                                          <p:val>
                                            <p:fltVal val="0"/>
                                          </p:val>
                                        </p:tav>
                                        <p:tav tm="100000">
                                          <p:val>
                                            <p:fltVal val="1"/>
                                          </p:val>
                                        </p:tav>
                                      </p:tavLst>
                                    </p:anim>
                                    <p:animScale>
                                      <p:cBhvr>
                                        <p:cTn id="31" dur="65">
                                          <p:stCondLst>
                                            <p:cond delay="1625"/>
                                          </p:stCondLst>
                                        </p:cTn>
                                        <p:tgtEl>
                                          <p:spTgt spid="18"/>
                                        </p:tgtEl>
                                      </p:cBhvr>
                                      <p:to x="100000" y="60000"/>
                                    </p:animScale>
                                    <p:animScale>
                                      <p:cBhvr>
                                        <p:cTn id="32" dur="415" decel="50000">
                                          <p:stCondLst>
                                            <p:cond delay="1690"/>
                                          </p:stCondLst>
                                        </p:cTn>
                                        <p:tgtEl>
                                          <p:spTgt spid="18"/>
                                        </p:tgtEl>
                                      </p:cBhvr>
                                      <p:to x="100000" y="100000"/>
                                    </p:animScale>
                                    <p:animScale>
                                      <p:cBhvr>
                                        <p:cTn id="33" dur="65">
                                          <p:stCondLst>
                                            <p:cond delay="3280"/>
                                          </p:stCondLst>
                                        </p:cTn>
                                        <p:tgtEl>
                                          <p:spTgt spid="18"/>
                                        </p:tgtEl>
                                      </p:cBhvr>
                                      <p:to x="100000" y="80000"/>
                                    </p:animScale>
                                    <p:animScale>
                                      <p:cBhvr>
                                        <p:cTn id="34" dur="415" decel="50000">
                                          <p:stCondLst>
                                            <p:cond delay="3345"/>
                                          </p:stCondLst>
                                        </p:cTn>
                                        <p:tgtEl>
                                          <p:spTgt spid="18"/>
                                        </p:tgtEl>
                                      </p:cBhvr>
                                      <p:to x="100000" y="100000"/>
                                    </p:animScale>
                                    <p:animScale>
                                      <p:cBhvr>
                                        <p:cTn id="35" dur="65">
                                          <p:stCondLst>
                                            <p:cond delay="4105"/>
                                          </p:stCondLst>
                                        </p:cTn>
                                        <p:tgtEl>
                                          <p:spTgt spid="18"/>
                                        </p:tgtEl>
                                      </p:cBhvr>
                                      <p:to x="100000" y="90000"/>
                                    </p:animScale>
                                    <p:animScale>
                                      <p:cBhvr>
                                        <p:cTn id="36" dur="415" decel="50000">
                                          <p:stCondLst>
                                            <p:cond delay="4170"/>
                                          </p:stCondLst>
                                        </p:cTn>
                                        <p:tgtEl>
                                          <p:spTgt spid="18"/>
                                        </p:tgtEl>
                                      </p:cBhvr>
                                      <p:to x="100000" y="100000"/>
                                    </p:animScale>
                                    <p:animScale>
                                      <p:cBhvr>
                                        <p:cTn id="37" dur="65">
                                          <p:stCondLst>
                                            <p:cond delay="4520"/>
                                          </p:stCondLst>
                                        </p:cTn>
                                        <p:tgtEl>
                                          <p:spTgt spid="18"/>
                                        </p:tgtEl>
                                      </p:cBhvr>
                                      <p:to x="100000" y="95000"/>
                                    </p:animScale>
                                    <p:animScale>
                                      <p:cBhvr>
                                        <p:cTn id="38" dur="415" decel="50000">
                                          <p:stCondLst>
                                            <p:cond delay="4585"/>
                                          </p:stCondLst>
                                        </p:cTn>
                                        <p:tgtEl>
                                          <p:spTgt spid="18"/>
                                        </p:tgtEl>
                                      </p:cBhvr>
                                      <p:to x="100000" y="100000"/>
                                    </p:animScale>
                                  </p:childTnLst>
                                </p:cTn>
                              </p:par>
                              <p:par>
                                <p:cTn id="39" presetID="37" presetClass="entr" presetSubtype="0" fill="hold" nodeType="withEffect">
                                  <p:stCondLst>
                                    <p:cond delay="3500"/>
                                  </p:stCondLst>
                                  <p:childTnLst>
                                    <p:set>
                                      <p:cBhvr>
                                        <p:cTn id="40" dur="1" fill="hold">
                                          <p:stCondLst>
                                            <p:cond delay="0"/>
                                          </p:stCondLst>
                                        </p:cTn>
                                        <p:tgtEl>
                                          <p:spTgt spid="151"/>
                                        </p:tgtEl>
                                        <p:attrNameLst>
                                          <p:attrName>style.visibility</p:attrName>
                                        </p:attrNameLst>
                                      </p:cBhvr>
                                      <p:to>
                                        <p:strVal val="visible"/>
                                      </p:to>
                                    </p:set>
                                    <p:animEffect transition="in" filter="fade">
                                      <p:cBhvr>
                                        <p:cTn id="41" dur="5000"/>
                                        <p:tgtEl>
                                          <p:spTgt spid="151"/>
                                        </p:tgtEl>
                                      </p:cBhvr>
                                    </p:animEffect>
                                    <p:anim calcmode="lin" valueType="num">
                                      <p:cBhvr>
                                        <p:cTn id="42" dur="5000" fill="hold"/>
                                        <p:tgtEl>
                                          <p:spTgt spid="151"/>
                                        </p:tgtEl>
                                        <p:attrNameLst>
                                          <p:attrName>ppt_x</p:attrName>
                                        </p:attrNameLst>
                                      </p:cBhvr>
                                      <p:tavLst>
                                        <p:tav tm="0">
                                          <p:val>
                                            <p:strVal val="#ppt_x"/>
                                          </p:val>
                                        </p:tav>
                                        <p:tav tm="100000">
                                          <p:val>
                                            <p:strVal val="#ppt_x"/>
                                          </p:val>
                                        </p:tav>
                                      </p:tavLst>
                                    </p:anim>
                                    <p:anim calcmode="lin" valueType="num">
                                      <p:cBhvr>
                                        <p:cTn id="43" dur="4500" decel="100000" fill="hold"/>
                                        <p:tgtEl>
                                          <p:spTgt spid="151"/>
                                        </p:tgtEl>
                                        <p:attrNameLst>
                                          <p:attrName>ppt_y</p:attrName>
                                        </p:attrNameLst>
                                      </p:cBhvr>
                                      <p:tavLst>
                                        <p:tav tm="0">
                                          <p:val>
                                            <p:strVal val="#ppt_y+1"/>
                                          </p:val>
                                        </p:tav>
                                        <p:tav tm="100000">
                                          <p:val>
                                            <p:strVal val="#ppt_y-.03"/>
                                          </p:val>
                                        </p:tav>
                                      </p:tavLst>
                                    </p:anim>
                                    <p:anim calcmode="lin" valueType="num">
                                      <p:cBhvr>
                                        <p:cTn id="44" dur="500" accel="100000" fill="hold">
                                          <p:stCondLst>
                                            <p:cond delay="4500"/>
                                          </p:stCondLst>
                                        </p:cTn>
                                        <p:tgtEl>
                                          <p:spTgt spid="151"/>
                                        </p:tgtEl>
                                        <p:attrNameLst>
                                          <p:attrName>ppt_y</p:attrName>
                                        </p:attrNameLst>
                                      </p:cBhvr>
                                      <p:tavLst>
                                        <p:tav tm="0">
                                          <p:val>
                                            <p:strVal val="#ppt_y-.03"/>
                                          </p:val>
                                        </p:tav>
                                        <p:tav tm="100000">
                                          <p:val>
                                            <p:strVal val="#ppt_y"/>
                                          </p:val>
                                        </p:tav>
                                      </p:tavLst>
                                    </p:anim>
                                  </p:childTnLst>
                                </p:cTn>
                              </p:par>
                              <p:par>
                                <p:cTn id="45" presetID="26" presetClass="entr" presetSubtype="0" fill="hold" grpId="0" nodeType="withEffect">
                                  <p:stCondLst>
                                    <p:cond delay="3500"/>
                                  </p:stCondLst>
                                  <p:childTnLst>
                                    <p:set>
                                      <p:cBhvr>
                                        <p:cTn id="46" dur="1" fill="hold">
                                          <p:stCondLst>
                                            <p:cond delay="0"/>
                                          </p:stCondLst>
                                        </p:cTn>
                                        <p:tgtEl>
                                          <p:spTgt spid="164"/>
                                        </p:tgtEl>
                                        <p:attrNameLst>
                                          <p:attrName>style.visibility</p:attrName>
                                        </p:attrNameLst>
                                      </p:cBhvr>
                                      <p:to>
                                        <p:strVal val="visible"/>
                                      </p:to>
                                    </p:set>
                                    <p:animEffect transition="in" filter="wipe(down)">
                                      <p:cBhvr>
                                        <p:cTn id="47" dur="1450">
                                          <p:stCondLst>
                                            <p:cond delay="0"/>
                                          </p:stCondLst>
                                        </p:cTn>
                                        <p:tgtEl>
                                          <p:spTgt spid="164"/>
                                        </p:tgtEl>
                                      </p:cBhvr>
                                    </p:animEffect>
                                    <p:anim calcmode="lin" valueType="num">
                                      <p:cBhvr>
                                        <p:cTn id="48" dur="4555" tmFilter="0,0; 0.14,0.36; 0.43,0.73; 0.71,0.91; 1.0,1.0">
                                          <p:stCondLst>
                                            <p:cond delay="0"/>
                                          </p:stCondLst>
                                        </p:cTn>
                                        <p:tgtEl>
                                          <p:spTgt spid="164"/>
                                        </p:tgtEl>
                                        <p:attrNameLst>
                                          <p:attrName>ppt_x</p:attrName>
                                        </p:attrNameLst>
                                      </p:cBhvr>
                                      <p:tavLst>
                                        <p:tav tm="0">
                                          <p:val>
                                            <p:strVal val="#ppt_x-0.25"/>
                                          </p:val>
                                        </p:tav>
                                        <p:tav tm="100000">
                                          <p:val>
                                            <p:strVal val="#ppt_x"/>
                                          </p:val>
                                        </p:tav>
                                      </p:tavLst>
                                    </p:anim>
                                    <p:anim calcmode="lin" valueType="num">
                                      <p:cBhvr>
                                        <p:cTn id="49" dur="1660" tmFilter="0.0,0.0; 0.25,0.07; 0.50,0.2; 0.75,0.467; 1.0,1.0">
                                          <p:stCondLst>
                                            <p:cond delay="0"/>
                                          </p:stCondLst>
                                        </p:cTn>
                                        <p:tgtEl>
                                          <p:spTgt spid="164"/>
                                        </p:tgtEl>
                                        <p:attrNameLst>
                                          <p:attrName>ppt_y</p:attrName>
                                        </p:attrNameLst>
                                      </p:cBhvr>
                                      <p:tavLst>
                                        <p:tav tm="0" fmla="#ppt_y-sin(pi*$)/3">
                                          <p:val>
                                            <p:fltVal val="0.5"/>
                                          </p:val>
                                        </p:tav>
                                        <p:tav tm="100000">
                                          <p:val>
                                            <p:fltVal val="1"/>
                                          </p:val>
                                        </p:tav>
                                      </p:tavLst>
                                    </p:anim>
                                    <p:anim calcmode="lin" valueType="num">
                                      <p:cBhvr>
                                        <p:cTn id="50" dur="1660" tmFilter="0, 0; 0.125,0.2665; 0.25,0.4; 0.375,0.465; 0.5,0.5;  0.625,0.535; 0.75,0.6; 0.875,0.7335; 1,1">
                                          <p:stCondLst>
                                            <p:cond delay="1660"/>
                                          </p:stCondLst>
                                        </p:cTn>
                                        <p:tgtEl>
                                          <p:spTgt spid="164"/>
                                        </p:tgtEl>
                                        <p:attrNameLst>
                                          <p:attrName>ppt_y</p:attrName>
                                        </p:attrNameLst>
                                      </p:cBhvr>
                                      <p:tavLst>
                                        <p:tav tm="0" fmla="#ppt_y-sin(pi*$)/9">
                                          <p:val>
                                            <p:fltVal val="0"/>
                                          </p:val>
                                        </p:tav>
                                        <p:tav tm="100000">
                                          <p:val>
                                            <p:fltVal val="1"/>
                                          </p:val>
                                        </p:tav>
                                      </p:tavLst>
                                    </p:anim>
                                    <p:anim calcmode="lin" valueType="num">
                                      <p:cBhvr>
                                        <p:cTn id="51" dur="830" tmFilter="0, 0; 0.125,0.2665; 0.25,0.4; 0.375,0.465; 0.5,0.5;  0.625,0.535; 0.75,0.6; 0.875,0.7335; 1,1">
                                          <p:stCondLst>
                                            <p:cond delay="3310"/>
                                          </p:stCondLst>
                                        </p:cTn>
                                        <p:tgtEl>
                                          <p:spTgt spid="164"/>
                                        </p:tgtEl>
                                        <p:attrNameLst>
                                          <p:attrName>ppt_y</p:attrName>
                                        </p:attrNameLst>
                                      </p:cBhvr>
                                      <p:tavLst>
                                        <p:tav tm="0" fmla="#ppt_y-sin(pi*$)/27">
                                          <p:val>
                                            <p:fltVal val="0"/>
                                          </p:val>
                                        </p:tav>
                                        <p:tav tm="100000">
                                          <p:val>
                                            <p:fltVal val="1"/>
                                          </p:val>
                                        </p:tav>
                                      </p:tavLst>
                                    </p:anim>
                                    <p:anim calcmode="lin" valueType="num">
                                      <p:cBhvr>
                                        <p:cTn id="52" dur="410" tmFilter="0, 0; 0.125,0.2665; 0.25,0.4; 0.375,0.465; 0.5,0.5;  0.625,0.535; 0.75,0.6; 0.875,0.7335; 1,1">
                                          <p:stCondLst>
                                            <p:cond delay="4140"/>
                                          </p:stCondLst>
                                        </p:cTn>
                                        <p:tgtEl>
                                          <p:spTgt spid="164"/>
                                        </p:tgtEl>
                                        <p:attrNameLst>
                                          <p:attrName>ppt_y</p:attrName>
                                        </p:attrNameLst>
                                      </p:cBhvr>
                                      <p:tavLst>
                                        <p:tav tm="0" fmla="#ppt_y-sin(pi*$)/81">
                                          <p:val>
                                            <p:fltVal val="0"/>
                                          </p:val>
                                        </p:tav>
                                        <p:tav tm="100000">
                                          <p:val>
                                            <p:fltVal val="1"/>
                                          </p:val>
                                        </p:tav>
                                      </p:tavLst>
                                    </p:anim>
                                    <p:animScale>
                                      <p:cBhvr>
                                        <p:cTn id="53" dur="65">
                                          <p:stCondLst>
                                            <p:cond delay="1625"/>
                                          </p:stCondLst>
                                        </p:cTn>
                                        <p:tgtEl>
                                          <p:spTgt spid="164"/>
                                        </p:tgtEl>
                                      </p:cBhvr>
                                      <p:to x="100000" y="60000"/>
                                    </p:animScale>
                                    <p:animScale>
                                      <p:cBhvr>
                                        <p:cTn id="54" dur="415" decel="50000">
                                          <p:stCondLst>
                                            <p:cond delay="1690"/>
                                          </p:stCondLst>
                                        </p:cTn>
                                        <p:tgtEl>
                                          <p:spTgt spid="164"/>
                                        </p:tgtEl>
                                      </p:cBhvr>
                                      <p:to x="100000" y="100000"/>
                                    </p:animScale>
                                    <p:animScale>
                                      <p:cBhvr>
                                        <p:cTn id="55" dur="65">
                                          <p:stCondLst>
                                            <p:cond delay="3280"/>
                                          </p:stCondLst>
                                        </p:cTn>
                                        <p:tgtEl>
                                          <p:spTgt spid="164"/>
                                        </p:tgtEl>
                                      </p:cBhvr>
                                      <p:to x="100000" y="80000"/>
                                    </p:animScale>
                                    <p:animScale>
                                      <p:cBhvr>
                                        <p:cTn id="56" dur="415" decel="50000">
                                          <p:stCondLst>
                                            <p:cond delay="3345"/>
                                          </p:stCondLst>
                                        </p:cTn>
                                        <p:tgtEl>
                                          <p:spTgt spid="164"/>
                                        </p:tgtEl>
                                      </p:cBhvr>
                                      <p:to x="100000" y="100000"/>
                                    </p:animScale>
                                    <p:animScale>
                                      <p:cBhvr>
                                        <p:cTn id="57" dur="65">
                                          <p:stCondLst>
                                            <p:cond delay="4105"/>
                                          </p:stCondLst>
                                        </p:cTn>
                                        <p:tgtEl>
                                          <p:spTgt spid="164"/>
                                        </p:tgtEl>
                                      </p:cBhvr>
                                      <p:to x="100000" y="90000"/>
                                    </p:animScale>
                                    <p:animScale>
                                      <p:cBhvr>
                                        <p:cTn id="58" dur="415" decel="50000">
                                          <p:stCondLst>
                                            <p:cond delay="4170"/>
                                          </p:stCondLst>
                                        </p:cTn>
                                        <p:tgtEl>
                                          <p:spTgt spid="164"/>
                                        </p:tgtEl>
                                      </p:cBhvr>
                                      <p:to x="100000" y="100000"/>
                                    </p:animScale>
                                    <p:animScale>
                                      <p:cBhvr>
                                        <p:cTn id="59" dur="65">
                                          <p:stCondLst>
                                            <p:cond delay="4520"/>
                                          </p:stCondLst>
                                        </p:cTn>
                                        <p:tgtEl>
                                          <p:spTgt spid="164"/>
                                        </p:tgtEl>
                                      </p:cBhvr>
                                      <p:to x="100000" y="95000"/>
                                    </p:animScale>
                                    <p:animScale>
                                      <p:cBhvr>
                                        <p:cTn id="60" dur="415" decel="50000">
                                          <p:stCondLst>
                                            <p:cond delay="4585"/>
                                          </p:stCondLst>
                                        </p:cTn>
                                        <p:tgtEl>
                                          <p:spTgt spid="164"/>
                                        </p:tgtEl>
                                      </p:cBhvr>
                                      <p:to x="100000" y="100000"/>
                                    </p:animScale>
                                  </p:childTnLst>
                                </p:cTn>
                              </p:par>
                              <p:par>
                                <p:cTn id="61" presetID="37" presetClass="entr" presetSubtype="0" fill="hold" nodeType="withEffect">
                                  <p:stCondLst>
                                    <p:cond delay="3500"/>
                                  </p:stCondLst>
                                  <p:childTnLst>
                                    <p:set>
                                      <p:cBhvr>
                                        <p:cTn id="62" dur="1" fill="hold">
                                          <p:stCondLst>
                                            <p:cond delay="0"/>
                                          </p:stCondLst>
                                        </p:cTn>
                                        <p:tgtEl>
                                          <p:spTgt spid="152"/>
                                        </p:tgtEl>
                                        <p:attrNameLst>
                                          <p:attrName>style.visibility</p:attrName>
                                        </p:attrNameLst>
                                      </p:cBhvr>
                                      <p:to>
                                        <p:strVal val="visible"/>
                                      </p:to>
                                    </p:set>
                                    <p:animEffect transition="in" filter="fade">
                                      <p:cBhvr>
                                        <p:cTn id="63" dur="1000"/>
                                        <p:tgtEl>
                                          <p:spTgt spid="152"/>
                                        </p:tgtEl>
                                      </p:cBhvr>
                                    </p:animEffect>
                                    <p:anim calcmode="lin" valueType="num">
                                      <p:cBhvr>
                                        <p:cTn id="64" dur="1000" fill="hold"/>
                                        <p:tgtEl>
                                          <p:spTgt spid="152"/>
                                        </p:tgtEl>
                                        <p:attrNameLst>
                                          <p:attrName>ppt_x</p:attrName>
                                        </p:attrNameLst>
                                      </p:cBhvr>
                                      <p:tavLst>
                                        <p:tav tm="0">
                                          <p:val>
                                            <p:strVal val="#ppt_x"/>
                                          </p:val>
                                        </p:tav>
                                        <p:tav tm="100000">
                                          <p:val>
                                            <p:strVal val="#ppt_x"/>
                                          </p:val>
                                        </p:tav>
                                      </p:tavLst>
                                    </p:anim>
                                    <p:anim calcmode="lin" valueType="num">
                                      <p:cBhvr>
                                        <p:cTn id="65" dur="900" decel="100000" fill="hold"/>
                                        <p:tgtEl>
                                          <p:spTgt spid="152"/>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52"/>
                                        </p:tgtEl>
                                        <p:attrNameLst>
                                          <p:attrName>ppt_y</p:attrName>
                                        </p:attrNameLst>
                                      </p:cBhvr>
                                      <p:tavLst>
                                        <p:tav tm="0">
                                          <p:val>
                                            <p:strVal val="#ppt_y-.03"/>
                                          </p:val>
                                        </p:tav>
                                        <p:tav tm="100000">
                                          <p:val>
                                            <p:strVal val="#ppt_y"/>
                                          </p:val>
                                        </p:tav>
                                      </p:tavLst>
                                    </p:anim>
                                  </p:childTnLst>
                                </p:cTn>
                              </p:par>
                              <p:par>
                                <p:cTn id="67" presetID="26" presetClass="entr" presetSubtype="0" fill="hold" grpId="0" nodeType="withEffect">
                                  <p:stCondLst>
                                    <p:cond delay="3500"/>
                                  </p:stCondLst>
                                  <p:childTnLst>
                                    <p:set>
                                      <p:cBhvr>
                                        <p:cTn id="68" dur="1" fill="hold">
                                          <p:stCondLst>
                                            <p:cond delay="0"/>
                                          </p:stCondLst>
                                        </p:cTn>
                                        <p:tgtEl>
                                          <p:spTgt spid="158"/>
                                        </p:tgtEl>
                                        <p:attrNameLst>
                                          <p:attrName>style.visibility</p:attrName>
                                        </p:attrNameLst>
                                      </p:cBhvr>
                                      <p:to>
                                        <p:strVal val="visible"/>
                                      </p:to>
                                    </p:set>
                                    <p:animEffect transition="in" filter="wipe(down)">
                                      <p:cBhvr>
                                        <p:cTn id="69" dur="1450">
                                          <p:stCondLst>
                                            <p:cond delay="0"/>
                                          </p:stCondLst>
                                        </p:cTn>
                                        <p:tgtEl>
                                          <p:spTgt spid="158"/>
                                        </p:tgtEl>
                                      </p:cBhvr>
                                    </p:animEffect>
                                    <p:anim calcmode="lin" valueType="num">
                                      <p:cBhvr>
                                        <p:cTn id="70" dur="4555" tmFilter="0,0; 0.14,0.36; 0.43,0.73; 0.71,0.91; 1.0,1.0">
                                          <p:stCondLst>
                                            <p:cond delay="0"/>
                                          </p:stCondLst>
                                        </p:cTn>
                                        <p:tgtEl>
                                          <p:spTgt spid="158"/>
                                        </p:tgtEl>
                                        <p:attrNameLst>
                                          <p:attrName>ppt_x</p:attrName>
                                        </p:attrNameLst>
                                      </p:cBhvr>
                                      <p:tavLst>
                                        <p:tav tm="0">
                                          <p:val>
                                            <p:strVal val="#ppt_x-0.25"/>
                                          </p:val>
                                        </p:tav>
                                        <p:tav tm="100000">
                                          <p:val>
                                            <p:strVal val="#ppt_x"/>
                                          </p:val>
                                        </p:tav>
                                      </p:tavLst>
                                    </p:anim>
                                    <p:anim calcmode="lin" valueType="num">
                                      <p:cBhvr>
                                        <p:cTn id="71" dur="1660" tmFilter="0.0,0.0; 0.25,0.07; 0.50,0.2; 0.75,0.467; 1.0,1.0">
                                          <p:stCondLst>
                                            <p:cond delay="0"/>
                                          </p:stCondLst>
                                        </p:cTn>
                                        <p:tgtEl>
                                          <p:spTgt spid="158"/>
                                        </p:tgtEl>
                                        <p:attrNameLst>
                                          <p:attrName>ppt_y</p:attrName>
                                        </p:attrNameLst>
                                      </p:cBhvr>
                                      <p:tavLst>
                                        <p:tav tm="0" fmla="#ppt_y-sin(pi*$)/3">
                                          <p:val>
                                            <p:fltVal val="0.5"/>
                                          </p:val>
                                        </p:tav>
                                        <p:tav tm="100000">
                                          <p:val>
                                            <p:fltVal val="1"/>
                                          </p:val>
                                        </p:tav>
                                      </p:tavLst>
                                    </p:anim>
                                    <p:anim calcmode="lin" valueType="num">
                                      <p:cBhvr>
                                        <p:cTn id="72" dur="1660" tmFilter="0, 0; 0.125,0.2665; 0.25,0.4; 0.375,0.465; 0.5,0.5;  0.625,0.535; 0.75,0.6; 0.875,0.7335; 1,1">
                                          <p:stCondLst>
                                            <p:cond delay="1660"/>
                                          </p:stCondLst>
                                        </p:cTn>
                                        <p:tgtEl>
                                          <p:spTgt spid="158"/>
                                        </p:tgtEl>
                                        <p:attrNameLst>
                                          <p:attrName>ppt_y</p:attrName>
                                        </p:attrNameLst>
                                      </p:cBhvr>
                                      <p:tavLst>
                                        <p:tav tm="0" fmla="#ppt_y-sin(pi*$)/9">
                                          <p:val>
                                            <p:fltVal val="0"/>
                                          </p:val>
                                        </p:tav>
                                        <p:tav tm="100000">
                                          <p:val>
                                            <p:fltVal val="1"/>
                                          </p:val>
                                        </p:tav>
                                      </p:tavLst>
                                    </p:anim>
                                    <p:anim calcmode="lin" valueType="num">
                                      <p:cBhvr>
                                        <p:cTn id="73" dur="830" tmFilter="0, 0; 0.125,0.2665; 0.25,0.4; 0.375,0.465; 0.5,0.5;  0.625,0.535; 0.75,0.6; 0.875,0.7335; 1,1">
                                          <p:stCondLst>
                                            <p:cond delay="3310"/>
                                          </p:stCondLst>
                                        </p:cTn>
                                        <p:tgtEl>
                                          <p:spTgt spid="158"/>
                                        </p:tgtEl>
                                        <p:attrNameLst>
                                          <p:attrName>ppt_y</p:attrName>
                                        </p:attrNameLst>
                                      </p:cBhvr>
                                      <p:tavLst>
                                        <p:tav tm="0" fmla="#ppt_y-sin(pi*$)/27">
                                          <p:val>
                                            <p:fltVal val="0"/>
                                          </p:val>
                                        </p:tav>
                                        <p:tav tm="100000">
                                          <p:val>
                                            <p:fltVal val="1"/>
                                          </p:val>
                                        </p:tav>
                                      </p:tavLst>
                                    </p:anim>
                                    <p:anim calcmode="lin" valueType="num">
                                      <p:cBhvr>
                                        <p:cTn id="74" dur="410" tmFilter="0, 0; 0.125,0.2665; 0.25,0.4; 0.375,0.465; 0.5,0.5;  0.625,0.535; 0.75,0.6; 0.875,0.7335; 1,1">
                                          <p:stCondLst>
                                            <p:cond delay="4140"/>
                                          </p:stCondLst>
                                        </p:cTn>
                                        <p:tgtEl>
                                          <p:spTgt spid="158"/>
                                        </p:tgtEl>
                                        <p:attrNameLst>
                                          <p:attrName>ppt_y</p:attrName>
                                        </p:attrNameLst>
                                      </p:cBhvr>
                                      <p:tavLst>
                                        <p:tav tm="0" fmla="#ppt_y-sin(pi*$)/81">
                                          <p:val>
                                            <p:fltVal val="0"/>
                                          </p:val>
                                        </p:tav>
                                        <p:tav tm="100000">
                                          <p:val>
                                            <p:fltVal val="1"/>
                                          </p:val>
                                        </p:tav>
                                      </p:tavLst>
                                    </p:anim>
                                    <p:animScale>
                                      <p:cBhvr>
                                        <p:cTn id="75" dur="65">
                                          <p:stCondLst>
                                            <p:cond delay="1625"/>
                                          </p:stCondLst>
                                        </p:cTn>
                                        <p:tgtEl>
                                          <p:spTgt spid="158"/>
                                        </p:tgtEl>
                                      </p:cBhvr>
                                      <p:to x="100000" y="60000"/>
                                    </p:animScale>
                                    <p:animScale>
                                      <p:cBhvr>
                                        <p:cTn id="76" dur="415" decel="50000">
                                          <p:stCondLst>
                                            <p:cond delay="1690"/>
                                          </p:stCondLst>
                                        </p:cTn>
                                        <p:tgtEl>
                                          <p:spTgt spid="158"/>
                                        </p:tgtEl>
                                      </p:cBhvr>
                                      <p:to x="100000" y="100000"/>
                                    </p:animScale>
                                    <p:animScale>
                                      <p:cBhvr>
                                        <p:cTn id="77" dur="65">
                                          <p:stCondLst>
                                            <p:cond delay="3280"/>
                                          </p:stCondLst>
                                        </p:cTn>
                                        <p:tgtEl>
                                          <p:spTgt spid="158"/>
                                        </p:tgtEl>
                                      </p:cBhvr>
                                      <p:to x="100000" y="80000"/>
                                    </p:animScale>
                                    <p:animScale>
                                      <p:cBhvr>
                                        <p:cTn id="78" dur="415" decel="50000">
                                          <p:stCondLst>
                                            <p:cond delay="3345"/>
                                          </p:stCondLst>
                                        </p:cTn>
                                        <p:tgtEl>
                                          <p:spTgt spid="158"/>
                                        </p:tgtEl>
                                      </p:cBhvr>
                                      <p:to x="100000" y="100000"/>
                                    </p:animScale>
                                    <p:animScale>
                                      <p:cBhvr>
                                        <p:cTn id="79" dur="65">
                                          <p:stCondLst>
                                            <p:cond delay="4105"/>
                                          </p:stCondLst>
                                        </p:cTn>
                                        <p:tgtEl>
                                          <p:spTgt spid="158"/>
                                        </p:tgtEl>
                                      </p:cBhvr>
                                      <p:to x="100000" y="90000"/>
                                    </p:animScale>
                                    <p:animScale>
                                      <p:cBhvr>
                                        <p:cTn id="80" dur="415" decel="50000">
                                          <p:stCondLst>
                                            <p:cond delay="4170"/>
                                          </p:stCondLst>
                                        </p:cTn>
                                        <p:tgtEl>
                                          <p:spTgt spid="158"/>
                                        </p:tgtEl>
                                      </p:cBhvr>
                                      <p:to x="100000" y="100000"/>
                                    </p:animScale>
                                    <p:animScale>
                                      <p:cBhvr>
                                        <p:cTn id="81" dur="65">
                                          <p:stCondLst>
                                            <p:cond delay="4520"/>
                                          </p:stCondLst>
                                        </p:cTn>
                                        <p:tgtEl>
                                          <p:spTgt spid="158"/>
                                        </p:tgtEl>
                                      </p:cBhvr>
                                      <p:to x="100000" y="95000"/>
                                    </p:animScale>
                                    <p:animScale>
                                      <p:cBhvr>
                                        <p:cTn id="82" dur="415" decel="50000">
                                          <p:stCondLst>
                                            <p:cond delay="4585"/>
                                          </p:stCondLst>
                                        </p:cTn>
                                        <p:tgtEl>
                                          <p:spTgt spid="158"/>
                                        </p:tgtEl>
                                      </p:cBhvr>
                                      <p:to x="100000" y="100000"/>
                                    </p:animScale>
                                  </p:childTnLst>
                                </p:cTn>
                              </p:par>
                            </p:childTnLst>
                          </p:cTn>
                        </p:par>
                        <p:par>
                          <p:cTn id="83" fill="hold">
                            <p:stCondLst>
                              <p:cond delay="15500"/>
                            </p:stCondLst>
                            <p:childTnLst>
                              <p:par>
                                <p:cTn id="84" presetID="2" presetClass="entr" presetSubtype="2" fill="hold" grpId="0"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additive="base">
                                        <p:cTn id="86" dur="5000" fill="hold"/>
                                        <p:tgtEl>
                                          <p:spTgt spid="26"/>
                                        </p:tgtEl>
                                        <p:attrNameLst>
                                          <p:attrName>ppt_x</p:attrName>
                                        </p:attrNameLst>
                                      </p:cBhvr>
                                      <p:tavLst>
                                        <p:tav tm="0">
                                          <p:val>
                                            <p:strVal val="1+#ppt_w/2"/>
                                          </p:val>
                                        </p:tav>
                                        <p:tav tm="100000">
                                          <p:val>
                                            <p:strVal val="#ppt_x"/>
                                          </p:val>
                                        </p:tav>
                                      </p:tavLst>
                                    </p:anim>
                                    <p:anim calcmode="lin" valueType="num">
                                      <p:cBhvr additive="base">
                                        <p:cTn id="87" dur="5000" fill="hold"/>
                                        <p:tgtEl>
                                          <p:spTgt spid="26"/>
                                        </p:tgtEl>
                                        <p:attrNameLst>
                                          <p:attrName>ppt_y</p:attrName>
                                        </p:attrNameLst>
                                      </p:cBhvr>
                                      <p:tavLst>
                                        <p:tav tm="0">
                                          <p:val>
                                            <p:strVal val="#ppt_y"/>
                                          </p:val>
                                        </p:tav>
                                        <p:tav tm="100000">
                                          <p:val>
                                            <p:strVal val="#ppt_y"/>
                                          </p:val>
                                        </p:tav>
                                      </p:tavLst>
                                    </p:anim>
                                  </p:childTnLst>
                                </p:cTn>
                              </p:par>
                              <p:par>
                                <p:cTn id="88" presetID="2" presetClass="entr" presetSubtype="2" fill="hold" nodeType="withEffect">
                                  <p:stCondLst>
                                    <p:cond delay="2500"/>
                                  </p:stCondLst>
                                  <p:childTnLst>
                                    <p:set>
                                      <p:cBhvr>
                                        <p:cTn id="89" dur="1" fill="hold">
                                          <p:stCondLst>
                                            <p:cond delay="0"/>
                                          </p:stCondLst>
                                        </p:cTn>
                                        <p:tgtEl>
                                          <p:spTgt spid="146"/>
                                        </p:tgtEl>
                                        <p:attrNameLst>
                                          <p:attrName>style.visibility</p:attrName>
                                        </p:attrNameLst>
                                      </p:cBhvr>
                                      <p:to>
                                        <p:strVal val="visible"/>
                                      </p:to>
                                    </p:set>
                                    <p:anim calcmode="lin" valueType="num">
                                      <p:cBhvr additive="base">
                                        <p:cTn id="90" dur="5000" fill="hold"/>
                                        <p:tgtEl>
                                          <p:spTgt spid="146"/>
                                        </p:tgtEl>
                                        <p:attrNameLst>
                                          <p:attrName>ppt_x</p:attrName>
                                        </p:attrNameLst>
                                      </p:cBhvr>
                                      <p:tavLst>
                                        <p:tav tm="0">
                                          <p:val>
                                            <p:strVal val="1+#ppt_w/2"/>
                                          </p:val>
                                        </p:tav>
                                        <p:tav tm="100000">
                                          <p:val>
                                            <p:strVal val="#ppt_x"/>
                                          </p:val>
                                        </p:tav>
                                      </p:tavLst>
                                    </p:anim>
                                    <p:anim calcmode="lin" valueType="num">
                                      <p:cBhvr additive="base">
                                        <p:cTn id="91" dur="5000" fill="hold"/>
                                        <p:tgtEl>
                                          <p:spTgt spid="146"/>
                                        </p:tgtEl>
                                        <p:attrNameLst>
                                          <p:attrName>ppt_y</p:attrName>
                                        </p:attrNameLst>
                                      </p:cBhvr>
                                      <p:tavLst>
                                        <p:tav tm="0">
                                          <p:val>
                                            <p:strVal val="#ppt_y"/>
                                          </p:val>
                                        </p:tav>
                                        <p:tav tm="100000">
                                          <p:val>
                                            <p:strVal val="#ppt_y"/>
                                          </p:val>
                                        </p:tav>
                                      </p:tavLst>
                                    </p:anim>
                                  </p:childTnLst>
                                </p:cTn>
                              </p:par>
                              <p:par>
                                <p:cTn id="92" presetID="2" presetClass="entr" presetSubtype="2" fill="hold" nodeType="withEffect">
                                  <p:stCondLst>
                                    <p:cond delay="2500"/>
                                  </p:stCondLst>
                                  <p:childTnLst>
                                    <p:set>
                                      <p:cBhvr>
                                        <p:cTn id="93" dur="1" fill="hold">
                                          <p:stCondLst>
                                            <p:cond delay="0"/>
                                          </p:stCondLst>
                                        </p:cTn>
                                        <p:tgtEl>
                                          <p:spTgt spid="165"/>
                                        </p:tgtEl>
                                        <p:attrNameLst>
                                          <p:attrName>style.visibility</p:attrName>
                                        </p:attrNameLst>
                                      </p:cBhvr>
                                      <p:to>
                                        <p:strVal val="visible"/>
                                      </p:to>
                                    </p:set>
                                    <p:anim calcmode="lin" valueType="num">
                                      <p:cBhvr additive="base">
                                        <p:cTn id="94" dur="5000" fill="hold"/>
                                        <p:tgtEl>
                                          <p:spTgt spid="165"/>
                                        </p:tgtEl>
                                        <p:attrNameLst>
                                          <p:attrName>ppt_x</p:attrName>
                                        </p:attrNameLst>
                                      </p:cBhvr>
                                      <p:tavLst>
                                        <p:tav tm="0">
                                          <p:val>
                                            <p:strVal val="1+#ppt_w/2"/>
                                          </p:val>
                                        </p:tav>
                                        <p:tav tm="100000">
                                          <p:val>
                                            <p:strVal val="#ppt_x"/>
                                          </p:val>
                                        </p:tav>
                                      </p:tavLst>
                                    </p:anim>
                                    <p:anim calcmode="lin" valueType="num">
                                      <p:cBhvr additive="base">
                                        <p:cTn id="95" dur="5000" fill="hold"/>
                                        <p:tgtEl>
                                          <p:spTgt spid="165"/>
                                        </p:tgtEl>
                                        <p:attrNameLst>
                                          <p:attrName>ppt_y</p:attrName>
                                        </p:attrNameLst>
                                      </p:cBhvr>
                                      <p:tavLst>
                                        <p:tav tm="0">
                                          <p:val>
                                            <p:strVal val="#ppt_y"/>
                                          </p:val>
                                        </p:tav>
                                        <p:tav tm="100000">
                                          <p:val>
                                            <p:strVal val="#ppt_y"/>
                                          </p:val>
                                        </p:tav>
                                      </p:tavLst>
                                    </p:anim>
                                  </p:childTnLst>
                                </p:cTn>
                              </p:par>
                            </p:childTnLst>
                          </p:cTn>
                        </p:par>
                        <p:par>
                          <p:cTn id="96" fill="hold">
                            <p:stCondLst>
                              <p:cond delay="23000"/>
                            </p:stCondLst>
                            <p:childTnLst>
                              <p:par>
                                <p:cTn id="97" presetID="2" presetClass="exit" presetSubtype="8" fill="hold" grpId="1" nodeType="afterEffect">
                                  <p:stCondLst>
                                    <p:cond delay="5500"/>
                                  </p:stCondLst>
                                  <p:childTnLst>
                                    <p:anim calcmode="lin" valueType="num">
                                      <p:cBhvr additive="base">
                                        <p:cTn id="98" dur="3000"/>
                                        <p:tgtEl>
                                          <p:spTgt spid="26"/>
                                        </p:tgtEl>
                                        <p:attrNameLst>
                                          <p:attrName>ppt_x</p:attrName>
                                        </p:attrNameLst>
                                      </p:cBhvr>
                                      <p:tavLst>
                                        <p:tav tm="0">
                                          <p:val>
                                            <p:strVal val="ppt_x"/>
                                          </p:val>
                                        </p:tav>
                                        <p:tav tm="100000">
                                          <p:val>
                                            <p:strVal val="0-ppt_w/2"/>
                                          </p:val>
                                        </p:tav>
                                      </p:tavLst>
                                    </p:anim>
                                    <p:anim calcmode="lin" valueType="num">
                                      <p:cBhvr additive="base">
                                        <p:cTn id="99" dur="3000"/>
                                        <p:tgtEl>
                                          <p:spTgt spid="26"/>
                                        </p:tgtEl>
                                        <p:attrNameLst>
                                          <p:attrName>ppt_y</p:attrName>
                                        </p:attrNameLst>
                                      </p:cBhvr>
                                      <p:tavLst>
                                        <p:tav tm="0">
                                          <p:val>
                                            <p:strVal val="ppt_y"/>
                                          </p:val>
                                        </p:tav>
                                        <p:tav tm="100000">
                                          <p:val>
                                            <p:strVal val="ppt_y"/>
                                          </p:val>
                                        </p:tav>
                                      </p:tavLst>
                                    </p:anim>
                                    <p:set>
                                      <p:cBhvr>
                                        <p:cTn id="100" dur="1" fill="hold">
                                          <p:stCondLst>
                                            <p:cond delay="2999"/>
                                          </p:stCondLst>
                                        </p:cTn>
                                        <p:tgtEl>
                                          <p:spTgt spid="26"/>
                                        </p:tgtEl>
                                        <p:attrNameLst>
                                          <p:attrName>style.visibility</p:attrName>
                                        </p:attrNameLst>
                                      </p:cBhvr>
                                      <p:to>
                                        <p:strVal val="hidden"/>
                                      </p:to>
                                    </p:set>
                                  </p:childTnLst>
                                </p:cTn>
                              </p:par>
                              <p:par>
                                <p:cTn id="101" presetID="55" presetClass="exit" presetSubtype="0" fill="hold" nodeType="withEffect">
                                  <p:stCondLst>
                                    <p:cond delay="5500"/>
                                  </p:stCondLst>
                                  <p:childTnLst>
                                    <p:anim calcmode="lin" valueType="num">
                                      <p:cBhvr>
                                        <p:cTn id="102" dur="5000"/>
                                        <p:tgtEl>
                                          <p:spTgt spid="146"/>
                                        </p:tgtEl>
                                        <p:attrNameLst>
                                          <p:attrName>ppt_w</p:attrName>
                                        </p:attrNameLst>
                                      </p:cBhvr>
                                      <p:tavLst>
                                        <p:tav tm="0">
                                          <p:val>
                                            <p:strVal val="ppt_w"/>
                                          </p:val>
                                        </p:tav>
                                        <p:tav tm="100000">
                                          <p:val>
                                            <p:strVal val="ppt_w*0.70"/>
                                          </p:val>
                                        </p:tav>
                                      </p:tavLst>
                                    </p:anim>
                                    <p:anim calcmode="lin" valueType="num">
                                      <p:cBhvr>
                                        <p:cTn id="103" dur="5000"/>
                                        <p:tgtEl>
                                          <p:spTgt spid="146"/>
                                        </p:tgtEl>
                                        <p:attrNameLst>
                                          <p:attrName>ppt_h</p:attrName>
                                        </p:attrNameLst>
                                      </p:cBhvr>
                                      <p:tavLst>
                                        <p:tav tm="0">
                                          <p:val>
                                            <p:strVal val="ppt_h"/>
                                          </p:val>
                                        </p:tav>
                                        <p:tav tm="100000">
                                          <p:val>
                                            <p:strVal val="ppt_h"/>
                                          </p:val>
                                        </p:tav>
                                      </p:tavLst>
                                    </p:anim>
                                    <p:animEffect transition="out" filter="fade">
                                      <p:cBhvr>
                                        <p:cTn id="104" dur="5000"/>
                                        <p:tgtEl>
                                          <p:spTgt spid="146"/>
                                        </p:tgtEl>
                                      </p:cBhvr>
                                    </p:animEffect>
                                    <p:set>
                                      <p:cBhvr>
                                        <p:cTn id="105" dur="1" fill="hold">
                                          <p:stCondLst>
                                            <p:cond delay="4999"/>
                                          </p:stCondLst>
                                        </p:cTn>
                                        <p:tgtEl>
                                          <p:spTgt spid="146"/>
                                        </p:tgtEl>
                                        <p:attrNameLst>
                                          <p:attrName>style.visibility</p:attrName>
                                        </p:attrNameLst>
                                      </p:cBhvr>
                                      <p:to>
                                        <p:strVal val="hidden"/>
                                      </p:to>
                                    </p:set>
                                  </p:childTnLst>
                                </p:cTn>
                              </p:par>
                              <p:par>
                                <p:cTn id="106" presetID="55" presetClass="exit" presetSubtype="0" fill="hold" nodeType="withEffect">
                                  <p:stCondLst>
                                    <p:cond delay="5500"/>
                                  </p:stCondLst>
                                  <p:childTnLst>
                                    <p:anim calcmode="lin" valueType="num">
                                      <p:cBhvr>
                                        <p:cTn id="107" dur="5000"/>
                                        <p:tgtEl>
                                          <p:spTgt spid="165"/>
                                        </p:tgtEl>
                                        <p:attrNameLst>
                                          <p:attrName>ppt_w</p:attrName>
                                        </p:attrNameLst>
                                      </p:cBhvr>
                                      <p:tavLst>
                                        <p:tav tm="0">
                                          <p:val>
                                            <p:strVal val="ppt_w"/>
                                          </p:val>
                                        </p:tav>
                                        <p:tav tm="100000">
                                          <p:val>
                                            <p:strVal val="ppt_w*0.70"/>
                                          </p:val>
                                        </p:tav>
                                      </p:tavLst>
                                    </p:anim>
                                    <p:anim calcmode="lin" valueType="num">
                                      <p:cBhvr>
                                        <p:cTn id="108" dur="5000"/>
                                        <p:tgtEl>
                                          <p:spTgt spid="165"/>
                                        </p:tgtEl>
                                        <p:attrNameLst>
                                          <p:attrName>ppt_h</p:attrName>
                                        </p:attrNameLst>
                                      </p:cBhvr>
                                      <p:tavLst>
                                        <p:tav tm="0">
                                          <p:val>
                                            <p:strVal val="ppt_h"/>
                                          </p:val>
                                        </p:tav>
                                        <p:tav tm="100000">
                                          <p:val>
                                            <p:strVal val="ppt_h"/>
                                          </p:val>
                                        </p:tav>
                                      </p:tavLst>
                                    </p:anim>
                                    <p:animEffect transition="out" filter="fade">
                                      <p:cBhvr>
                                        <p:cTn id="109" dur="5000"/>
                                        <p:tgtEl>
                                          <p:spTgt spid="165"/>
                                        </p:tgtEl>
                                      </p:cBhvr>
                                    </p:animEffect>
                                    <p:set>
                                      <p:cBhvr>
                                        <p:cTn id="110" dur="1" fill="hold">
                                          <p:stCondLst>
                                            <p:cond delay="4999"/>
                                          </p:stCondLst>
                                        </p:cTn>
                                        <p:tgtEl>
                                          <p:spTgt spid="165"/>
                                        </p:tgtEl>
                                        <p:attrNameLst>
                                          <p:attrName>style.visibility</p:attrName>
                                        </p:attrNameLst>
                                      </p:cBhvr>
                                      <p:to>
                                        <p:strVal val="hidden"/>
                                      </p:to>
                                    </p:set>
                                  </p:childTnLst>
                                </p:cTn>
                              </p:par>
                            </p:childTnLst>
                          </p:cTn>
                        </p:par>
                        <p:par>
                          <p:cTn id="111" fill="hold">
                            <p:stCondLst>
                              <p:cond delay="33500"/>
                            </p:stCondLst>
                            <p:childTnLst>
                              <p:par>
                                <p:cTn id="112" presetID="42" presetClass="entr" presetSubtype="0" fill="hold" nodeType="after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2000"/>
                                        <p:tgtEl>
                                          <p:spTgt spid="23"/>
                                        </p:tgtEl>
                                      </p:cBhvr>
                                    </p:animEffect>
                                    <p:anim calcmode="lin" valueType="num">
                                      <p:cBhvr>
                                        <p:cTn id="115" dur="2000" fill="hold"/>
                                        <p:tgtEl>
                                          <p:spTgt spid="23"/>
                                        </p:tgtEl>
                                        <p:attrNameLst>
                                          <p:attrName>ppt_x</p:attrName>
                                        </p:attrNameLst>
                                      </p:cBhvr>
                                      <p:tavLst>
                                        <p:tav tm="0">
                                          <p:val>
                                            <p:strVal val="#ppt_x"/>
                                          </p:val>
                                        </p:tav>
                                        <p:tav tm="100000">
                                          <p:val>
                                            <p:strVal val="#ppt_x"/>
                                          </p:val>
                                        </p:tav>
                                      </p:tavLst>
                                    </p:anim>
                                    <p:anim calcmode="lin" valueType="num">
                                      <p:cBhvr>
                                        <p:cTn id="116" dur="2000" fill="hold"/>
                                        <p:tgtEl>
                                          <p:spTgt spid="23"/>
                                        </p:tgtEl>
                                        <p:attrNameLst>
                                          <p:attrName>ppt_y</p:attrName>
                                        </p:attrNameLst>
                                      </p:cBhvr>
                                      <p:tavLst>
                                        <p:tav tm="0">
                                          <p:val>
                                            <p:strVal val="#ppt_y+.1"/>
                                          </p:val>
                                        </p:tav>
                                        <p:tav tm="100000">
                                          <p:val>
                                            <p:strVal val="#ppt_y"/>
                                          </p:val>
                                        </p:tav>
                                      </p:tavLst>
                                    </p:anim>
                                  </p:childTnLst>
                                </p:cTn>
                              </p:par>
                            </p:childTnLst>
                          </p:cTn>
                        </p:par>
                        <p:par>
                          <p:cTn id="117" fill="hold">
                            <p:stCondLst>
                              <p:cond delay="35500"/>
                            </p:stCondLst>
                            <p:childTnLst>
                              <p:par>
                                <p:cTn id="118" presetID="42" presetClass="entr" presetSubtype="0" fill="hold"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2000"/>
                                        <p:tgtEl>
                                          <p:spTgt spid="112"/>
                                        </p:tgtEl>
                                      </p:cBhvr>
                                    </p:animEffect>
                                    <p:anim calcmode="lin" valueType="num">
                                      <p:cBhvr>
                                        <p:cTn id="121" dur="2000" fill="hold"/>
                                        <p:tgtEl>
                                          <p:spTgt spid="112"/>
                                        </p:tgtEl>
                                        <p:attrNameLst>
                                          <p:attrName>ppt_x</p:attrName>
                                        </p:attrNameLst>
                                      </p:cBhvr>
                                      <p:tavLst>
                                        <p:tav tm="0">
                                          <p:val>
                                            <p:strVal val="#ppt_x"/>
                                          </p:val>
                                        </p:tav>
                                        <p:tav tm="100000">
                                          <p:val>
                                            <p:strVal val="#ppt_x"/>
                                          </p:val>
                                        </p:tav>
                                      </p:tavLst>
                                    </p:anim>
                                    <p:anim calcmode="lin" valueType="num">
                                      <p:cBhvr>
                                        <p:cTn id="122" dur="2000" fill="hold"/>
                                        <p:tgtEl>
                                          <p:spTgt spid="112"/>
                                        </p:tgtEl>
                                        <p:attrNameLst>
                                          <p:attrName>ppt_y</p:attrName>
                                        </p:attrNameLst>
                                      </p:cBhvr>
                                      <p:tavLst>
                                        <p:tav tm="0">
                                          <p:val>
                                            <p:strVal val="#ppt_y+.1"/>
                                          </p:val>
                                        </p:tav>
                                        <p:tav tm="100000">
                                          <p:val>
                                            <p:strVal val="#ppt_y"/>
                                          </p:val>
                                        </p:tav>
                                      </p:tavLst>
                                    </p:anim>
                                  </p:childTnLst>
                                </p:cTn>
                              </p:par>
                              <p:par>
                                <p:cTn id="123" presetID="64" presetClass="path" presetSubtype="0" fill="hold" nodeType="withEffect">
                                  <p:stCondLst>
                                    <p:cond delay="0"/>
                                  </p:stCondLst>
                                  <p:childTnLst>
                                    <p:animMotion origin="layout" path="M -0.10486 -0.01482 L 0.52413 -0.01088 " pathEditMode="relative" rAng="0" ptsTypes="AA">
                                      <p:cBhvr>
                                        <p:cTn id="124" dur="2000" fill="hold"/>
                                        <p:tgtEl>
                                          <p:spTgt spid="112"/>
                                        </p:tgtEl>
                                        <p:attrNameLst>
                                          <p:attrName>ppt_x</p:attrName>
                                          <p:attrName>ppt_y</p:attrName>
                                        </p:attrNameLst>
                                      </p:cBhvr>
                                      <p:rCtr x="31441" y="185"/>
                                    </p:animMotion>
                                  </p:childTnLst>
                                  <p:subTnLst>
                                    <p:animClr clrSpc="rgb" dir="cw">
                                      <p:cBhvr override="childStyle">
                                        <p:cTn dur="1" fill="hold" display="0" masterRel="nextClick" afterEffect="1"/>
                                        <p:tgtEl>
                                          <p:spTgt spid="112"/>
                                        </p:tgtEl>
                                        <p:attrNameLst>
                                          <p:attrName>ppt_c</p:attrName>
                                        </p:attrNameLst>
                                      </p:cBhvr>
                                      <p:to>
                                        <a:schemeClr val="folHlink"/>
                                      </p:to>
                                    </p:animClr>
                                  </p:subTnLst>
                                </p:cTn>
                              </p:par>
                            </p:childTnLst>
                          </p:cTn>
                        </p:par>
                        <p:par>
                          <p:cTn id="125" fill="hold">
                            <p:stCondLst>
                              <p:cond delay="37500"/>
                            </p:stCondLst>
                            <p:childTnLst>
                              <p:par>
                                <p:cTn id="126" presetID="22" presetClass="exit" presetSubtype="4" fill="hold" nodeType="afterEffect">
                                  <p:stCondLst>
                                    <p:cond delay="1000"/>
                                  </p:stCondLst>
                                  <p:childTnLst>
                                    <p:animEffect transition="out" filter="wipe(down)">
                                      <p:cBhvr>
                                        <p:cTn id="127" dur="5000"/>
                                        <p:tgtEl>
                                          <p:spTgt spid="23"/>
                                        </p:tgtEl>
                                      </p:cBhvr>
                                    </p:animEffect>
                                    <p:set>
                                      <p:cBhvr>
                                        <p:cTn id="128" dur="1" fill="hold">
                                          <p:stCondLst>
                                            <p:cond delay="4999"/>
                                          </p:stCondLst>
                                        </p:cTn>
                                        <p:tgtEl>
                                          <p:spTgt spid="23"/>
                                        </p:tgtEl>
                                        <p:attrNameLst>
                                          <p:attrName>style.visibility</p:attrName>
                                        </p:attrNameLst>
                                      </p:cBhvr>
                                      <p:to>
                                        <p:strVal val="hidden"/>
                                      </p:to>
                                    </p:set>
                                  </p:childTnLst>
                                </p:cTn>
                              </p:par>
                              <p:par>
                                <p:cTn id="129" presetID="22" presetClass="exit" presetSubtype="1" fill="hold" nodeType="withEffect">
                                  <p:stCondLst>
                                    <p:cond delay="3000"/>
                                  </p:stCondLst>
                                  <p:childTnLst>
                                    <p:animEffect transition="out" filter="wipe(up)">
                                      <p:cBhvr>
                                        <p:cTn id="130" dur="5000"/>
                                        <p:tgtEl>
                                          <p:spTgt spid="112"/>
                                        </p:tgtEl>
                                      </p:cBhvr>
                                    </p:animEffect>
                                    <p:set>
                                      <p:cBhvr>
                                        <p:cTn id="131" dur="1" fill="hold">
                                          <p:stCondLst>
                                            <p:cond delay="4999"/>
                                          </p:stCondLst>
                                        </p:cTn>
                                        <p:tgtEl>
                                          <p:spTgt spid="112"/>
                                        </p:tgtEl>
                                        <p:attrNameLst>
                                          <p:attrName>style.visibility</p:attrName>
                                        </p:attrNameLst>
                                      </p:cBhvr>
                                      <p:to>
                                        <p:strVal val="hidden"/>
                                      </p:to>
                                    </p:set>
                                  </p:childTnLst>
                                </p:cTn>
                              </p:par>
                            </p:childTnLst>
                          </p:cTn>
                        </p:par>
                        <p:par>
                          <p:cTn id="132" fill="hold">
                            <p:stCondLst>
                              <p:cond delay="45500"/>
                            </p:stCondLst>
                            <p:childTnLst>
                              <p:par>
                                <p:cTn id="133" presetID="22" presetClass="entr" presetSubtype="8" fill="hold" nodeType="afterEffect">
                                  <p:stCondLst>
                                    <p:cond delay="0"/>
                                  </p:stCondLst>
                                  <p:childTnLst>
                                    <p:set>
                                      <p:cBhvr>
                                        <p:cTn id="134" dur="1" fill="hold">
                                          <p:stCondLst>
                                            <p:cond delay="0"/>
                                          </p:stCondLst>
                                        </p:cTn>
                                        <p:tgtEl>
                                          <p:spTgt spid="5"/>
                                        </p:tgtEl>
                                        <p:attrNameLst>
                                          <p:attrName>style.visibility</p:attrName>
                                        </p:attrNameLst>
                                      </p:cBhvr>
                                      <p:to>
                                        <p:strVal val="visible"/>
                                      </p:to>
                                    </p:set>
                                    <p:animEffect transition="in" filter="wipe(left)">
                                      <p:cBhvr>
                                        <p:cTn id="135" dur="5000"/>
                                        <p:tgtEl>
                                          <p:spTgt spid="5"/>
                                        </p:tgtEl>
                                      </p:cBhvr>
                                    </p:animEffect>
                                  </p:childTnLst>
                                </p:cTn>
                              </p:par>
                              <p:par>
                                <p:cTn id="136" presetID="26" presetClass="entr" presetSubtype="0" fill="hold" grpId="0" nodeType="withEffect">
                                  <p:stCondLst>
                                    <p:cond delay="0"/>
                                  </p:stCondLst>
                                  <p:iterate type="lt">
                                    <p:tmPct val="10000"/>
                                  </p:iterate>
                                  <p:childTnLst>
                                    <p:set>
                                      <p:cBhvr>
                                        <p:cTn id="137" dur="1" fill="hold">
                                          <p:stCondLst>
                                            <p:cond delay="0"/>
                                          </p:stCondLst>
                                        </p:cTn>
                                        <p:tgtEl>
                                          <p:spTgt spid="21"/>
                                        </p:tgtEl>
                                        <p:attrNameLst>
                                          <p:attrName>style.visibility</p:attrName>
                                        </p:attrNameLst>
                                      </p:cBhvr>
                                      <p:to>
                                        <p:strVal val="visible"/>
                                      </p:to>
                                    </p:set>
                                    <p:animEffect transition="in" filter="wipe(down)">
                                      <p:cBhvr>
                                        <p:cTn id="138" dur="1450">
                                          <p:stCondLst>
                                            <p:cond delay="0"/>
                                          </p:stCondLst>
                                        </p:cTn>
                                        <p:tgtEl>
                                          <p:spTgt spid="21"/>
                                        </p:tgtEl>
                                      </p:cBhvr>
                                    </p:animEffect>
                                    <p:anim calcmode="lin" valueType="num">
                                      <p:cBhvr>
                                        <p:cTn id="139" dur="4555"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40" dur="1660"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41" dur="1660" tmFilter="0, 0; 0.125,0.2665; 0.25,0.4; 0.375,0.465; 0.5,0.5;  0.625,0.535; 0.75,0.6; 0.875,0.7335; 1,1">
                                          <p:stCondLst>
                                            <p:cond delay="1660"/>
                                          </p:stCondLst>
                                        </p:cTn>
                                        <p:tgtEl>
                                          <p:spTgt spid="21"/>
                                        </p:tgtEl>
                                        <p:attrNameLst>
                                          <p:attrName>ppt_y</p:attrName>
                                        </p:attrNameLst>
                                      </p:cBhvr>
                                      <p:tavLst>
                                        <p:tav tm="0" fmla="#ppt_y-sin(pi*$)/9">
                                          <p:val>
                                            <p:fltVal val="0"/>
                                          </p:val>
                                        </p:tav>
                                        <p:tav tm="100000">
                                          <p:val>
                                            <p:fltVal val="1"/>
                                          </p:val>
                                        </p:tav>
                                      </p:tavLst>
                                    </p:anim>
                                    <p:anim calcmode="lin" valueType="num">
                                      <p:cBhvr>
                                        <p:cTn id="142" dur="830" tmFilter="0, 0; 0.125,0.2665; 0.25,0.4; 0.375,0.465; 0.5,0.5;  0.625,0.535; 0.75,0.6; 0.875,0.7335; 1,1">
                                          <p:stCondLst>
                                            <p:cond delay="3310"/>
                                          </p:stCondLst>
                                        </p:cTn>
                                        <p:tgtEl>
                                          <p:spTgt spid="21"/>
                                        </p:tgtEl>
                                        <p:attrNameLst>
                                          <p:attrName>ppt_y</p:attrName>
                                        </p:attrNameLst>
                                      </p:cBhvr>
                                      <p:tavLst>
                                        <p:tav tm="0" fmla="#ppt_y-sin(pi*$)/27">
                                          <p:val>
                                            <p:fltVal val="0"/>
                                          </p:val>
                                        </p:tav>
                                        <p:tav tm="100000">
                                          <p:val>
                                            <p:fltVal val="1"/>
                                          </p:val>
                                        </p:tav>
                                      </p:tavLst>
                                    </p:anim>
                                    <p:anim calcmode="lin" valueType="num">
                                      <p:cBhvr>
                                        <p:cTn id="143" dur="410" tmFilter="0, 0; 0.125,0.2665; 0.25,0.4; 0.375,0.465; 0.5,0.5;  0.625,0.535; 0.75,0.6; 0.875,0.7335; 1,1">
                                          <p:stCondLst>
                                            <p:cond delay="4140"/>
                                          </p:stCondLst>
                                        </p:cTn>
                                        <p:tgtEl>
                                          <p:spTgt spid="21"/>
                                        </p:tgtEl>
                                        <p:attrNameLst>
                                          <p:attrName>ppt_y</p:attrName>
                                        </p:attrNameLst>
                                      </p:cBhvr>
                                      <p:tavLst>
                                        <p:tav tm="0" fmla="#ppt_y-sin(pi*$)/81">
                                          <p:val>
                                            <p:fltVal val="0"/>
                                          </p:val>
                                        </p:tav>
                                        <p:tav tm="100000">
                                          <p:val>
                                            <p:fltVal val="1"/>
                                          </p:val>
                                        </p:tav>
                                      </p:tavLst>
                                    </p:anim>
                                    <p:animScale>
                                      <p:cBhvr>
                                        <p:cTn id="144" dur="65">
                                          <p:stCondLst>
                                            <p:cond delay="1625"/>
                                          </p:stCondLst>
                                        </p:cTn>
                                        <p:tgtEl>
                                          <p:spTgt spid="21"/>
                                        </p:tgtEl>
                                      </p:cBhvr>
                                      <p:to x="100000" y="60000"/>
                                    </p:animScale>
                                    <p:animScale>
                                      <p:cBhvr>
                                        <p:cTn id="145" dur="415" decel="50000">
                                          <p:stCondLst>
                                            <p:cond delay="1690"/>
                                          </p:stCondLst>
                                        </p:cTn>
                                        <p:tgtEl>
                                          <p:spTgt spid="21"/>
                                        </p:tgtEl>
                                      </p:cBhvr>
                                      <p:to x="100000" y="100000"/>
                                    </p:animScale>
                                    <p:animScale>
                                      <p:cBhvr>
                                        <p:cTn id="146" dur="65">
                                          <p:stCondLst>
                                            <p:cond delay="3280"/>
                                          </p:stCondLst>
                                        </p:cTn>
                                        <p:tgtEl>
                                          <p:spTgt spid="21"/>
                                        </p:tgtEl>
                                      </p:cBhvr>
                                      <p:to x="100000" y="80000"/>
                                    </p:animScale>
                                    <p:animScale>
                                      <p:cBhvr>
                                        <p:cTn id="147" dur="415" decel="50000">
                                          <p:stCondLst>
                                            <p:cond delay="3345"/>
                                          </p:stCondLst>
                                        </p:cTn>
                                        <p:tgtEl>
                                          <p:spTgt spid="21"/>
                                        </p:tgtEl>
                                      </p:cBhvr>
                                      <p:to x="100000" y="100000"/>
                                    </p:animScale>
                                    <p:animScale>
                                      <p:cBhvr>
                                        <p:cTn id="148" dur="65">
                                          <p:stCondLst>
                                            <p:cond delay="4105"/>
                                          </p:stCondLst>
                                        </p:cTn>
                                        <p:tgtEl>
                                          <p:spTgt spid="21"/>
                                        </p:tgtEl>
                                      </p:cBhvr>
                                      <p:to x="100000" y="90000"/>
                                    </p:animScale>
                                    <p:animScale>
                                      <p:cBhvr>
                                        <p:cTn id="149" dur="415" decel="50000">
                                          <p:stCondLst>
                                            <p:cond delay="4170"/>
                                          </p:stCondLst>
                                        </p:cTn>
                                        <p:tgtEl>
                                          <p:spTgt spid="21"/>
                                        </p:tgtEl>
                                      </p:cBhvr>
                                      <p:to x="100000" y="100000"/>
                                    </p:animScale>
                                    <p:animScale>
                                      <p:cBhvr>
                                        <p:cTn id="150" dur="65">
                                          <p:stCondLst>
                                            <p:cond delay="4520"/>
                                          </p:stCondLst>
                                        </p:cTn>
                                        <p:tgtEl>
                                          <p:spTgt spid="21"/>
                                        </p:tgtEl>
                                      </p:cBhvr>
                                      <p:to x="100000" y="95000"/>
                                    </p:animScale>
                                    <p:animScale>
                                      <p:cBhvr>
                                        <p:cTn id="151" dur="415" decel="50000">
                                          <p:stCondLst>
                                            <p:cond delay="4585"/>
                                          </p:stCondLst>
                                        </p:cTn>
                                        <p:tgtEl>
                                          <p:spTgt spid="21"/>
                                        </p:tgtEl>
                                      </p:cBhvr>
                                      <p:to x="100000" y="100000"/>
                                    </p:animScale>
                                  </p:childTnLst>
                                </p:cTn>
                              </p:par>
                              <p:par>
                                <p:cTn id="152" presetID="26" presetClass="entr" presetSubtype="0" fill="hold" grpId="0" nodeType="withEffect">
                                  <p:stCondLst>
                                    <p:cond delay="0"/>
                                  </p:stCondLst>
                                  <p:iterate type="lt">
                                    <p:tmPct val="10000"/>
                                  </p:iterate>
                                  <p:childTnLst>
                                    <p:set>
                                      <p:cBhvr>
                                        <p:cTn id="153" dur="1" fill="hold">
                                          <p:stCondLst>
                                            <p:cond delay="0"/>
                                          </p:stCondLst>
                                        </p:cTn>
                                        <p:tgtEl>
                                          <p:spTgt spid="22"/>
                                        </p:tgtEl>
                                        <p:attrNameLst>
                                          <p:attrName>style.visibility</p:attrName>
                                        </p:attrNameLst>
                                      </p:cBhvr>
                                      <p:to>
                                        <p:strVal val="visible"/>
                                      </p:to>
                                    </p:set>
                                    <p:animEffect transition="in" filter="wipe(down)">
                                      <p:cBhvr>
                                        <p:cTn id="154" dur="1450">
                                          <p:stCondLst>
                                            <p:cond delay="0"/>
                                          </p:stCondLst>
                                        </p:cTn>
                                        <p:tgtEl>
                                          <p:spTgt spid="22"/>
                                        </p:tgtEl>
                                      </p:cBhvr>
                                    </p:animEffect>
                                    <p:anim calcmode="lin" valueType="num">
                                      <p:cBhvr>
                                        <p:cTn id="155" dur="4555"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56" dur="1660"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57" dur="1660" tmFilter="0, 0; 0.125,0.2665; 0.25,0.4; 0.375,0.465; 0.5,0.5;  0.625,0.535; 0.75,0.6; 0.875,0.7335; 1,1">
                                          <p:stCondLst>
                                            <p:cond delay="1660"/>
                                          </p:stCondLst>
                                        </p:cTn>
                                        <p:tgtEl>
                                          <p:spTgt spid="22"/>
                                        </p:tgtEl>
                                        <p:attrNameLst>
                                          <p:attrName>ppt_y</p:attrName>
                                        </p:attrNameLst>
                                      </p:cBhvr>
                                      <p:tavLst>
                                        <p:tav tm="0" fmla="#ppt_y-sin(pi*$)/9">
                                          <p:val>
                                            <p:fltVal val="0"/>
                                          </p:val>
                                        </p:tav>
                                        <p:tav tm="100000">
                                          <p:val>
                                            <p:fltVal val="1"/>
                                          </p:val>
                                        </p:tav>
                                      </p:tavLst>
                                    </p:anim>
                                    <p:anim calcmode="lin" valueType="num">
                                      <p:cBhvr>
                                        <p:cTn id="158" dur="830" tmFilter="0, 0; 0.125,0.2665; 0.25,0.4; 0.375,0.465; 0.5,0.5;  0.625,0.535; 0.75,0.6; 0.875,0.7335; 1,1">
                                          <p:stCondLst>
                                            <p:cond delay="3310"/>
                                          </p:stCondLst>
                                        </p:cTn>
                                        <p:tgtEl>
                                          <p:spTgt spid="22"/>
                                        </p:tgtEl>
                                        <p:attrNameLst>
                                          <p:attrName>ppt_y</p:attrName>
                                        </p:attrNameLst>
                                      </p:cBhvr>
                                      <p:tavLst>
                                        <p:tav tm="0" fmla="#ppt_y-sin(pi*$)/27">
                                          <p:val>
                                            <p:fltVal val="0"/>
                                          </p:val>
                                        </p:tav>
                                        <p:tav tm="100000">
                                          <p:val>
                                            <p:fltVal val="1"/>
                                          </p:val>
                                        </p:tav>
                                      </p:tavLst>
                                    </p:anim>
                                    <p:anim calcmode="lin" valueType="num">
                                      <p:cBhvr>
                                        <p:cTn id="159" dur="410" tmFilter="0, 0; 0.125,0.2665; 0.25,0.4; 0.375,0.465; 0.5,0.5;  0.625,0.535; 0.75,0.6; 0.875,0.7335; 1,1">
                                          <p:stCondLst>
                                            <p:cond delay="4140"/>
                                          </p:stCondLst>
                                        </p:cTn>
                                        <p:tgtEl>
                                          <p:spTgt spid="22"/>
                                        </p:tgtEl>
                                        <p:attrNameLst>
                                          <p:attrName>ppt_y</p:attrName>
                                        </p:attrNameLst>
                                      </p:cBhvr>
                                      <p:tavLst>
                                        <p:tav tm="0" fmla="#ppt_y-sin(pi*$)/81">
                                          <p:val>
                                            <p:fltVal val="0"/>
                                          </p:val>
                                        </p:tav>
                                        <p:tav tm="100000">
                                          <p:val>
                                            <p:fltVal val="1"/>
                                          </p:val>
                                        </p:tav>
                                      </p:tavLst>
                                    </p:anim>
                                    <p:animScale>
                                      <p:cBhvr>
                                        <p:cTn id="160" dur="65">
                                          <p:stCondLst>
                                            <p:cond delay="1625"/>
                                          </p:stCondLst>
                                        </p:cTn>
                                        <p:tgtEl>
                                          <p:spTgt spid="22"/>
                                        </p:tgtEl>
                                      </p:cBhvr>
                                      <p:to x="100000" y="60000"/>
                                    </p:animScale>
                                    <p:animScale>
                                      <p:cBhvr>
                                        <p:cTn id="161" dur="415" decel="50000">
                                          <p:stCondLst>
                                            <p:cond delay="1690"/>
                                          </p:stCondLst>
                                        </p:cTn>
                                        <p:tgtEl>
                                          <p:spTgt spid="22"/>
                                        </p:tgtEl>
                                      </p:cBhvr>
                                      <p:to x="100000" y="100000"/>
                                    </p:animScale>
                                    <p:animScale>
                                      <p:cBhvr>
                                        <p:cTn id="162" dur="65">
                                          <p:stCondLst>
                                            <p:cond delay="3280"/>
                                          </p:stCondLst>
                                        </p:cTn>
                                        <p:tgtEl>
                                          <p:spTgt spid="22"/>
                                        </p:tgtEl>
                                      </p:cBhvr>
                                      <p:to x="100000" y="80000"/>
                                    </p:animScale>
                                    <p:animScale>
                                      <p:cBhvr>
                                        <p:cTn id="163" dur="415" decel="50000">
                                          <p:stCondLst>
                                            <p:cond delay="3345"/>
                                          </p:stCondLst>
                                        </p:cTn>
                                        <p:tgtEl>
                                          <p:spTgt spid="22"/>
                                        </p:tgtEl>
                                      </p:cBhvr>
                                      <p:to x="100000" y="100000"/>
                                    </p:animScale>
                                    <p:animScale>
                                      <p:cBhvr>
                                        <p:cTn id="164" dur="65">
                                          <p:stCondLst>
                                            <p:cond delay="4105"/>
                                          </p:stCondLst>
                                        </p:cTn>
                                        <p:tgtEl>
                                          <p:spTgt spid="22"/>
                                        </p:tgtEl>
                                      </p:cBhvr>
                                      <p:to x="100000" y="90000"/>
                                    </p:animScale>
                                    <p:animScale>
                                      <p:cBhvr>
                                        <p:cTn id="165" dur="415" decel="50000">
                                          <p:stCondLst>
                                            <p:cond delay="4170"/>
                                          </p:stCondLst>
                                        </p:cTn>
                                        <p:tgtEl>
                                          <p:spTgt spid="22"/>
                                        </p:tgtEl>
                                      </p:cBhvr>
                                      <p:to x="100000" y="100000"/>
                                    </p:animScale>
                                    <p:animScale>
                                      <p:cBhvr>
                                        <p:cTn id="166" dur="65">
                                          <p:stCondLst>
                                            <p:cond delay="4520"/>
                                          </p:stCondLst>
                                        </p:cTn>
                                        <p:tgtEl>
                                          <p:spTgt spid="22"/>
                                        </p:tgtEl>
                                      </p:cBhvr>
                                      <p:to x="100000" y="95000"/>
                                    </p:animScale>
                                    <p:animScale>
                                      <p:cBhvr>
                                        <p:cTn id="167" dur="415" decel="50000">
                                          <p:stCondLst>
                                            <p:cond delay="4585"/>
                                          </p:stCondLst>
                                        </p:cTn>
                                        <p:tgtEl>
                                          <p:spTgt spid="22"/>
                                        </p:tgtEl>
                                      </p:cBhvr>
                                      <p:to x="100000" y="100000"/>
                                    </p:animScale>
                                  </p:childTnLst>
                                </p:cTn>
                              </p:par>
                              <p:par>
                                <p:cTn id="168" presetID="2" presetClass="entr" presetSubtype="1" fill="hold" nodeType="withEffect">
                                  <p:stCondLst>
                                    <p:cond delay="0"/>
                                  </p:stCondLst>
                                  <p:childTnLst>
                                    <p:set>
                                      <p:cBhvr>
                                        <p:cTn id="169" dur="1" fill="hold">
                                          <p:stCondLst>
                                            <p:cond delay="0"/>
                                          </p:stCondLst>
                                        </p:cTn>
                                        <p:tgtEl>
                                          <p:spTgt spid="117"/>
                                        </p:tgtEl>
                                        <p:attrNameLst>
                                          <p:attrName>style.visibility</p:attrName>
                                        </p:attrNameLst>
                                      </p:cBhvr>
                                      <p:to>
                                        <p:strVal val="visible"/>
                                      </p:to>
                                    </p:set>
                                    <p:anim calcmode="lin" valueType="num">
                                      <p:cBhvr additive="base">
                                        <p:cTn id="170" dur="2000" fill="hold"/>
                                        <p:tgtEl>
                                          <p:spTgt spid="117"/>
                                        </p:tgtEl>
                                        <p:attrNameLst>
                                          <p:attrName>ppt_x</p:attrName>
                                        </p:attrNameLst>
                                      </p:cBhvr>
                                      <p:tavLst>
                                        <p:tav tm="0">
                                          <p:val>
                                            <p:strVal val="#ppt_x"/>
                                          </p:val>
                                        </p:tav>
                                        <p:tav tm="100000">
                                          <p:val>
                                            <p:strVal val="#ppt_x"/>
                                          </p:val>
                                        </p:tav>
                                      </p:tavLst>
                                    </p:anim>
                                    <p:anim calcmode="lin" valueType="num">
                                      <p:cBhvr additive="base">
                                        <p:cTn id="171" dur="2000" fill="hold"/>
                                        <p:tgtEl>
                                          <p:spTgt spid="117"/>
                                        </p:tgtEl>
                                        <p:attrNameLst>
                                          <p:attrName>ppt_y</p:attrName>
                                        </p:attrNameLst>
                                      </p:cBhvr>
                                      <p:tavLst>
                                        <p:tav tm="0">
                                          <p:val>
                                            <p:strVal val="0-#ppt_h/2"/>
                                          </p:val>
                                        </p:tav>
                                        <p:tav tm="100000">
                                          <p:val>
                                            <p:strVal val="#ppt_y"/>
                                          </p:val>
                                        </p:tav>
                                      </p:tavLst>
                                    </p:anim>
                                  </p:childTnLst>
                                </p:cTn>
                              </p:par>
                            </p:childTnLst>
                          </p:cTn>
                        </p:par>
                        <p:par>
                          <p:cTn id="172" fill="hold">
                            <p:stCondLst>
                              <p:cond delay="50500"/>
                            </p:stCondLst>
                            <p:childTnLst>
                              <p:par>
                                <p:cTn id="173" presetID="32" presetClass="emph" presetSubtype="0" fill="hold" nodeType="afterEffect">
                                  <p:stCondLst>
                                    <p:cond delay="0"/>
                                  </p:stCondLst>
                                  <p:childTnLst>
                                    <p:animRot by="120000">
                                      <p:cBhvr>
                                        <p:cTn id="174" dur="100" fill="hold">
                                          <p:stCondLst>
                                            <p:cond delay="0"/>
                                          </p:stCondLst>
                                        </p:cTn>
                                        <p:tgtEl>
                                          <p:spTgt spid="117"/>
                                        </p:tgtEl>
                                        <p:attrNameLst>
                                          <p:attrName>r</p:attrName>
                                        </p:attrNameLst>
                                      </p:cBhvr>
                                    </p:animRot>
                                    <p:animRot by="-240000">
                                      <p:cBhvr>
                                        <p:cTn id="175" dur="200" fill="hold">
                                          <p:stCondLst>
                                            <p:cond delay="200"/>
                                          </p:stCondLst>
                                        </p:cTn>
                                        <p:tgtEl>
                                          <p:spTgt spid="117"/>
                                        </p:tgtEl>
                                        <p:attrNameLst>
                                          <p:attrName>r</p:attrName>
                                        </p:attrNameLst>
                                      </p:cBhvr>
                                    </p:animRot>
                                    <p:animRot by="240000">
                                      <p:cBhvr>
                                        <p:cTn id="176" dur="200" fill="hold">
                                          <p:stCondLst>
                                            <p:cond delay="400"/>
                                          </p:stCondLst>
                                        </p:cTn>
                                        <p:tgtEl>
                                          <p:spTgt spid="117"/>
                                        </p:tgtEl>
                                        <p:attrNameLst>
                                          <p:attrName>r</p:attrName>
                                        </p:attrNameLst>
                                      </p:cBhvr>
                                    </p:animRot>
                                    <p:animRot by="-240000">
                                      <p:cBhvr>
                                        <p:cTn id="177" dur="200" fill="hold">
                                          <p:stCondLst>
                                            <p:cond delay="600"/>
                                          </p:stCondLst>
                                        </p:cTn>
                                        <p:tgtEl>
                                          <p:spTgt spid="117"/>
                                        </p:tgtEl>
                                        <p:attrNameLst>
                                          <p:attrName>r</p:attrName>
                                        </p:attrNameLst>
                                      </p:cBhvr>
                                    </p:animRot>
                                    <p:animRot by="120000">
                                      <p:cBhvr>
                                        <p:cTn id="178" dur="200" fill="hold">
                                          <p:stCondLst>
                                            <p:cond delay="800"/>
                                          </p:stCondLst>
                                        </p:cTn>
                                        <p:tgtEl>
                                          <p:spTgt spid="117"/>
                                        </p:tgtEl>
                                        <p:attrNameLst>
                                          <p:attrName>r</p:attrName>
                                        </p:attrNameLst>
                                      </p:cBhvr>
                                    </p:animRot>
                                  </p:childTnLst>
                                </p:cTn>
                              </p:par>
                            </p:childTnLst>
                          </p:cTn>
                        </p:par>
                        <p:par>
                          <p:cTn id="179" fill="hold">
                            <p:stCondLst>
                              <p:cond delay="51500"/>
                            </p:stCondLst>
                            <p:childTnLst>
                              <p:par>
                                <p:cTn id="180" presetID="10" presetClass="entr" presetSubtype="0" fill="hold" nodeType="afterEffect">
                                  <p:stCondLst>
                                    <p:cond delay="0"/>
                                  </p:stCondLst>
                                  <p:childTnLst>
                                    <p:set>
                                      <p:cBhvr>
                                        <p:cTn id="181" dur="1" fill="hold">
                                          <p:stCondLst>
                                            <p:cond delay="0"/>
                                          </p:stCondLst>
                                        </p:cTn>
                                        <p:tgtEl>
                                          <p:spTgt spid="117"/>
                                        </p:tgtEl>
                                        <p:attrNameLst>
                                          <p:attrName>style.visibility</p:attrName>
                                        </p:attrNameLst>
                                      </p:cBhvr>
                                      <p:to>
                                        <p:strVal val="visible"/>
                                      </p:to>
                                    </p:set>
                                    <p:animEffect transition="in" filter="fade">
                                      <p:cBhvr>
                                        <p:cTn id="182" dur="5000"/>
                                        <p:tgtEl>
                                          <p:spTgt spid="117"/>
                                        </p:tgtEl>
                                      </p:cBhvr>
                                    </p:animEffect>
                                  </p:childTnLst>
                                </p:cTn>
                              </p:par>
                              <p:par>
                                <p:cTn id="183" presetID="42" presetClass="path" presetSubtype="0" accel="50000" decel="50000" fill="hold" nodeType="withEffect">
                                  <p:stCondLst>
                                    <p:cond delay="0"/>
                                  </p:stCondLst>
                                  <p:childTnLst>
                                    <p:animMotion origin="layout" path="M -0.00503 0.03819 L 0.08663 0.5493 " pathEditMode="relative" rAng="0" ptsTypes="AA">
                                      <p:cBhvr>
                                        <p:cTn id="184" dur="2000" fill="hold"/>
                                        <p:tgtEl>
                                          <p:spTgt spid="117"/>
                                        </p:tgtEl>
                                        <p:attrNameLst>
                                          <p:attrName>ppt_x</p:attrName>
                                          <p:attrName>ppt_y</p:attrName>
                                        </p:attrNameLst>
                                      </p:cBhvr>
                                      <p:rCtr x="4583" y="25556"/>
                                    </p:animMotion>
                                  </p:childTnLst>
                                </p:cTn>
                              </p:par>
                            </p:childTnLst>
                          </p:cTn>
                        </p:par>
                        <p:par>
                          <p:cTn id="185" fill="hold">
                            <p:stCondLst>
                              <p:cond delay="56500"/>
                            </p:stCondLst>
                            <p:childTnLst>
                              <p:par>
                                <p:cTn id="186" presetID="32" presetClass="emph" presetSubtype="0" fill="hold" nodeType="afterEffect">
                                  <p:stCondLst>
                                    <p:cond delay="0"/>
                                  </p:stCondLst>
                                  <p:childTnLst>
                                    <p:animRot by="120000">
                                      <p:cBhvr>
                                        <p:cTn id="187" dur="100" fill="hold">
                                          <p:stCondLst>
                                            <p:cond delay="0"/>
                                          </p:stCondLst>
                                        </p:cTn>
                                        <p:tgtEl>
                                          <p:spTgt spid="117"/>
                                        </p:tgtEl>
                                        <p:attrNameLst>
                                          <p:attrName>r</p:attrName>
                                        </p:attrNameLst>
                                      </p:cBhvr>
                                    </p:animRot>
                                    <p:animRot by="-240000">
                                      <p:cBhvr>
                                        <p:cTn id="188" dur="200" fill="hold">
                                          <p:stCondLst>
                                            <p:cond delay="200"/>
                                          </p:stCondLst>
                                        </p:cTn>
                                        <p:tgtEl>
                                          <p:spTgt spid="117"/>
                                        </p:tgtEl>
                                        <p:attrNameLst>
                                          <p:attrName>r</p:attrName>
                                        </p:attrNameLst>
                                      </p:cBhvr>
                                    </p:animRot>
                                    <p:animRot by="240000">
                                      <p:cBhvr>
                                        <p:cTn id="189" dur="200" fill="hold">
                                          <p:stCondLst>
                                            <p:cond delay="400"/>
                                          </p:stCondLst>
                                        </p:cTn>
                                        <p:tgtEl>
                                          <p:spTgt spid="117"/>
                                        </p:tgtEl>
                                        <p:attrNameLst>
                                          <p:attrName>r</p:attrName>
                                        </p:attrNameLst>
                                      </p:cBhvr>
                                    </p:animRot>
                                    <p:animRot by="-240000">
                                      <p:cBhvr>
                                        <p:cTn id="190" dur="200" fill="hold">
                                          <p:stCondLst>
                                            <p:cond delay="600"/>
                                          </p:stCondLst>
                                        </p:cTn>
                                        <p:tgtEl>
                                          <p:spTgt spid="117"/>
                                        </p:tgtEl>
                                        <p:attrNameLst>
                                          <p:attrName>r</p:attrName>
                                        </p:attrNameLst>
                                      </p:cBhvr>
                                    </p:animRot>
                                    <p:animRot by="120000">
                                      <p:cBhvr>
                                        <p:cTn id="191" dur="200" fill="hold">
                                          <p:stCondLst>
                                            <p:cond delay="800"/>
                                          </p:stCondLst>
                                        </p:cTn>
                                        <p:tgtEl>
                                          <p:spTgt spid="117"/>
                                        </p:tgtEl>
                                        <p:attrNameLst>
                                          <p:attrName>r</p:attrName>
                                        </p:attrNameLst>
                                      </p:cBhvr>
                                    </p:animRot>
                                  </p:childTnLst>
                                </p:cTn>
                              </p:par>
                            </p:childTnLst>
                          </p:cTn>
                        </p:par>
                        <p:par>
                          <p:cTn id="192" fill="hold">
                            <p:stCondLst>
                              <p:cond delay="57500"/>
                            </p:stCondLst>
                            <p:childTnLst>
                              <p:par>
                                <p:cTn id="193" presetID="22" presetClass="exit" presetSubtype="1" fill="hold" nodeType="afterEffect">
                                  <p:stCondLst>
                                    <p:cond delay="0"/>
                                  </p:stCondLst>
                                  <p:childTnLst>
                                    <p:animEffect transition="out" filter="wipe(up)">
                                      <p:cBhvr>
                                        <p:cTn id="194" dur="5000"/>
                                        <p:tgtEl>
                                          <p:spTgt spid="117"/>
                                        </p:tgtEl>
                                      </p:cBhvr>
                                    </p:animEffect>
                                    <p:set>
                                      <p:cBhvr>
                                        <p:cTn id="195" dur="1" fill="hold">
                                          <p:stCondLst>
                                            <p:cond delay="4999"/>
                                          </p:stCondLst>
                                        </p:cTn>
                                        <p:tgtEl>
                                          <p:spTgt spid="117"/>
                                        </p:tgtEl>
                                        <p:attrNameLst>
                                          <p:attrName>style.visibility</p:attrName>
                                        </p:attrNameLst>
                                      </p:cBhvr>
                                      <p:to>
                                        <p:strVal val="hidden"/>
                                      </p:to>
                                    </p:set>
                                  </p:childTnLst>
                                </p:cTn>
                              </p:par>
                            </p:childTnLst>
                          </p:cTn>
                        </p:par>
                        <p:par>
                          <p:cTn id="196" fill="hold">
                            <p:stCondLst>
                              <p:cond delay="62500"/>
                            </p:stCondLst>
                            <p:childTnLst>
                              <p:par>
                                <p:cTn id="197" presetID="22" presetClass="entr" presetSubtype="4" fill="hold" grpId="0" nodeType="afterEffect">
                                  <p:stCondLst>
                                    <p:cond delay="0"/>
                                  </p:stCondLst>
                                  <p:childTnLst>
                                    <p:set>
                                      <p:cBhvr>
                                        <p:cTn id="198" dur="1" fill="hold">
                                          <p:stCondLst>
                                            <p:cond delay="0"/>
                                          </p:stCondLst>
                                        </p:cTn>
                                        <p:tgtEl>
                                          <p:spTgt spid="145"/>
                                        </p:tgtEl>
                                        <p:attrNameLst>
                                          <p:attrName>style.visibility</p:attrName>
                                        </p:attrNameLst>
                                      </p:cBhvr>
                                      <p:to>
                                        <p:strVal val="visible"/>
                                      </p:to>
                                    </p:set>
                                    <p:animEffect transition="in" filter="wipe(down)">
                                      <p:cBhvr>
                                        <p:cTn id="199" dur="2000"/>
                                        <p:tgtEl>
                                          <p:spTgt spid="145"/>
                                        </p:tgtEl>
                                      </p:cBhvr>
                                    </p:animEffect>
                                  </p:childTnLst>
                                </p:cTn>
                              </p:par>
                            </p:childTnLst>
                          </p:cTn>
                        </p:par>
                        <p:par>
                          <p:cTn id="200" fill="hold">
                            <p:stCondLst>
                              <p:cond delay="64500"/>
                            </p:stCondLst>
                            <p:childTnLst>
                              <p:par>
                                <p:cTn id="201" presetID="26" presetClass="entr" presetSubtype="0" fill="hold" grpId="0" nodeType="afterEffect">
                                  <p:stCondLst>
                                    <p:cond delay="0"/>
                                  </p:stCondLst>
                                  <p:childTnLst>
                                    <p:set>
                                      <p:cBhvr>
                                        <p:cTn id="202" dur="1" fill="hold">
                                          <p:stCondLst>
                                            <p:cond delay="0"/>
                                          </p:stCondLst>
                                        </p:cTn>
                                        <p:tgtEl>
                                          <p:spTgt spid="144"/>
                                        </p:tgtEl>
                                        <p:attrNameLst>
                                          <p:attrName>style.visibility</p:attrName>
                                        </p:attrNameLst>
                                      </p:cBhvr>
                                      <p:to>
                                        <p:strVal val="visible"/>
                                      </p:to>
                                    </p:set>
                                    <p:animEffect transition="in" filter="wipe(down)">
                                      <p:cBhvr>
                                        <p:cTn id="203" dur="1450">
                                          <p:stCondLst>
                                            <p:cond delay="0"/>
                                          </p:stCondLst>
                                        </p:cTn>
                                        <p:tgtEl>
                                          <p:spTgt spid="144"/>
                                        </p:tgtEl>
                                      </p:cBhvr>
                                    </p:animEffect>
                                    <p:anim calcmode="lin" valueType="num">
                                      <p:cBhvr>
                                        <p:cTn id="204" dur="4555"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205" dur="1660"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206" dur="1660" tmFilter="0, 0; 0.125,0.2665; 0.25,0.4; 0.375,0.465; 0.5,0.5;  0.625,0.535; 0.75,0.6; 0.875,0.7335; 1,1">
                                          <p:stCondLst>
                                            <p:cond delay="1660"/>
                                          </p:stCondLst>
                                        </p:cTn>
                                        <p:tgtEl>
                                          <p:spTgt spid="144"/>
                                        </p:tgtEl>
                                        <p:attrNameLst>
                                          <p:attrName>ppt_y</p:attrName>
                                        </p:attrNameLst>
                                      </p:cBhvr>
                                      <p:tavLst>
                                        <p:tav tm="0" fmla="#ppt_y-sin(pi*$)/9">
                                          <p:val>
                                            <p:fltVal val="0"/>
                                          </p:val>
                                        </p:tav>
                                        <p:tav tm="100000">
                                          <p:val>
                                            <p:fltVal val="1"/>
                                          </p:val>
                                        </p:tav>
                                      </p:tavLst>
                                    </p:anim>
                                    <p:anim calcmode="lin" valueType="num">
                                      <p:cBhvr>
                                        <p:cTn id="207" dur="830" tmFilter="0, 0; 0.125,0.2665; 0.25,0.4; 0.375,0.465; 0.5,0.5;  0.625,0.535; 0.75,0.6; 0.875,0.7335; 1,1">
                                          <p:stCondLst>
                                            <p:cond delay="3310"/>
                                          </p:stCondLst>
                                        </p:cTn>
                                        <p:tgtEl>
                                          <p:spTgt spid="144"/>
                                        </p:tgtEl>
                                        <p:attrNameLst>
                                          <p:attrName>ppt_y</p:attrName>
                                        </p:attrNameLst>
                                      </p:cBhvr>
                                      <p:tavLst>
                                        <p:tav tm="0" fmla="#ppt_y-sin(pi*$)/27">
                                          <p:val>
                                            <p:fltVal val="0"/>
                                          </p:val>
                                        </p:tav>
                                        <p:tav tm="100000">
                                          <p:val>
                                            <p:fltVal val="1"/>
                                          </p:val>
                                        </p:tav>
                                      </p:tavLst>
                                    </p:anim>
                                    <p:anim calcmode="lin" valueType="num">
                                      <p:cBhvr>
                                        <p:cTn id="208" dur="410" tmFilter="0, 0; 0.125,0.2665; 0.25,0.4; 0.375,0.465; 0.5,0.5;  0.625,0.535; 0.75,0.6; 0.875,0.7335; 1,1">
                                          <p:stCondLst>
                                            <p:cond delay="4140"/>
                                          </p:stCondLst>
                                        </p:cTn>
                                        <p:tgtEl>
                                          <p:spTgt spid="144"/>
                                        </p:tgtEl>
                                        <p:attrNameLst>
                                          <p:attrName>ppt_y</p:attrName>
                                        </p:attrNameLst>
                                      </p:cBhvr>
                                      <p:tavLst>
                                        <p:tav tm="0" fmla="#ppt_y-sin(pi*$)/81">
                                          <p:val>
                                            <p:fltVal val="0"/>
                                          </p:val>
                                        </p:tav>
                                        <p:tav tm="100000">
                                          <p:val>
                                            <p:fltVal val="1"/>
                                          </p:val>
                                        </p:tav>
                                      </p:tavLst>
                                    </p:anim>
                                    <p:animScale>
                                      <p:cBhvr>
                                        <p:cTn id="209" dur="65">
                                          <p:stCondLst>
                                            <p:cond delay="1625"/>
                                          </p:stCondLst>
                                        </p:cTn>
                                        <p:tgtEl>
                                          <p:spTgt spid="144"/>
                                        </p:tgtEl>
                                      </p:cBhvr>
                                      <p:to x="100000" y="60000"/>
                                    </p:animScale>
                                    <p:animScale>
                                      <p:cBhvr>
                                        <p:cTn id="210" dur="415" decel="50000">
                                          <p:stCondLst>
                                            <p:cond delay="1690"/>
                                          </p:stCondLst>
                                        </p:cTn>
                                        <p:tgtEl>
                                          <p:spTgt spid="144"/>
                                        </p:tgtEl>
                                      </p:cBhvr>
                                      <p:to x="100000" y="100000"/>
                                    </p:animScale>
                                    <p:animScale>
                                      <p:cBhvr>
                                        <p:cTn id="211" dur="65">
                                          <p:stCondLst>
                                            <p:cond delay="3280"/>
                                          </p:stCondLst>
                                        </p:cTn>
                                        <p:tgtEl>
                                          <p:spTgt spid="144"/>
                                        </p:tgtEl>
                                      </p:cBhvr>
                                      <p:to x="100000" y="80000"/>
                                    </p:animScale>
                                    <p:animScale>
                                      <p:cBhvr>
                                        <p:cTn id="212" dur="415" decel="50000">
                                          <p:stCondLst>
                                            <p:cond delay="3345"/>
                                          </p:stCondLst>
                                        </p:cTn>
                                        <p:tgtEl>
                                          <p:spTgt spid="144"/>
                                        </p:tgtEl>
                                      </p:cBhvr>
                                      <p:to x="100000" y="100000"/>
                                    </p:animScale>
                                    <p:animScale>
                                      <p:cBhvr>
                                        <p:cTn id="213" dur="65">
                                          <p:stCondLst>
                                            <p:cond delay="4105"/>
                                          </p:stCondLst>
                                        </p:cTn>
                                        <p:tgtEl>
                                          <p:spTgt spid="144"/>
                                        </p:tgtEl>
                                      </p:cBhvr>
                                      <p:to x="100000" y="90000"/>
                                    </p:animScale>
                                    <p:animScale>
                                      <p:cBhvr>
                                        <p:cTn id="214" dur="415" decel="50000">
                                          <p:stCondLst>
                                            <p:cond delay="4170"/>
                                          </p:stCondLst>
                                        </p:cTn>
                                        <p:tgtEl>
                                          <p:spTgt spid="144"/>
                                        </p:tgtEl>
                                      </p:cBhvr>
                                      <p:to x="100000" y="100000"/>
                                    </p:animScale>
                                    <p:animScale>
                                      <p:cBhvr>
                                        <p:cTn id="215" dur="65">
                                          <p:stCondLst>
                                            <p:cond delay="4520"/>
                                          </p:stCondLst>
                                        </p:cTn>
                                        <p:tgtEl>
                                          <p:spTgt spid="144"/>
                                        </p:tgtEl>
                                      </p:cBhvr>
                                      <p:to x="100000" y="95000"/>
                                    </p:animScale>
                                    <p:animScale>
                                      <p:cBhvr>
                                        <p:cTn id="216" dur="415" decel="50000">
                                          <p:stCondLst>
                                            <p:cond delay="4585"/>
                                          </p:stCondLst>
                                        </p:cTn>
                                        <p:tgtEl>
                                          <p:spTgt spid="144"/>
                                        </p:tgtEl>
                                      </p:cBhvr>
                                      <p:to x="100000" y="100000"/>
                                    </p:animScale>
                                  </p:childTnLst>
                                </p:cTn>
                              </p:par>
                              <p:par>
                                <p:cTn id="217" presetID="2" presetClass="entr" presetSubtype="8" fill="hold" grpId="0" nodeType="withEffect">
                                  <p:stCondLst>
                                    <p:cond delay="0"/>
                                  </p:stCondLst>
                                  <p:iterate type="lt">
                                    <p:tmPct val="0"/>
                                  </p:iterate>
                                  <p:childTnLst>
                                    <p:set>
                                      <p:cBhvr>
                                        <p:cTn id="218" dur="1" fill="hold">
                                          <p:stCondLst>
                                            <p:cond delay="0"/>
                                          </p:stCondLst>
                                        </p:cTn>
                                        <p:tgtEl>
                                          <p:spTgt spid="143"/>
                                        </p:tgtEl>
                                        <p:attrNameLst>
                                          <p:attrName>style.visibility</p:attrName>
                                        </p:attrNameLst>
                                      </p:cBhvr>
                                      <p:to>
                                        <p:strVal val="visible"/>
                                      </p:to>
                                    </p:set>
                                    <p:anim calcmode="lin" valueType="num">
                                      <p:cBhvr additive="base">
                                        <p:cTn id="219" dur="5000" fill="hold"/>
                                        <p:tgtEl>
                                          <p:spTgt spid="143"/>
                                        </p:tgtEl>
                                        <p:attrNameLst>
                                          <p:attrName>ppt_x</p:attrName>
                                        </p:attrNameLst>
                                      </p:cBhvr>
                                      <p:tavLst>
                                        <p:tav tm="0">
                                          <p:val>
                                            <p:strVal val="0-#ppt_w/2"/>
                                          </p:val>
                                        </p:tav>
                                        <p:tav tm="100000">
                                          <p:val>
                                            <p:strVal val="#ppt_x"/>
                                          </p:val>
                                        </p:tav>
                                      </p:tavLst>
                                    </p:anim>
                                    <p:anim calcmode="lin" valueType="num">
                                      <p:cBhvr additive="base">
                                        <p:cTn id="220" dur="5000" fill="hold"/>
                                        <p:tgtEl>
                                          <p:spTgt spid="143"/>
                                        </p:tgtEl>
                                        <p:attrNameLst>
                                          <p:attrName>ppt_y</p:attrName>
                                        </p:attrNameLst>
                                      </p:cBhvr>
                                      <p:tavLst>
                                        <p:tav tm="0">
                                          <p:val>
                                            <p:strVal val="#ppt_y"/>
                                          </p:val>
                                        </p:tav>
                                        <p:tav tm="100000">
                                          <p:val>
                                            <p:strVal val="#ppt_y"/>
                                          </p:val>
                                        </p:tav>
                                      </p:tavLst>
                                    </p:anim>
                                  </p:childTnLst>
                                </p:cTn>
                              </p:par>
                            </p:childTnLst>
                          </p:cTn>
                        </p:par>
                        <p:par>
                          <p:cTn id="221" fill="hold">
                            <p:stCondLst>
                              <p:cond delay="69500"/>
                            </p:stCondLst>
                            <p:childTnLst>
                              <p:par>
                                <p:cTn id="222" presetID="2" presetClass="exit" presetSubtype="9" fill="hold" grpId="1" nodeType="afterEffect">
                                  <p:stCondLst>
                                    <p:cond delay="3500"/>
                                  </p:stCondLst>
                                  <p:iterate type="lt">
                                    <p:tmPct val="15000"/>
                                  </p:iterate>
                                  <p:childTnLst>
                                    <p:anim calcmode="lin" valueType="num">
                                      <p:cBhvr additive="base">
                                        <p:cTn id="223" dur="5000"/>
                                        <p:tgtEl>
                                          <p:spTgt spid="143"/>
                                        </p:tgtEl>
                                        <p:attrNameLst>
                                          <p:attrName>ppt_x</p:attrName>
                                        </p:attrNameLst>
                                      </p:cBhvr>
                                      <p:tavLst>
                                        <p:tav tm="0">
                                          <p:val>
                                            <p:strVal val="ppt_x"/>
                                          </p:val>
                                        </p:tav>
                                        <p:tav tm="100000">
                                          <p:val>
                                            <p:strVal val="0-ppt_w/2"/>
                                          </p:val>
                                        </p:tav>
                                      </p:tavLst>
                                    </p:anim>
                                    <p:anim calcmode="lin" valueType="num">
                                      <p:cBhvr additive="base">
                                        <p:cTn id="224" dur="5000"/>
                                        <p:tgtEl>
                                          <p:spTgt spid="143"/>
                                        </p:tgtEl>
                                        <p:attrNameLst>
                                          <p:attrName>ppt_y</p:attrName>
                                        </p:attrNameLst>
                                      </p:cBhvr>
                                      <p:tavLst>
                                        <p:tav tm="0">
                                          <p:val>
                                            <p:strVal val="ppt_y"/>
                                          </p:val>
                                        </p:tav>
                                        <p:tav tm="100000">
                                          <p:val>
                                            <p:strVal val="0-ppt_h/2"/>
                                          </p:val>
                                        </p:tav>
                                      </p:tavLst>
                                    </p:anim>
                                    <p:set>
                                      <p:cBhvr>
                                        <p:cTn id="225" dur="1" fill="hold">
                                          <p:stCondLst>
                                            <p:cond delay="4999"/>
                                          </p:stCondLst>
                                        </p:cTn>
                                        <p:tgtEl>
                                          <p:spTgt spid="143"/>
                                        </p:tgtEl>
                                        <p:attrNameLst>
                                          <p:attrName>style.visibility</p:attrName>
                                        </p:attrNameLst>
                                      </p:cBhvr>
                                      <p:to>
                                        <p:strVal val="hidden"/>
                                      </p:to>
                                    </p:set>
                                  </p:childTnLst>
                                </p:cTn>
                              </p:par>
                            </p:childTnLst>
                          </p:cTn>
                        </p:par>
                        <p:par>
                          <p:cTn id="226" fill="hold">
                            <p:stCondLst>
                              <p:cond delay="109500"/>
                            </p:stCondLst>
                            <p:childTnLst>
                              <p:par>
                                <p:cTn id="227" presetID="2" presetClass="exit" presetSubtype="6" fill="hold" grpId="1" nodeType="afterEffect">
                                  <p:stCondLst>
                                    <p:cond delay="0"/>
                                  </p:stCondLst>
                                  <p:iterate type="wd">
                                    <p:tmPct val="0"/>
                                  </p:iterate>
                                  <p:childTnLst>
                                    <p:anim calcmode="lin" valueType="num">
                                      <p:cBhvr additive="base">
                                        <p:cTn id="228" dur="5000"/>
                                        <p:tgtEl>
                                          <p:spTgt spid="572"/>
                                        </p:tgtEl>
                                        <p:attrNameLst>
                                          <p:attrName>ppt_x</p:attrName>
                                        </p:attrNameLst>
                                      </p:cBhvr>
                                      <p:tavLst>
                                        <p:tav tm="0">
                                          <p:val>
                                            <p:strVal val="ppt_x"/>
                                          </p:val>
                                        </p:tav>
                                        <p:tav tm="100000">
                                          <p:val>
                                            <p:strVal val="1+ppt_w/2"/>
                                          </p:val>
                                        </p:tav>
                                      </p:tavLst>
                                    </p:anim>
                                    <p:anim calcmode="lin" valueType="num">
                                      <p:cBhvr additive="base">
                                        <p:cTn id="229" dur="5000"/>
                                        <p:tgtEl>
                                          <p:spTgt spid="572"/>
                                        </p:tgtEl>
                                        <p:attrNameLst>
                                          <p:attrName>ppt_y</p:attrName>
                                        </p:attrNameLst>
                                      </p:cBhvr>
                                      <p:tavLst>
                                        <p:tav tm="0">
                                          <p:val>
                                            <p:strVal val="ppt_y"/>
                                          </p:val>
                                        </p:tav>
                                        <p:tav tm="100000">
                                          <p:val>
                                            <p:strVal val="1+ppt_h/2"/>
                                          </p:val>
                                        </p:tav>
                                      </p:tavLst>
                                    </p:anim>
                                    <p:set>
                                      <p:cBhvr>
                                        <p:cTn id="230" dur="1" fill="hold">
                                          <p:stCondLst>
                                            <p:cond delay="4999"/>
                                          </p:stCondLst>
                                        </p:cTn>
                                        <p:tgtEl>
                                          <p:spTgt spid="572"/>
                                        </p:tgtEl>
                                        <p:attrNameLst>
                                          <p:attrName>style.visibility</p:attrName>
                                        </p:attrNameLst>
                                      </p:cBhvr>
                                      <p:to>
                                        <p:strVal val="hidden"/>
                                      </p:to>
                                    </p:set>
                                  </p:childTnLst>
                                </p:cTn>
                              </p:par>
                            </p:childTnLst>
                          </p:cTn>
                        </p:par>
                      </p:childTnLst>
                    </p:cTn>
                  </p:par>
                  <p:par>
                    <p:cTn id="231" fill="hold">
                      <p:stCondLst>
                        <p:cond delay="indefinite"/>
                      </p:stCondLst>
                      <p:childTnLst>
                        <p:par>
                          <p:cTn id="232" fill="hold">
                            <p:stCondLst>
                              <p:cond delay="0"/>
                            </p:stCondLst>
                            <p:childTnLst>
                              <p:par>
                                <p:cTn id="233" presetID="55" presetClass="exit" presetSubtype="0" fill="hold" nodeType="clickEffect">
                                  <p:stCondLst>
                                    <p:cond delay="0"/>
                                  </p:stCondLst>
                                  <p:childTnLst>
                                    <p:anim calcmode="lin" valueType="num">
                                      <p:cBhvr>
                                        <p:cTn id="234" dur="5000"/>
                                        <p:tgtEl>
                                          <p:spTgt spid="152"/>
                                        </p:tgtEl>
                                        <p:attrNameLst>
                                          <p:attrName>ppt_w</p:attrName>
                                        </p:attrNameLst>
                                      </p:cBhvr>
                                      <p:tavLst>
                                        <p:tav tm="0">
                                          <p:val>
                                            <p:strVal val="ppt_w"/>
                                          </p:val>
                                        </p:tav>
                                        <p:tav tm="100000">
                                          <p:val>
                                            <p:strVal val="ppt_w*0.70"/>
                                          </p:val>
                                        </p:tav>
                                      </p:tavLst>
                                    </p:anim>
                                    <p:anim calcmode="lin" valueType="num">
                                      <p:cBhvr>
                                        <p:cTn id="235" dur="5000"/>
                                        <p:tgtEl>
                                          <p:spTgt spid="152"/>
                                        </p:tgtEl>
                                        <p:attrNameLst>
                                          <p:attrName>ppt_h</p:attrName>
                                        </p:attrNameLst>
                                      </p:cBhvr>
                                      <p:tavLst>
                                        <p:tav tm="0">
                                          <p:val>
                                            <p:strVal val="ppt_h"/>
                                          </p:val>
                                        </p:tav>
                                        <p:tav tm="100000">
                                          <p:val>
                                            <p:strVal val="ppt_h"/>
                                          </p:val>
                                        </p:tav>
                                      </p:tavLst>
                                    </p:anim>
                                    <p:animEffect transition="out" filter="fade">
                                      <p:cBhvr>
                                        <p:cTn id="236" dur="5000"/>
                                        <p:tgtEl>
                                          <p:spTgt spid="152"/>
                                        </p:tgtEl>
                                      </p:cBhvr>
                                    </p:animEffect>
                                    <p:set>
                                      <p:cBhvr>
                                        <p:cTn id="237" dur="1" fill="hold">
                                          <p:stCondLst>
                                            <p:cond delay="4999"/>
                                          </p:stCondLst>
                                        </p:cTn>
                                        <p:tgtEl>
                                          <p:spTgt spid="152"/>
                                        </p:tgtEl>
                                        <p:attrNameLst>
                                          <p:attrName>style.visibility</p:attrName>
                                        </p:attrNameLst>
                                      </p:cBhvr>
                                      <p:to>
                                        <p:strVal val="hidden"/>
                                      </p:to>
                                    </p:set>
                                  </p:childTnLst>
                                </p:cTn>
                              </p:par>
                              <p:par>
                                <p:cTn id="238" presetID="55" presetClass="exit" presetSubtype="0" fill="hold" grpId="1" nodeType="withEffect">
                                  <p:stCondLst>
                                    <p:cond delay="0"/>
                                  </p:stCondLst>
                                  <p:childTnLst>
                                    <p:anim calcmode="lin" valueType="num">
                                      <p:cBhvr>
                                        <p:cTn id="239" dur="5000"/>
                                        <p:tgtEl>
                                          <p:spTgt spid="158"/>
                                        </p:tgtEl>
                                        <p:attrNameLst>
                                          <p:attrName>ppt_w</p:attrName>
                                        </p:attrNameLst>
                                      </p:cBhvr>
                                      <p:tavLst>
                                        <p:tav tm="0">
                                          <p:val>
                                            <p:strVal val="ppt_w"/>
                                          </p:val>
                                        </p:tav>
                                        <p:tav tm="100000">
                                          <p:val>
                                            <p:strVal val="ppt_w*0.70"/>
                                          </p:val>
                                        </p:tav>
                                      </p:tavLst>
                                    </p:anim>
                                    <p:anim calcmode="lin" valueType="num">
                                      <p:cBhvr>
                                        <p:cTn id="240" dur="5000"/>
                                        <p:tgtEl>
                                          <p:spTgt spid="158"/>
                                        </p:tgtEl>
                                        <p:attrNameLst>
                                          <p:attrName>ppt_h</p:attrName>
                                        </p:attrNameLst>
                                      </p:cBhvr>
                                      <p:tavLst>
                                        <p:tav tm="0">
                                          <p:val>
                                            <p:strVal val="ppt_h"/>
                                          </p:val>
                                        </p:tav>
                                        <p:tav tm="100000">
                                          <p:val>
                                            <p:strVal val="ppt_h"/>
                                          </p:val>
                                        </p:tav>
                                      </p:tavLst>
                                    </p:anim>
                                    <p:animEffect transition="out" filter="fade">
                                      <p:cBhvr>
                                        <p:cTn id="241" dur="5000"/>
                                        <p:tgtEl>
                                          <p:spTgt spid="158"/>
                                        </p:tgtEl>
                                      </p:cBhvr>
                                    </p:animEffect>
                                    <p:set>
                                      <p:cBhvr>
                                        <p:cTn id="242" dur="1" fill="hold">
                                          <p:stCondLst>
                                            <p:cond delay="4999"/>
                                          </p:stCondLst>
                                        </p:cTn>
                                        <p:tgtEl>
                                          <p:spTgt spid="158"/>
                                        </p:tgtEl>
                                        <p:attrNameLst>
                                          <p:attrName>style.visibility</p:attrName>
                                        </p:attrNameLst>
                                      </p:cBhvr>
                                      <p:to>
                                        <p:strVal val="hidden"/>
                                      </p:to>
                                    </p:set>
                                  </p:childTnLst>
                                </p:cTn>
                              </p:par>
                            </p:childTnLst>
                          </p:cTn>
                        </p:par>
                      </p:childTnLst>
                    </p:cTn>
                  </p:par>
                  <p:par>
                    <p:cTn id="243" fill="hold">
                      <p:stCondLst>
                        <p:cond delay="indefinite"/>
                      </p:stCondLst>
                      <p:childTnLst>
                        <p:par>
                          <p:cTn id="244" fill="hold">
                            <p:stCondLst>
                              <p:cond delay="0"/>
                            </p:stCondLst>
                            <p:childTnLst>
                              <p:par>
                                <p:cTn id="245" presetID="42" presetClass="exit" presetSubtype="0" fill="hold" nodeType="clickEffect">
                                  <p:stCondLst>
                                    <p:cond delay="0"/>
                                  </p:stCondLst>
                                  <p:childTnLst>
                                    <p:animEffect transition="out" filter="fade">
                                      <p:cBhvr>
                                        <p:cTn id="246" dur="5000"/>
                                        <p:tgtEl>
                                          <p:spTgt spid="219"/>
                                        </p:tgtEl>
                                      </p:cBhvr>
                                    </p:animEffect>
                                    <p:anim calcmode="lin" valueType="num">
                                      <p:cBhvr>
                                        <p:cTn id="247" dur="5000"/>
                                        <p:tgtEl>
                                          <p:spTgt spid="219"/>
                                        </p:tgtEl>
                                        <p:attrNameLst>
                                          <p:attrName>ppt_x</p:attrName>
                                        </p:attrNameLst>
                                      </p:cBhvr>
                                      <p:tavLst>
                                        <p:tav tm="0">
                                          <p:val>
                                            <p:strVal val="ppt_x"/>
                                          </p:val>
                                        </p:tav>
                                        <p:tav tm="100000">
                                          <p:val>
                                            <p:strVal val="ppt_x"/>
                                          </p:val>
                                        </p:tav>
                                      </p:tavLst>
                                    </p:anim>
                                    <p:anim calcmode="lin" valueType="num">
                                      <p:cBhvr>
                                        <p:cTn id="248" dur="5000"/>
                                        <p:tgtEl>
                                          <p:spTgt spid="219"/>
                                        </p:tgtEl>
                                        <p:attrNameLst>
                                          <p:attrName>ppt_y</p:attrName>
                                        </p:attrNameLst>
                                      </p:cBhvr>
                                      <p:tavLst>
                                        <p:tav tm="0">
                                          <p:val>
                                            <p:strVal val="ppt_y"/>
                                          </p:val>
                                        </p:tav>
                                        <p:tav tm="100000">
                                          <p:val>
                                            <p:strVal val="ppt_y+.1"/>
                                          </p:val>
                                        </p:tav>
                                      </p:tavLst>
                                    </p:anim>
                                    <p:set>
                                      <p:cBhvr>
                                        <p:cTn id="249" dur="1" fill="hold">
                                          <p:stCondLst>
                                            <p:cond delay="4999"/>
                                          </p:stCondLst>
                                        </p:cTn>
                                        <p:tgtEl>
                                          <p:spTgt spid="219"/>
                                        </p:tgtEl>
                                        <p:attrNameLst>
                                          <p:attrName>style.visibility</p:attrName>
                                        </p:attrNameLst>
                                      </p:cBhvr>
                                      <p:to>
                                        <p:strVal val="hidden"/>
                                      </p:to>
                                    </p:set>
                                  </p:childTnLst>
                                </p:cTn>
                              </p:par>
                            </p:childTnLst>
                          </p:cTn>
                        </p:par>
                        <p:par>
                          <p:cTn id="250" fill="hold">
                            <p:stCondLst>
                              <p:cond delay="5000"/>
                            </p:stCondLst>
                            <p:childTnLst>
                              <p:par>
                                <p:cTn id="251" presetID="42" presetClass="exit" presetSubtype="0" fill="hold" grpId="1" nodeType="afterEffect">
                                  <p:stCondLst>
                                    <p:cond delay="0"/>
                                  </p:stCondLst>
                                  <p:childTnLst>
                                    <p:animEffect transition="out" filter="fade">
                                      <p:cBhvr>
                                        <p:cTn id="252" dur="5000"/>
                                        <p:tgtEl>
                                          <p:spTgt spid="18"/>
                                        </p:tgtEl>
                                      </p:cBhvr>
                                    </p:animEffect>
                                    <p:anim calcmode="lin" valueType="num">
                                      <p:cBhvr>
                                        <p:cTn id="253" dur="5000"/>
                                        <p:tgtEl>
                                          <p:spTgt spid="18"/>
                                        </p:tgtEl>
                                        <p:attrNameLst>
                                          <p:attrName>ppt_x</p:attrName>
                                        </p:attrNameLst>
                                      </p:cBhvr>
                                      <p:tavLst>
                                        <p:tav tm="0">
                                          <p:val>
                                            <p:strVal val="ppt_x"/>
                                          </p:val>
                                        </p:tav>
                                        <p:tav tm="100000">
                                          <p:val>
                                            <p:strVal val="ppt_x"/>
                                          </p:val>
                                        </p:tav>
                                      </p:tavLst>
                                    </p:anim>
                                    <p:anim calcmode="lin" valueType="num">
                                      <p:cBhvr>
                                        <p:cTn id="254" dur="5000"/>
                                        <p:tgtEl>
                                          <p:spTgt spid="18"/>
                                        </p:tgtEl>
                                        <p:attrNameLst>
                                          <p:attrName>ppt_y</p:attrName>
                                        </p:attrNameLst>
                                      </p:cBhvr>
                                      <p:tavLst>
                                        <p:tav tm="0">
                                          <p:val>
                                            <p:strVal val="ppt_y"/>
                                          </p:val>
                                        </p:tav>
                                        <p:tav tm="100000">
                                          <p:val>
                                            <p:strVal val="ppt_y+.1"/>
                                          </p:val>
                                        </p:tav>
                                      </p:tavLst>
                                    </p:anim>
                                    <p:set>
                                      <p:cBhvr>
                                        <p:cTn id="255" dur="1" fill="hold">
                                          <p:stCondLst>
                                            <p:cond delay="4999"/>
                                          </p:stCondLst>
                                        </p:cTn>
                                        <p:tgtEl>
                                          <p:spTgt spid="18"/>
                                        </p:tgtEl>
                                        <p:attrNameLst>
                                          <p:attrName>style.visibility</p:attrName>
                                        </p:attrNameLst>
                                      </p:cBhvr>
                                      <p:to>
                                        <p:strVal val="hidden"/>
                                      </p:to>
                                    </p:set>
                                  </p:childTnLst>
                                </p:cTn>
                              </p:par>
                              <p:par>
                                <p:cTn id="256" presetID="23" presetClass="exit" presetSubtype="288" fill="hold" nodeType="withEffect">
                                  <p:stCondLst>
                                    <p:cond delay="0"/>
                                  </p:stCondLst>
                                  <p:childTnLst>
                                    <p:anim calcmode="lin" valueType="num">
                                      <p:cBhvr>
                                        <p:cTn id="257" dur="5000"/>
                                        <p:tgtEl>
                                          <p:spTgt spid="5"/>
                                        </p:tgtEl>
                                        <p:attrNameLst>
                                          <p:attrName>ppt_w</p:attrName>
                                        </p:attrNameLst>
                                      </p:cBhvr>
                                      <p:tavLst>
                                        <p:tav tm="0">
                                          <p:val>
                                            <p:strVal val="ppt_w"/>
                                          </p:val>
                                        </p:tav>
                                        <p:tav tm="100000">
                                          <p:val>
                                            <p:strVal val="2/3*ppt_w"/>
                                          </p:val>
                                        </p:tav>
                                      </p:tavLst>
                                    </p:anim>
                                    <p:anim calcmode="lin" valueType="num">
                                      <p:cBhvr>
                                        <p:cTn id="258" dur="5000"/>
                                        <p:tgtEl>
                                          <p:spTgt spid="5"/>
                                        </p:tgtEl>
                                        <p:attrNameLst>
                                          <p:attrName>ppt_h</p:attrName>
                                        </p:attrNameLst>
                                      </p:cBhvr>
                                      <p:tavLst>
                                        <p:tav tm="0">
                                          <p:val>
                                            <p:strVal val="ppt_h"/>
                                          </p:val>
                                        </p:tav>
                                        <p:tav tm="100000">
                                          <p:val>
                                            <p:strVal val="2/3*ppt_h"/>
                                          </p:val>
                                        </p:tav>
                                      </p:tavLst>
                                    </p:anim>
                                    <p:set>
                                      <p:cBhvr>
                                        <p:cTn id="259" dur="1" fill="hold">
                                          <p:stCondLst>
                                            <p:cond delay="4999"/>
                                          </p:stCondLst>
                                        </p:cTn>
                                        <p:tgtEl>
                                          <p:spTgt spid="5"/>
                                        </p:tgtEl>
                                        <p:attrNameLst>
                                          <p:attrName>style.visibility</p:attrName>
                                        </p:attrNameLst>
                                      </p:cBhvr>
                                      <p:to>
                                        <p:strVal val="hidden"/>
                                      </p:to>
                                    </p:set>
                                  </p:childTnLst>
                                </p:cTn>
                              </p:par>
                              <p:par>
                                <p:cTn id="260" presetID="23" presetClass="exit" presetSubtype="288" fill="hold" grpId="1" nodeType="withEffect">
                                  <p:stCondLst>
                                    <p:cond delay="0"/>
                                  </p:stCondLst>
                                  <p:iterate type="lt">
                                    <p:tmPct val="0"/>
                                  </p:iterate>
                                  <p:childTnLst>
                                    <p:anim calcmode="lin" valueType="num">
                                      <p:cBhvr>
                                        <p:cTn id="261" dur="5000"/>
                                        <p:tgtEl>
                                          <p:spTgt spid="21"/>
                                        </p:tgtEl>
                                        <p:attrNameLst>
                                          <p:attrName>ppt_w</p:attrName>
                                        </p:attrNameLst>
                                      </p:cBhvr>
                                      <p:tavLst>
                                        <p:tav tm="0">
                                          <p:val>
                                            <p:strVal val="ppt_w"/>
                                          </p:val>
                                        </p:tav>
                                        <p:tav tm="100000">
                                          <p:val>
                                            <p:strVal val="2/3*ppt_w"/>
                                          </p:val>
                                        </p:tav>
                                      </p:tavLst>
                                    </p:anim>
                                    <p:anim calcmode="lin" valueType="num">
                                      <p:cBhvr>
                                        <p:cTn id="262" dur="5000"/>
                                        <p:tgtEl>
                                          <p:spTgt spid="21"/>
                                        </p:tgtEl>
                                        <p:attrNameLst>
                                          <p:attrName>ppt_h</p:attrName>
                                        </p:attrNameLst>
                                      </p:cBhvr>
                                      <p:tavLst>
                                        <p:tav tm="0">
                                          <p:val>
                                            <p:strVal val="ppt_h"/>
                                          </p:val>
                                        </p:tav>
                                        <p:tav tm="100000">
                                          <p:val>
                                            <p:strVal val="2/3*ppt_h"/>
                                          </p:val>
                                        </p:tav>
                                      </p:tavLst>
                                    </p:anim>
                                    <p:set>
                                      <p:cBhvr>
                                        <p:cTn id="263" dur="1" fill="hold">
                                          <p:stCondLst>
                                            <p:cond delay="4999"/>
                                          </p:stCondLst>
                                        </p:cTn>
                                        <p:tgtEl>
                                          <p:spTgt spid="21"/>
                                        </p:tgtEl>
                                        <p:attrNameLst>
                                          <p:attrName>style.visibility</p:attrName>
                                        </p:attrNameLst>
                                      </p:cBhvr>
                                      <p:to>
                                        <p:strVal val="hidden"/>
                                      </p:to>
                                    </p:set>
                                  </p:childTnLst>
                                </p:cTn>
                              </p:par>
                              <p:par>
                                <p:cTn id="264" presetID="23" presetClass="exit" presetSubtype="288" fill="hold" grpId="1" nodeType="withEffect">
                                  <p:stCondLst>
                                    <p:cond delay="0"/>
                                  </p:stCondLst>
                                  <p:iterate type="lt">
                                    <p:tmPct val="0"/>
                                  </p:iterate>
                                  <p:childTnLst>
                                    <p:anim calcmode="lin" valueType="num">
                                      <p:cBhvr>
                                        <p:cTn id="265" dur="5000"/>
                                        <p:tgtEl>
                                          <p:spTgt spid="22"/>
                                        </p:tgtEl>
                                        <p:attrNameLst>
                                          <p:attrName>ppt_w</p:attrName>
                                        </p:attrNameLst>
                                      </p:cBhvr>
                                      <p:tavLst>
                                        <p:tav tm="0">
                                          <p:val>
                                            <p:strVal val="ppt_w"/>
                                          </p:val>
                                        </p:tav>
                                        <p:tav tm="100000">
                                          <p:val>
                                            <p:strVal val="2/3*ppt_w"/>
                                          </p:val>
                                        </p:tav>
                                      </p:tavLst>
                                    </p:anim>
                                    <p:anim calcmode="lin" valueType="num">
                                      <p:cBhvr>
                                        <p:cTn id="266" dur="5000"/>
                                        <p:tgtEl>
                                          <p:spTgt spid="22"/>
                                        </p:tgtEl>
                                        <p:attrNameLst>
                                          <p:attrName>ppt_h</p:attrName>
                                        </p:attrNameLst>
                                      </p:cBhvr>
                                      <p:tavLst>
                                        <p:tav tm="0">
                                          <p:val>
                                            <p:strVal val="ppt_h"/>
                                          </p:val>
                                        </p:tav>
                                        <p:tav tm="100000">
                                          <p:val>
                                            <p:strVal val="2/3*ppt_h"/>
                                          </p:val>
                                        </p:tav>
                                      </p:tavLst>
                                    </p:anim>
                                    <p:set>
                                      <p:cBhvr>
                                        <p:cTn id="267" dur="1" fill="hold">
                                          <p:stCondLst>
                                            <p:cond delay="4999"/>
                                          </p:stCondLst>
                                        </p:cTn>
                                        <p:tgtEl>
                                          <p:spTgt spid="22"/>
                                        </p:tgtEl>
                                        <p:attrNameLst>
                                          <p:attrName>style.visibility</p:attrName>
                                        </p:attrNameLst>
                                      </p:cBhvr>
                                      <p:to>
                                        <p:strVal val="hidden"/>
                                      </p:to>
                                    </p:set>
                                  </p:childTnLst>
                                </p:cTn>
                              </p:par>
                              <p:par>
                                <p:cTn id="268" presetID="23" presetClass="exit" presetSubtype="288" fill="hold" grpId="1" nodeType="withEffect">
                                  <p:stCondLst>
                                    <p:cond delay="0"/>
                                  </p:stCondLst>
                                  <p:childTnLst>
                                    <p:anim calcmode="lin" valueType="num">
                                      <p:cBhvr>
                                        <p:cTn id="269" dur="5000"/>
                                        <p:tgtEl>
                                          <p:spTgt spid="145"/>
                                        </p:tgtEl>
                                        <p:attrNameLst>
                                          <p:attrName>ppt_w</p:attrName>
                                        </p:attrNameLst>
                                      </p:cBhvr>
                                      <p:tavLst>
                                        <p:tav tm="0">
                                          <p:val>
                                            <p:strVal val="ppt_w"/>
                                          </p:val>
                                        </p:tav>
                                        <p:tav tm="100000">
                                          <p:val>
                                            <p:strVal val="2/3*ppt_w"/>
                                          </p:val>
                                        </p:tav>
                                      </p:tavLst>
                                    </p:anim>
                                    <p:anim calcmode="lin" valueType="num">
                                      <p:cBhvr>
                                        <p:cTn id="270" dur="5000"/>
                                        <p:tgtEl>
                                          <p:spTgt spid="145"/>
                                        </p:tgtEl>
                                        <p:attrNameLst>
                                          <p:attrName>ppt_h</p:attrName>
                                        </p:attrNameLst>
                                      </p:cBhvr>
                                      <p:tavLst>
                                        <p:tav tm="0">
                                          <p:val>
                                            <p:strVal val="ppt_h"/>
                                          </p:val>
                                        </p:tav>
                                        <p:tav tm="100000">
                                          <p:val>
                                            <p:strVal val="2/3*ppt_h"/>
                                          </p:val>
                                        </p:tav>
                                      </p:tavLst>
                                    </p:anim>
                                    <p:set>
                                      <p:cBhvr>
                                        <p:cTn id="271" dur="1" fill="hold">
                                          <p:stCondLst>
                                            <p:cond delay="4999"/>
                                          </p:stCondLst>
                                        </p:cTn>
                                        <p:tgtEl>
                                          <p:spTgt spid="145"/>
                                        </p:tgtEl>
                                        <p:attrNameLst>
                                          <p:attrName>style.visibility</p:attrName>
                                        </p:attrNameLst>
                                      </p:cBhvr>
                                      <p:to>
                                        <p:strVal val="hidden"/>
                                      </p:to>
                                    </p:set>
                                  </p:childTnLst>
                                </p:cTn>
                              </p:par>
                              <p:par>
                                <p:cTn id="272" presetID="23" presetClass="exit" presetSubtype="288" fill="hold" grpId="1" nodeType="withEffect">
                                  <p:stCondLst>
                                    <p:cond delay="0"/>
                                  </p:stCondLst>
                                  <p:childTnLst>
                                    <p:anim calcmode="lin" valueType="num">
                                      <p:cBhvr>
                                        <p:cTn id="273" dur="5000"/>
                                        <p:tgtEl>
                                          <p:spTgt spid="144"/>
                                        </p:tgtEl>
                                        <p:attrNameLst>
                                          <p:attrName>ppt_w</p:attrName>
                                        </p:attrNameLst>
                                      </p:cBhvr>
                                      <p:tavLst>
                                        <p:tav tm="0">
                                          <p:val>
                                            <p:strVal val="ppt_w"/>
                                          </p:val>
                                        </p:tav>
                                        <p:tav tm="100000">
                                          <p:val>
                                            <p:strVal val="2/3*ppt_w"/>
                                          </p:val>
                                        </p:tav>
                                      </p:tavLst>
                                    </p:anim>
                                    <p:anim calcmode="lin" valueType="num">
                                      <p:cBhvr>
                                        <p:cTn id="274" dur="5000"/>
                                        <p:tgtEl>
                                          <p:spTgt spid="144"/>
                                        </p:tgtEl>
                                        <p:attrNameLst>
                                          <p:attrName>ppt_h</p:attrName>
                                        </p:attrNameLst>
                                      </p:cBhvr>
                                      <p:tavLst>
                                        <p:tav tm="0">
                                          <p:val>
                                            <p:strVal val="ppt_h"/>
                                          </p:val>
                                        </p:tav>
                                        <p:tav tm="100000">
                                          <p:val>
                                            <p:strVal val="2/3*ppt_h"/>
                                          </p:val>
                                        </p:tav>
                                      </p:tavLst>
                                    </p:anim>
                                    <p:set>
                                      <p:cBhvr>
                                        <p:cTn id="275" dur="1" fill="hold">
                                          <p:stCondLst>
                                            <p:cond delay="49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238"/>
                  </p:tgtEl>
                </p:cond>
              </p:nextCondLst>
            </p:seq>
          </p:childTnLst>
        </p:cTn>
      </p:par>
    </p:tnLst>
    <p:bldLst>
      <p:bldP spid="234" grpId="0"/>
      <p:bldP spid="234" grpId="1"/>
      <p:bldP spid="572" grpId="0" animBg="1"/>
      <p:bldP spid="572" grpId="1" animBg="1"/>
      <p:bldP spid="26" grpId="0"/>
      <p:bldP spid="26" grpId="1"/>
      <p:bldP spid="18" grpId="0"/>
      <p:bldP spid="18" grpId="1"/>
      <p:bldP spid="21" grpId="0"/>
      <p:bldP spid="21" grpId="1"/>
      <p:bldP spid="22" grpId="0"/>
      <p:bldP spid="22" grpId="1"/>
      <p:bldP spid="143" grpId="0"/>
      <p:bldP spid="143" grpId="1"/>
      <p:bldP spid="144" grpId="0"/>
      <p:bldP spid="144" grpId="1"/>
      <p:bldP spid="145" grpId="0" animBg="1"/>
      <p:bldP spid="145" grpId="1" animBg="1"/>
      <p:bldP spid="158" grpId="0"/>
      <p:bldP spid="158" grpId="1"/>
      <p:bldP spid="1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Picture 4" descr="C:\Users\MD AHSAN HABIB RUBEL\Desktop\click 02.gif"/>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455" y="1208328"/>
            <a:ext cx="1828800" cy="1828800"/>
          </a:xfrm>
          <a:prstGeom prst="rect">
            <a:avLst/>
          </a:prstGeom>
          <a:gradFill>
            <a:gsLst>
              <a:gs pos="8000">
                <a:srgbClr val="CC66FF">
                  <a:lumMod val="27000"/>
                  <a:alpha val="77000"/>
                </a:srgbClr>
              </a:gs>
              <a:gs pos="55000">
                <a:srgbClr val="ACC2E9"/>
              </a:gs>
              <a:gs pos="94000">
                <a:srgbClr val="AAC0E8"/>
              </a:gs>
              <a:gs pos="15000">
                <a:srgbClr val="339966"/>
              </a:gs>
              <a:gs pos="46000">
                <a:srgbClr val="7030A0"/>
              </a:gs>
              <a:gs pos="93000">
                <a:schemeClr val="tx1"/>
              </a:gs>
              <a:gs pos="34000">
                <a:srgbClr val="FFFF00"/>
              </a:gs>
              <a:gs pos="87000">
                <a:srgbClr val="FF0000"/>
              </a:gs>
              <a:gs pos="86000">
                <a:schemeClr val="accent1">
                  <a:tint val="44500"/>
                  <a:satMod val="160000"/>
                </a:schemeClr>
              </a:gs>
              <a:gs pos="76000">
                <a:schemeClr val="accent1">
                  <a:tint val="23500"/>
                  <a:satMod val="160000"/>
                </a:schemeClr>
              </a:gs>
            </a:gsLst>
            <a:lin ang="5400000" scaled="0"/>
          </a:gradFill>
          <a:ln w="34925">
            <a:noFill/>
          </a:ln>
          <a:effectLst>
            <a:glow rad="63500">
              <a:schemeClr val="accent3">
                <a:satMod val="175000"/>
                <a:alpha val="40000"/>
              </a:schemeClr>
            </a:glow>
            <a:outerShdw blurRad="225425" dist="50800" dir="5220000" algn="ctr">
              <a:srgbClr val="000000">
                <a:alpha val="33000"/>
              </a:srgbClr>
            </a:outerShdw>
            <a:reflection blurRad="6350" stA="50000" endA="300" endPos="90000" dist="50800" dir="5400000" sy="-100000" algn="bl" rotWithShape="0"/>
            <a:softEdge rad="12700"/>
          </a:effectLst>
          <a:scene3d>
            <a:camera prst="isometricOffAxis2Left"/>
            <a:lightRig rig="harsh" dir="t">
              <a:rot lat="0" lon="0" rev="3000000"/>
            </a:lightRig>
          </a:scene3d>
          <a:sp3d extrusionH="254000" contourW="19050">
            <a:bevelT w="82550" h="44450" prst="angle"/>
            <a:bevelB w="82550" h="44450" prst="angle"/>
            <a:contourClr>
              <a:srgbClr val="FFFFFF"/>
            </a:contourClr>
          </a:sp3d>
          <a:extLst/>
        </p:spPr>
      </p:pic>
      <p:sp>
        <p:nvSpPr>
          <p:cNvPr id="2" name="Date Placeholder 1"/>
          <p:cNvSpPr>
            <a:spLocks noGrp="1"/>
          </p:cNvSpPr>
          <p:nvPr>
            <p:ph type="dt" sz="half" idx="10"/>
          </p:nvPr>
        </p:nvSpPr>
        <p:spPr>
          <a:xfrm>
            <a:off x="525758" y="6431390"/>
            <a:ext cx="2133600" cy="365125"/>
          </a:xfrm>
        </p:spPr>
        <p:txBody>
          <a:bodyPr/>
          <a:lstStyle/>
          <a:p>
            <a:fld id="{9C1CE689-C417-4AD9-B989-3FA8D65AD242}" type="datetime1">
              <a:rPr lang="en-US" smtClean="0">
                <a:latin typeface="Nikosh" pitchFamily="2" charset="0"/>
                <a:cs typeface="Nikosh" pitchFamily="2" charset="0"/>
              </a:rPr>
              <a:t>9/10/2021</a:t>
            </a:fld>
            <a:endParaRPr lang="en-US" dirty="0">
              <a:latin typeface="Nikosh" pitchFamily="2" charset="0"/>
              <a:cs typeface="Nikosh" pitchFamily="2" charset="0"/>
            </a:endParaRPr>
          </a:p>
        </p:txBody>
      </p:sp>
      <p:sp>
        <p:nvSpPr>
          <p:cNvPr id="3" name="Footer Placeholder 2"/>
          <p:cNvSpPr>
            <a:spLocks noGrp="1"/>
          </p:cNvSpPr>
          <p:nvPr>
            <p:ph type="ftr" sz="quarter" idx="11"/>
          </p:nvPr>
        </p:nvSpPr>
        <p:spPr>
          <a:xfrm>
            <a:off x="3341072" y="6360157"/>
            <a:ext cx="2895600" cy="365125"/>
          </a:xfrm>
        </p:spPr>
        <p:txBody>
          <a:bodyPr/>
          <a:lstStyle/>
          <a:p>
            <a:r>
              <a:rPr lang="en-US" smtClean="0"/>
              <a:t>dphofm.r@biul@gmail.com</a:t>
            </a:r>
            <a:endParaRPr lang="en-US"/>
          </a:p>
        </p:txBody>
      </p:sp>
      <p:sp>
        <p:nvSpPr>
          <p:cNvPr id="6" name="Slide Number Placeholder 5"/>
          <p:cNvSpPr>
            <a:spLocks noGrp="1"/>
          </p:cNvSpPr>
          <p:nvPr>
            <p:ph type="sldNum" sz="quarter" idx="12"/>
          </p:nvPr>
        </p:nvSpPr>
        <p:spPr>
          <a:xfrm>
            <a:off x="6905607" y="6359306"/>
            <a:ext cx="2133600" cy="365125"/>
          </a:xfrm>
        </p:spPr>
        <p:txBody>
          <a:bodyPr/>
          <a:lstStyle/>
          <a:p>
            <a:fld id="{B6F15528-21DE-4FAA-801E-634DDDAF4B2B}" type="slidenum">
              <a:rPr lang="en-US" smtClean="0">
                <a:latin typeface="Nikosh" pitchFamily="2" charset="0"/>
                <a:cs typeface="Nikosh" pitchFamily="2" charset="0"/>
              </a:rPr>
              <a:pPr/>
              <a:t>12</a:t>
            </a:fld>
            <a:endParaRPr lang="en-US" dirty="0">
              <a:latin typeface="Nikosh" pitchFamily="2" charset="0"/>
              <a:cs typeface="Nikosh" pitchFamily="2" charset="0"/>
            </a:endParaRPr>
          </a:p>
        </p:txBody>
      </p:sp>
      <p:sp>
        <p:nvSpPr>
          <p:cNvPr id="572" name="TextBox 571"/>
          <p:cNvSpPr txBox="1"/>
          <p:nvPr/>
        </p:nvSpPr>
        <p:spPr>
          <a:xfrm rot="5400000">
            <a:off x="7858730" y="4396177"/>
            <a:ext cx="2208620" cy="461665"/>
          </a:xfrm>
          <a:prstGeom prst="rect">
            <a:avLst/>
          </a:prstGeom>
          <a:solidFill>
            <a:schemeClr val="tx1"/>
          </a:solidFill>
          <a:ln w="9525">
            <a:solidFill>
              <a:srgbClr val="0000FF"/>
            </a:solidFill>
            <a:prstDash val="sysDash"/>
          </a:ln>
        </p:spPr>
        <p:txBody>
          <a:bodyPr wrap="square" rtlCol="0">
            <a:spAutoFit/>
          </a:bodyPr>
          <a:lstStyle/>
          <a:p>
            <a:r>
              <a:rPr lang="en-US" sz="2400" dirty="0" err="1" smtClean="0">
                <a:solidFill>
                  <a:schemeClr val="bg1"/>
                </a:solidFill>
                <a:latin typeface="NikoshBAN" pitchFamily="2" charset="0"/>
                <a:cs typeface="NikoshBAN" pitchFamily="2" charset="0"/>
              </a:rPr>
              <a:t>সময়ঃ</a:t>
            </a:r>
            <a:r>
              <a:rPr lang="en-US" sz="2400" dirty="0" smtClean="0">
                <a:solidFill>
                  <a:schemeClr val="bg1"/>
                </a:solidFill>
                <a:latin typeface="NikoshBAN" pitchFamily="2" charset="0"/>
                <a:cs typeface="NikoshBAN" pitchFamily="2" charset="0"/>
              </a:rPr>
              <a:t> ০৪.০০  </a:t>
            </a:r>
            <a:r>
              <a:rPr lang="en-US" sz="2400" dirty="0" err="1" smtClean="0">
                <a:solidFill>
                  <a:schemeClr val="bg1"/>
                </a:solidFill>
                <a:latin typeface="NikoshBAN" pitchFamily="2" charset="0"/>
                <a:cs typeface="NikoshBAN" pitchFamily="2" charset="0"/>
              </a:rPr>
              <a:t>মিনিট</a:t>
            </a:r>
            <a:endParaRPr lang="en-US" sz="2400" dirty="0">
              <a:solidFill>
                <a:schemeClr val="bg1"/>
              </a:solidFill>
              <a:latin typeface="NikoshBAN" pitchFamily="2" charset="0"/>
              <a:cs typeface="NikoshBAN" pitchFamily="2" charset="0"/>
            </a:endParaRPr>
          </a:p>
        </p:txBody>
      </p:sp>
      <p:cxnSp>
        <p:nvCxnSpPr>
          <p:cNvPr id="219" name="Straight Arrow Connector 218"/>
          <p:cNvCxnSpPr/>
          <p:nvPr/>
        </p:nvCxnSpPr>
        <p:spPr>
          <a:xfrm flipV="1">
            <a:off x="5477948" y="403044"/>
            <a:ext cx="2801826" cy="2189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39962" y="135705"/>
            <a:ext cx="438531" cy="369332"/>
          </a:xfrm>
          <a:prstGeom prst="rect">
            <a:avLst/>
          </a:prstGeom>
          <a:noFill/>
        </p:spPr>
        <p:txBody>
          <a:bodyPr wrap="square" rtlCol="0">
            <a:spAutoFit/>
          </a:bodyPr>
          <a:lstStyle/>
          <a:p>
            <a:r>
              <a:rPr lang="en-US" dirty="0" smtClean="0"/>
              <a:t>a</a:t>
            </a:r>
            <a:endParaRPr lang="en-US" dirty="0"/>
          </a:p>
        </p:txBody>
      </p:sp>
      <p:cxnSp>
        <p:nvCxnSpPr>
          <p:cNvPr id="5" name="Straight Arrow Connector 4"/>
          <p:cNvCxnSpPr/>
          <p:nvPr/>
        </p:nvCxnSpPr>
        <p:spPr>
          <a:xfrm>
            <a:off x="1895525" y="4882609"/>
            <a:ext cx="557248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06356" y="4935000"/>
            <a:ext cx="438531" cy="369332"/>
          </a:xfrm>
          <a:prstGeom prst="rect">
            <a:avLst/>
          </a:prstGeom>
          <a:noFill/>
        </p:spPr>
        <p:txBody>
          <a:bodyPr wrap="square" rtlCol="0">
            <a:spAutoFit/>
          </a:bodyPr>
          <a:lstStyle/>
          <a:p>
            <a:r>
              <a:rPr lang="en-US" dirty="0" smtClean="0"/>
              <a:t>B</a:t>
            </a:r>
            <a:endParaRPr lang="en-US" dirty="0"/>
          </a:p>
        </p:txBody>
      </p:sp>
      <p:sp>
        <p:nvSpPr>
          <p:cNvPr id="22" name="TextBox 21"/>
          <p:cNvSpPr txBox="1"/>
          <p:nvPr/>
        </p:nvSpPr>
        <p:spPr>
          <a:xfrm>
            <a:off x="7316679" y="4876800"/>
            <a:ext cx="438531" cy="369332"/>
          </a:xfrm>
          <a:prstGeom prst="rect">
            <a:avLst/>
          </a:prstGeom>
          <a:noFill/>
        </p:spPr>
        <p:txBody>
          <a:bodyPr wrap="square" rtlCol="0">
            <a:spAutoFit/>
          </a:bodyPr>
          <a:lstStyle/>
          <a:p>
            <a:r>
              <a:rPr lang="en-US" dirty="0" smtClean="0"/>
              <a:t>D</a:t>
            </a:r>
            <a:endParaRPr lang="en-US" dirty="0"/>
          </a:p>
        </p:txBody>
      </p:sp>
      <p:sp>
        <p:nvSpPr>
          <p:cNvPr id="144" name="TextBox 143"/>
          <p:cNvSpPr txBox="1"/>
          <p:nvPr/>
        </p:nvSpPr>
        <p:spPr>
          <a:xfrm rot="10998880" flipV="1">
            <a:off x="4655634" y="5051248"/>
            <a:ext cx="372422" cy="461665"/>
          </a:xfrm>
          <a:prstGeom prst="rect">
            <a:avLst/>
          </a:prstGeom>
          <a:noFill/>
        </p:spPr>
        <p:txBody>
          <a:bodyPr wrap="square" rtlCol="0">
            <a:spAutoFit/>
          </a:bodyPr>
          <a:lstStyle/>
          <a:p>
            <a:r>
              <a:rPr lang="en-US" sz="2400" dirty="0" smtClean="0"/>
              <a:t>C</a:t>
            </a:r>
            <a:endParaRPr lang="en-US" sz="2400" dirty="0"/>
          </a:p>
        </p:txBody>
      </p:sp>
      <p:sp>
        <p:nvSpPr>
          <p:cNvPr id="145" name="Arc 144"/>
          <p:cNvSpPr/>
          <p:nvPr/>
        </p:nvSpPr>
        <p:spPr>
          <a:xfrm rot="3444411">
            <a:off x="4054474" y="4694657"/>
            <a:ext cx="635205" cy="592243"/>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3" name="Group 152"/>
          <p:cNvGrpSpPr/>
          <p:nvPr/>
        </p:nvGrpSpPr>
        <p:grpSpPr>
          <a:xfrm>
            <a:off x="4324979" y="922755"/>
            <a:ext cx="1668495" cy="1415079"/>
            <a:chOff x="2604654" y="381000"/>
            <a:chExt cx="1891146" cy="1143003"/>
          </a:xfrm>
        </p:grpSpPr>
        <p:cxnSp>
          <p:nvCxnSpPr>
            <p:cNvPr id="156" name="Straight Connector 155"/>
            <p:cNvCxnSpPr/>
            <p:nvPr/>
          </p:nvCxnSpPr>
          <p:spPr>
            <a:xfrm flipV="1">
              <a:off x="2625741" y="1524000"/>
              <a:ext cx="1870059" cy="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2604654" y="381000"/>
              <a:ext cx="0" cy="1143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8" name="Rectangle 157"/>
          <p:cNvSpPr/>
          <p:nvPr/>
        </p:nvSpPr>
        <p:spPr>
          <a:xfrm>
            <a:off x="3945030" y="2078121"/>
            <a:ext cx="697568" cy="369332"/>
          </a:xfrm>
          <a:prstGeom prst="rect">
            <a:avLst/>
          </a:prstGeom>
        </p:spPr>
        <p:txBody>
          <a:bodyPr wrap="square">
            <a:spAutoFit/>
          </a:bodyPr>
          <a:lstStyle/>
          <a:p>
            <a:r>
              <a:rPr lang="en-US" dirty="0" smtClean="0"/>
              <a:t>A</a:t>
            </a:r>
            <a:endParaRPr lang="en-US" dirty="0"/>
          </a:p>
        </p:txBody>
      </p:sp>
      <p:grpSp>
        <p:nvGrpSpPr>
          <p:cNvPr id="358" name="Group 357"/>
          <p:cNvGrpSpPr/>
          <p:nvPr/>
        </p:nvGrpSpPr>
        <p:grpSpPr>
          <a:xfrm>
            <a:off x="1782570" y="1039177"/>
            <a:ext cx="1891146" cy="1359459"/>
            <a:chOff x="2604654" y="381000"/>
            <a:chExt cx="1891146" cy="1143003"/>
          </a:xfrm>
        </p:grpSpPr>
        <p:cxnSp>
          <p:nvCxnSpPr>
            <p:cNvPr id="361" name="Straight Connector 360"/>
            <p:cNvCxnSpPr/>
            <p:nvPr/>
          </p:nvCxnSpPr>
          <p:spPr>
            <a:xfrm flipV="1">
              <a:off x="2625741" y="1524000"/>
              <a:ext cx="1870059" cy="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flipV="1">
              <a:off x="2604654" y="381000"/>
              <a:ext cx="1433946" cy="1143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3" name="Rectangle 362"/>
          <p:cNvSpPr/>
          <p:nvPr/>
        </p:nvSpPr>
        <p:spPr>
          <a:xfrm flipH="1">
            <a:off x="1217817" y="2310075"/>
            <a:ext cx="577078" cy="369332"/>
          </a:xfrm>
          <a:prstGeom prst="rect">
            <a:avLst/>
          </a:prstGeom>
        </p:spPr>
        <p:txBody>
          <a:bodyPr wrap="square">
            <a:spAutoFit/>
          </a:bodyPr>
          <a:lstStyle/>
          <a:p>
            <a:r>
              <a:rPr lang="en-US" dirty="0" smtClean="0"/>
              <a:t>B</a:t>
            </a:r>
            <a:endParaRPr lang="en-US" dirty="0"/>
          </a:p>
        </p:txBody>
      </p:sp>
      <p:sp>
        <p:nvSpPr>
          <p:cNvPr id="489" name="Arc 488"/>
          <p:cNvSpPr/>
          <p:nvPr/>
        </p:nvSpPr>
        <p:spPr>
          <a:xfrm rot="304107">
            <a:off x="677860" y="3929199"/>
            <a:ext cx="2065246" cy="1946105"/>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91" name="Straight Connector 490"/>
          <p:cNvCxnSpPr/>
          <p:nvPr/>
        </p:nvCxnSpPr>
        <p:spPr>
          <a:xfrm flipH="1">
            <a:off x="1932957" y="2377192"/>
            <a:ext cx="2335364" cy="24801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6" name="Arc 535"/>
          <p:cNvSpPr/>
          <p:nvPr/>
        </p:nvSpPr>
        <p:spPr>
          <a:xfrm rot="21445092">
            <a:off x="773962" y="1337895"/>
            <a:ext cx="2017216" cy="240554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2" name="Arc 561"/>
          <p:cNvSpPr/>
          <p:nvPr/>
        </p:nvSpPr>
        <p:spPr>
          <a:xfrm rot="21356889">
            <a:off x="1762286" y="1729113"/>
            <a:ext cx="1224681" cy="992980"/>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3" name="Arc 562"/>
          <p:cNvSpPr/>
          <p:nvPr/>
        </p:nvSpPr>
        <p:spPr>
          <a:xfrm rot="20894834">
            <a:off x="1811982" y="4261117"/>
            <a:ext cx="1224681" cy="992980"/>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Arc 199"/>
          <p:cNvSpPr/>
          <p:nvPr/>
        </p:nvSpPr>
        <p:spPr>
          <a:xfrm rot="20186618">
            <a:off x="3591817" y="1644101"/>
            <a:ext cx="1716763" cy="200932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0" name="Arc 229"/>
          <p:cNvSpPr/>
          <p:nvPr/>
        </p:nvSpPr>
        <p:spPr>
          <a:xfrm rot="17677562">
            <a:off x="4172578" y="1570888"/>
            <a:ext cx="802596" cy="739726"/>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1" name="Group 403">
            <a:extLst>
              <a:ext uri="{FF2B5EF4-FFF2-40B4-BE49-F238E27FC236}">
                <a16:creationId xmlns:a16="http://schemas.microsoft.com/office/drawing/2014/main" xmlns="" id="{62FD8845-7C12-4E31-9FC7-8F2AF5E8D379}"/>
              </a:ext>
            </a:extLst>
          </p:cNvPr>
          <p:cNvGrpSpPr/>
          <p:nvPr/>
        </p:nvGrpSpPr>
        <p:grpSpPr>
          <a:xfrm rot="15947695" flipH="1">
            <a:off x="16687" y="32956"/>
            <a:ext cx="3675450" cy="4589847"/>
            <a:chOff x="2796540" y="1463040"/>
            <a:chExt cx="3840480" cy="3840480"/>
          </a:xfrm>
        </p:grpSpPr>
        <p:grpSp>
          <p:nvGrpSpPr>
            <p:cNvPr id="332" name="Group 404">
              <a:extLst>
                <a:ext uri="{FF2B5EF4-FFF2-40B4-BE49-F238E27FC236}">
                  <a16:creationId xmlns:a16="http://schemas.microsoft.com/office/drawing/2014/main" xmlns="" id="{DD095A3F-E950-463D-8D22-FF2A80511571}"/>
                </a:ext>
              </a:extLst>
            </p:cNvPr>
            <p:cNvGrpSpPr/>
            <p:nvPr/>
          </p:nvGrpSpPr>
          <p:grpSpPr>
            <a:xfrm>
              <a:off x="3960167" y="1509211"/>
              <a:ext cx="900941" cy="2044892"/>
              <a:chOff x="3242816" y="877459"/>
              <a:chExt cx="2235274" cy="5000135"/>
            </a:xfrm>
          </p:grpSpPr>
          <p:grpSp>
            <p:nvGrpSpPr>
              <p:cNvPr id="334" name="Group 406">
                <a:extLst>
                  <a:ext uri="{FF2B5EF4-FFF2-40B4-BE49-F238E27FC236}">
                    <a16:creationId xmlns:a16="http://schemas.microsoft.com/office/drawing/2014/main" xmlns="" id="{19104C1B-031E-483E-ABF7-66CD0B69238B}"/>
                  </a:ext>
                </a:extLst>
              </p:cNvPr>
              <p:cNvGrpSpPr/>
              <p:nvPr/>
            </p:nvGrpSpPr>
            <p:grpSpPr>
              <a:xfrm>
                <a:off x="3242816" y="1530309"/>
                <a:ext cx="2235274" cy="4347285"/>
                <a:chOff x="3242816" y="1530309"/>
                <a:chExt cx="2235274" cy="4347285"/>
              </a:xfrm>
            </p:grpSpPr>
            <p:grpSp>
              <p:nvGrpSpPr>
                <p:cNvPr id="339" name="Group 411">
                  <a:extLst>
                    <a:ext uri="{FF2B5EF4-FFF2-40B4-BE49-F238E27FC236}">
                      <a16:creationId xmlns:a16="http://schemas.microsoft.com/office/drawing/2014/main" xmlns="" id="{9D35E63D-E0C1-4B50-8384-9B3A1ABB15F4}"/>
                    </a:ext>
                  </a:extLst>
                </p:cNvPr>
                <p:cNvGrpSpPr/>
                <p:nvPr/>
              </p:nvGrpSpPr>
              <p:grpSpPr>
                <a:xfrm rot="165305">
                  <a:off x="4813363" y="1530309"/>
                  <a:ext cx="664727" cy="4156415"/>
                  <a:chOff x="4815716" y="1524679"/>
                  <a:chExt cx="664727" cy="4156415"/>
                </a:xfrm>
              </p:grpSpPr>
              <p:grpSp>
                <p:nvGrpSpPr>
                  <p:cNvPr id="352" name="Group 424">
                    <a:extLst>
                      <a:ext uri="{FF2B5EF4-FFF2-40B4-BE49-F238E27FC236}">
                        <a16:creationId xmlns:a16="http://schemas.microsoft.com/office/drawing/2014/main" xmlns="" id="{DD143ED2-8381-45C5-8F89-2A0374C9DD4D}"/>
                      </a:ext>
                    </a:extLst>
                  </p:cNvPr>
                  <p:cNvGrpSpPr/>
                  <p:nvPr/>
                </p:nvGrpSpPr>
                <p:grpSpPr>
                  <a:xfrm>
                    <a:off x="4815716" y="1524679"/>
                    <a:ext cx="303939" cy="3539456"/>
                    <a:chOff x="4807819" y="1524679"/>
                    <a:chExt cx="237127" cy="3539456"/>
                  </a:xfrm>
                </p:grpSpPr>
                <p:sp>
                  <p:nvSpPr>
                    <p:cNvPr id="354" name="Rectangle: Single Corner Rounded 17">
                      <a:extLst>
                        <a:ext uri="{FF2B5EF4-FFF2-40B4-BE49-F238E27FC236}">
                          <a16:creationId xmlns:a16="http://schemas.microsoft.com/office/drawing/2014/main" xmlns="" id="{6260DD48-8F32-4814-B1FB-4DF6A6645D68}"/>
                        </a:ext>
                      </a:extLst>
                    </p:cNvPr>
                    <p:cNvSpPr/>
                    <p:nvPr/>
                  </p:nvSpPr>
                  <p:spPr>
                    <a:xfrm rot="20849980">
                      <a:off x="4807819" y="1524679"/>
                      <a:ext cx="224357" cy="3539456"/>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Rectangle: Single Corner Rounded 17">
                      <a:extLst>
                        <a:ext uri="{FF2B5EF4-FFF2-40B4-BE49-F238E27FC236}">
                          <a16:creationId xmlns:a16="http://schemas.microsoft.com/office/drawing/2014/main" xmlns="" id="{3DC69709-610B-4679-BD6E-609E09B49C4A}"/>
                        </a:ext>
                      </a:extLst>
                    </p:cNvPr>
                    <p:cNvSpPr/>
                    <p:nvPr/>
                  </p:nvSpPr>
                  <p:spPr>
                    <a:xfrm rot="20849980">
                      <a:off x="4873380" y="1685887"/>
                      <a:ext cx="171566" cy="3345038"/>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sp>
                <p:nvSpPr>
                  <p:cNvPr id="353" name="Isosceles Triangle 352">
                    <a:extLst>
                      <a:ext uri="{FF2B5EF4-FFF2-40B4-BE49-F238E27FC236}">
                        <a16:creationId xmlns:a16="http://schemas.microsoft.com/office/drawing/2014/main" xmlns="" id="{F6C33FED-E458-4B53-B03F-0C56E8448487}"/>
                      </a:ext>
                    </a:extLst>
                  </p:cNvPr>
                  <p:cNvSpPr/>
                  <p:nvPr/>
                </p:nvSpPr>
                <p:spPr>
                  <a:xfrm rot="10364708">
                    <a:off x="5391918" y="4858472"/>
                    <a:ext cx="88525" cy="82262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rgbClr val="CCCCFF"/>
                        </a:solidFill>
                      </a:ln>
                      <a:solidFill>
                        <a:schemeClr val="tx1"/>
                      </a:solidFill>
                      <a:effectLst>
                        <a:outerShdw blurRad="38100" dist="19050" dir="2700000" algn="tl" rotWithShape="0">
                          <a:schemeClr val="dk1">
                            <a:alpha val="40000"/>
                          </a:schemeClr>
                        </a:outerShdw>
                      </a:effectLst>
                    </a:endParaRPr>
                  </a:p>
                </p:txBody>
              </p:sp>
            </p:grpSp>
            <p:grpSp>
              <p:nvGrpSpPr>
                <p:cNvPr id="340" name="Group 412">
                  <a:extLst>
                    <a:ext uri="{FF2B5EF4-FFF2-40B4-BE49-F238E27FC236}">
                      <a16:creationId xmlns:a16="http://schemas.microsoft.com/office/drawing/2014/main" xmlns="" id="{33E25179-B62E-430C-BA27-71328906ED23}"/>
                    </a:ext>
                  </a:extLst>
                </p:cNvPr>
                <p:cNvGrpSpPr/>
                <p:nvPr/>
              </p:nvGrpSpPr>
              <p:grpSpPr>
                <a:xfrm>
                  <a:off x="3782752" y="1635971"/>
                  <a:ext cx="458787" cy="2606275"/>
                  <a:chOff x="6494131" y="3300804"/>
                  <a:chExt cx="458787" cy="2606275"/>
                </a:xfrm>
              </p:grpSpPr>
              <p:sp>
                <p:nvSpPr>
                  <p:cNvPr id="350" name="Rectangle: Single Corner Rounded 17">
                    <a:extLst>
                      <a:ext uri="{FF2B5EF4-FFF2-40B4-BE49-F238E27FC236}">
                        <a16:creationId xmlns:a16="http://schemas.microsoft.com/office/drawing/2014/main" xmlns="" id="{BDACFDF1-28A6-4933-9767-1A64CEB5E72F}"/>
                      </a:ext>
                    </a:extLst>
                  </p:cNvPr>
                  <p:cNvSpPr/>
                  <p:nvPr/>
                </p:nvSpPr>
                <p:spPr>
                  <a:xfrm rot="841736" flipH="1">
                    <a:off x="6494131" y="3300804"/>
                    <a:ext cx="458787" cy="2606275"/>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49091"/>
                      <a:gd name="connsiteX1" fmla="*/ 223242 w 267892"/>
                      <a:gd name="connsiteY1" fmla="*/ 0 h 3549091"/>
                      <a:gd name="connsiteX2" fmla="*/ 267892 w 267892"/>
                      <a:gd name="connsiteY2" fmla="*/ 44650 h 3549091"/>
                      <a:gd name="connsiteX3" fmla="*/ 100744 w 267892"/>
                      <a:gd name="connsiteY3" fmla="*/ 3549091 h 3549091"/>
                      <a:gd name="connsiteX4" fmla="*/ 245471 w 267892"/>
                      <a:gd name="connsiteY4" fmla="*/ 2614715 h 3549091"/>
                      <a:gd name="connsiteX5" fmla="*/ 0 w 267892"/>
                      <a:gd name="connsiteY5" fmla="*/ 0 h 3549091"/>
                      <a:gd name="connsiteX0" fmla="*/ 0 w 391470"/>
                      <a:gd name="connsiteY0" fmla="*/ 0 h 3037924"/>
                      <a:gd name="connsiteX1" fmla="*/ 223242 w 391470"/>
                      <a:gd name="connsiteY1" fmla="*/ 0 h 3037924"/>
                      <a:gd name="connsiteX2" fmla="*/ 267892 w 391470"/>
                      <a:gd name="connsiteY2" fmla="*/ 44650 h 3037924"/>
                      <a:gd name="connsiteX3" fmla="*/ 312034 w 391470"/>
                      <a:gd name="connsiteY3" fmla="*/ 3037924 h 3037924"/>
                      <a:gd name="connsiteX4" fmla="*/ 245471 w 391470"/>
                      <a:gd name="connsiteY4" fmla="*/ 2614715 h 3037924"/>
                      <a:gd name="connsiteX5" fmla="*/ 0 w 391470"/>
                      <a:gd name="connsiteY5" fmla="*/ 0 h 3037924"/>
                      <a:gd name="connsiteX0" fmla="*/ 66535 w 458005"/>
                      <a:gd name="connsiteY0" fmla="*/ 0 h 3037924"/>
                      <a:gd name="connsiteX1" fmla="*/ 289777 w 458005"/>
                      <a:gd name="connsiteY1" fmla="*/ 0 h 3037924"/>
                      <a:gd name="connsiteX2" fmla="*/ 334427 w 458005"/>
                      <a:gd name="connsiteY2" fmla="*/ 44650 h 3037924"/>
                      <a:gd name="connsiteX3" fmla="*/ 378569 w 458005"/>
                      <a:gd name="connsiteY3" fmla="*/ 3037924 h 3037924"/>
                      <a:gd name="connsiteX4" fmla="*/ 0 w 458005"/>
                      <a:gd name="connsiteY4" fmla="*/ 2810939 h 3037924"/>
                      <a:gd name="connsiteX5" fmla="*/ 66535 w 458005"/>
                      <a:gd name="connsiteY5" fmla="*/ 0 h 3037924"/>
                      <a:gd name="connsiteX0" fmla="*/ 66535 w 395557"/>
                      <a:gd name="connsiteY0" fmla="*/ 0 h 3037924"/>
                      <a:gd name="connsiteX1" fmla="*/ 289777 w 395557"/>
                      <a:gd name="connsiteY1" fmla="*/ 0 h 3037924"/>
                      <a:gd name="connsiteX2" fmla="*/ 334427 w 395557"/>
                      <a:gd name="connsiteY2" fmla="*/ 44650 h 3037924"/>
                      <a:gd name="connsiteX3" fmla="*/ 225892 w 395557"/>
                      <a:gd name="connsiteY3" fmla="*/ 2414467 h 3037924"/>
                      <a:gd name="connsiteX4" fmla="*/ 378569 w 395557"/>
                      <a:gd name="connsiteY4" fmla="*/ 3037924 h 3037924"/>
                      <a:gd name="connsiteX5" fmla="*/ 0 w 395557"/>
                      <a:gd name="connsiteY5" fmla="*/ 2810939 h 3037924"/>
                      <a:gd name="connsiteX6" fmla="*/ 66535 w 395557"/>
                      <a:gd name="connsiteY6" fmla="*/ 0 h 3037924"/>
                      <a:gd name="connsiteX0" fmla="*/ 4167 w 333189"/>
                      <a:gd name="connsiteY0" fmla="*/ 0 h 3037924"/>
                      <a:gd name="connsiteX1" fmla="*/ 227409 w 333189"/>
                      <a:gd name="connsiteY1" fmla="*/ 0 h 3037924"/>
                      <a:gd name="connsiteX2" fmla="*/ 272059 w 333189"/>
                      <a:gd name="connsiteY2" fmla="*/ 4465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94865 w 333189"/>
                      <a:gd name="connsiteY2" fmla="*/ 102595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48372 w 333189"/>
                      <a:gd name="connsiteY2" fmla="*/ 10891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1785"/>
                      <a:gd name="connsiteY0" fmla="*/ 0 h 3037924"/>
                      <a:gd name="connsiteX1" fmla="*/ 227409 w 331785"/>
                      <a:gd name="connsiteY1" fmla="*/ 0 h 3037924"/>
                      <a:gd name="connsiteX2" fmla="*/ 148372 w 331785"/>
                      <a:gd name="connsiteY2" fmla="*/ 108910 h 3037924"/>
                      <a:gd name="connsiteX3" fmla="*/ 138303 w 331785"/>
                      <a:gd name="connsiteY3" fmla="*/ 2411717 h 3037924"/>
                      <a:gd name="connsiteX4" fmla="*/ 316201 w 331785"/>
                      <a:gd name="connsiteY4" fmla="*/ 3037924 h 3037924"/>
                      <a:gd name="connsiteX5" fmla="*/ 0 w 331785"/>
                      <a:gd name="connsiteY5" fmla="*/ 2830307 h 3037924"/>
                      <a:gd name="connsiteX6" fmla="*/ 4167 w 331785"/>
                      <a:gd name="connsiteY6" fmla="*/ 0 h 3037924"/>
                      <a:gd name="connsiteX0" fmla="*/ 4167 w 336420"/>
                      <a:gd name="connsiteY0" fmla="*/ 0 h 2830307"/>
                      <a:gd name="connsiteX1" fmla="*/ 227409 w 336420"/>
                      <a:gd name="connsiteY1" fmla="*/ 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336420"/>
                      <a:gd name="connsiteY0" fmla="*/ 0 h 2830307"/>
                      <a:gd name="connsiteX1" fmla="*/ 151539 w 336420"/>
                      <a:gd name="connsiteY1" fmla="*/ 1726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297670"/>
                      <a:gd name="connsiteY0" fmla="*/ 0 h 2830307"/>
                      <a:gd name="connsiteX1" fmla="*/ 151539 w 297670"/>
                      <a:gd name="connsiteY1" fmla="*/ 17260 h 2830307"/>
                      <a:gd name="connsiteX2" fmla="*/ 148372 w 297670"/>
                      <a:gd name="connsiteY2" fmla="*/ 108910 h 2830307"/>
                      <a:gd name="connsiteX3" fmla="*/ 138303 w 297670"/>
                      <a:gd name="connsiteY3" fmla="*/ 2411717 h 2830307"/>
                      <a:gd name="connsiteX4" fmla="*/ 279989 w 297670"/>
                      <a:gd name="connsiteY4" fmla="*/ 2411677 h 2830307"/>
                      <a:gd name="connsiteX5" fmla="*/ 0 w 297670"/>
                      <a:gd name="connsiteY5" fmla="*/ 2830307 h 2830307"/>
                      <a:gd name="connsiteX6" fmla="*/ 4167 w 297670"/>
                      <a:gd name="connsiteY6" fmla="*/ 0 h 2830307"/>
                      <a:gd name="connsiteX0" fmla="*/ 4167 w 297388"/>
                      <a:gd name="connsiteY0" fmla="*/ 0 h 2830307"/>
                      <a:gd name="connsiteX1" fmla="*/ 151539 w 297388"/>
                      <a:gd name="connsiteY1" fmla="*/ 17260 h 2830307"/>
                      <a:gd name="connsiteX2" fmla="*/ 148372 w 297388"/>
                      <a:gd name="connsiteY2" fmla="*/ 108910 h 2830307"/>
                      <a:gd name="connsiteX3" fmla="*/ 133939 w 297388"/>
                      <a:gd name="connsiteY3" fmla="*/ 2207661 h 2830307"/>
                      <a:gd name="connsiteX4" fmla="*/ 279989 w 297388"/>
                      <a:gd name="connsiteY4" fmla="*/ 2411677 h 2830307"/>
                      <a:gd name="connsiteX5" fmla="*/ 0 w 297388"/>
                      <a:gd name="connsiteY5" fmla="*/ 2830307 h 2830307"/>
                      <a:gd name="connsiteX6" fmla="*/ 4167 w 297388"/>
                      <a:gd name="connsiteY6" fmla="*/ 0 h 2830307"/>
                      <a:gd name="connsiteX0" fmla="*/ 0 w 293221"/>
                      <a:gd name="connsiteY0" fmla="*/ 0 h 2960981"/>
                      <a:gd name="connsiteX1" fmla="*/ 147372 w 293221"/>
                      <a:gd name="connsiteY1" fmla="*/ 17260 h 2960981"/>
                      <a:gd name="connsiteX2" fmla="*/ 144205 w 293221"/>
                      <a:gd name="connsiteY2" fmla="*/ 108910 h 2960981"/>
                      <a:gd name="connsiteX3" fmla="*/ 129772 w 293221"/>
                      <a:gd name="connsiteY3" fmla="*/ 2207661 h 2960981"/>
                      <a:gd name="connsiteX4" fmla="*/ 275822 w 293221"/>
                      <a:gd name="connsiteY4" fmla="*/ 2411677 h 2960981"/>
                      <a:gd name="connsiteX5" fmla="*/ 1529 w 293221"/>
                      <a:gd name="connsiteY5" fmla="*/ 2960981 h 2960981"/>
                      <a:gd name="connsiteX6" fmla="*/ 0 w 293221"/>
                      <a:gd name="connsiteY6" fmla="*/ 0 h 2960981"/>
                      <a:gd name="connsiteX0" fmla="*/ 0 w 275822"/>
                      <a:gd name="connsiteY0" fmla="*/ 0 h 2960981"/>
                      <a:gd name="connsiteX1" fmla="*/ 147372 w 275822"/>
                      <a:gd name="connsiteY1" fmla="*/ 17260 h 2960981"/>
                      <a:gd name="connsiteX2" fmla="*/ 144205 w 275822"/>
                      <a:gd name="connsiteY2" fmla="*/ 108910 h 2960981"/>
                      <a:gd name="connsiteX3" fmla="*/ 129772 w 275822"/>
                      <a:gd name="connsiteY3" fmla="*/ 2207661 h 2960981"/>
                      <a:gd name="connsiteX4" fmla="*/ 275822 w 275822"/>
                      <a:gd name="connsiteY4" fmla="*/ 2411677 h 2960981"/>
                      <a:gd name="connsiteX5" fmla="*/ 185063 w 275822"/>
                      <a:gd name="connsiteY5" fmla="*/ 2904220 h 2960981"/>
                      <a:gd name="connsiteX6" fmla="*/ 1529 w 275822"/>
                      <a:gd name="connsiteY6" fmla="*/ 2960981 h 2960981"/>
                      <a:gd name="connsiteX7" fmla="*/ 0 w 275822"/>
                      <a:gd name="connsiteY7" fmla="*/ 0 h 29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22" h="2960981">
                        <a:moveTo>
                          <a:pt x="0" y="0"/>
                        </a:moveTo>
                        <a:lnTo>
                          <a:pt x="147372" y="17260"/>
                        </a:lnTo>
                        <a:cubicBezTo>
                          <a:pt x="172032" y="17260"/>
                          <a:pt x="144205" y="84250"/>
                          <a:pt x="144205" y="108910"/>
                        </a:cubicBezTo>
                        <a:cubicBezTo>
                          <a:pt x="175390" y="499097"/>
                          <a:pt x="122415" y="1708782"/>
                          <a:pt x="129772" y="2207661"/>
                        </a:cubicBezTo>
                        <a:cubicBezTo>
                          <a:pt x="137129" y="2706540"/>
                          <a:pt x="272860" y="2337576"/>
                          <a:pt x="275822" y="2411677"/>
                        </a:cubicBezTo>
                        <a:cubicBezTo>
                          <a:pt x="233064" y="2491874"/>
                          <a:pt x="227821" y="2824023"/>
                          <a:pt x="185063" y="2904220"/>
                        </a:cubicBezTo>
                        <a:lnTo>
                          <a:pt x="1529" y="2960981"/>
                        </a:lnTo>
                        <a:cubicBezTo>
                          <a:pt x="1019" y="1973987"/>
                          <a:pt x="510" y="986994"/>
                          <a:pt x="0" y="0"/>
                        </a:cubicBez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 name="Rectangle: Single Corner Rounded 17">
                    <a:extLst>
                      <a:ext uri="{FF2B5EF4-FFF2-40B4-BE49-F238E27FC236}">
                        <a16:creationId xmlns:a16="http://schemas.microsoft.com/office/drawing/2014/main" xmlns="" id="{1B9754BD-5D5B-4DE7-AA54-42E81979A729}"/>
                      </a:ext>
                    </a:extLst>
                  </p:cNvPr>
                  <p:cNvSpPr/>
                  <p:nvPr/>
                </p:nvSpPr>
                <p:spPr>
                  <a:xfrm rot="841736" flipH="1">
                    <a:off x="6788985" y="3352909"/>
                    <a:ext cx="92876" cy="2461244"/>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grpSp>
              <p:nvGrpSpPr>
                <p:cNvPr id="341" name="Group 413">
                  <a:extLst>
                    <a:ext uri="{FF2B5EF4-FFF2-40B4-BE49-F238E27FC236}">
                      <a16:creationId xmlns:a16="http://schemas.microsoft.com/office/drawing/2014/main" xmlns="" id="{F4F12344-E2C4-45C3-944B-43EAB1003617}"/>
                    </a:ext>
                  </a:extLst>
                </p:cNvPr>
                <p:cNvGrpSpPr/>
                <p:nvPr/>
              </p:nvGrpSpPr>
              <p:grpSpPr>
                <a:xfrm>
                  <a:off x="3242816" y="2815263"/>
                  <a:ext cx="573609" cy="3062331"/>
                  <a:chOff x="2719804" y="2796837"/>
                  <a:chExt cx="573609" cy="3062331"/>
                </a:xfrm>
              </p:grpSpPr>
              <p:grpSp>
                <p:nvGrpSpPr>
                  <p:cNvPr id="342" name="Group 414">
                    <a:extLst>
                      <a:ext uri="{FF2B5EF4-FFF2-40B4-BE49-F238E27FC236}">
                        <a16:creationId xmlns:a16="http://schemas.microsoft.com/office/drawing/2014/main" xmlns="" id="{FA1513E6-8858-48F6-A6A7-B38058B98B86}"/>
                      </a:ext>
                    </a:extLst>
                  </p:cNvPr>
                  <p:cNvGrpSpPr/>
                  <p:nvPr/>
                </p:nvGrpSpPr>
                <p:grpSpPr>
                  <a:xfrm rot="225478">
                    <a:off x="2786133" y="2796837"/>
                    <a:ext cx="376396" cy="3062331"/>
                    <a:chOff x="10845410" y="2045881"/>
                    <a:chExt cx="376396" cy="3062331"/>
                  </a:xfrm>
                </p:grpSpPr>
                <p:sp>
                  <p:nvSpPr>
                    <p:cNvPr id="346" name="Rectangle 345">
                      <a:extLst>
                        <a:ext uri="{FF2B5EF4-FFF2-40B4-BE49-F238E27FC236}">
                          <a16:creationId xmlns:a16="http://schemas.microsoft.com/office/drawing/2014/main" xmlns="" id="{8C6259B3-71EA-4881-8319-FFE513DA4C71}"/>
                        </a:ext>
                      </a:extLst>
                    </p:cNvPr>
                    <p:cNvSpPr/>
                    <p:nvPr/>
                  </p:nvSpPr>
                  <p:spPr>
                    <a:xfrm rot="18524">
                      <a:off x="10845410" y="2051259"/>
                      <a:ext cx="323263" cy="2323999"/>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dirty="0"/>
                    </a:p>
                  </p:txBody>
                </p:sp>
                <p:sp>
                  <p:nvSpPr>
                    <p:cNvPr id="347" name="Rectangle 346">
                      <a:extLst>
                        <a:ext uri="{FF2B5EF4-FFF2-40B4-BE49-F238E27FC236}">
                          <a16:creationId xmlns:a16="http://schemas.microsoft.com/office/drawing/2014/main" xmlns="" id="{6F2AE7CD-9385-4EFE-9E58-77BD30DAE86A}"/>
                        </a:ext>
                      </a:extLst>
                    </p:cNvPr>
                    <p:cNvSpPr/>
                    <p:nvPr/>
                  </p:nvSpPr>
                  <p:spPr>
                    <a:xfrm rot="21178441">
                      <a:off x="10869245" y="2045881"/>
                      <a:ext cx="352561" cy="346850"/>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348" name="Isosceles Triangle 347">
                      <a:extLst>
                        <a:ext uri="{FF2B5EF4-FFF2-40B4-BE49-F238E27FC236}">
                          <a16:creationId xmlns:a16="http://schemas.microsoft.com/office/drawing/2014/main" xmlns="" id="{265E54A3-F205-4F77-85B3-0EE7CD8D3EDA}"/>
                        </a:ext>
                      </a:extLst>
                    </p:cNvPr>
                    <p:cNvSpPr/>
                    <p:nvPr/>
                  </p:nvSpPr>
                  <p:spPr>
                    <a:xfrm rot="10729223" flipH="1">
                      <a:off x="10851040" y="4367956"/>
                      <a:ext cx="364049" cy="740256"/>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349" name="Isosceles Triangle 348">
                      <a:extLst>
                        <a:ext uri="{FF2B5EF4-FFF2-40B4-BE49-F238E27FC236}">
                          <a16:creationId xmlns:a16="http://schemas.microsoft.com/office/drawing/2014/main" xmlns="" id="{FD5FF096-2C61-4A89-A458-EAF29DAB6B7F}"/>
                        </a:ext>
                      </a:extLst>
                    </p:cNvPr>
                    <p:cNvSpPr/>
                    <p:nvPr/>
                  </p:nvSpPr>
                  <p:spPr>
                    <a:xfrm rot="10378441">
                      <a:off x="10954234" y="4521446"/>
                      <a:ext cx="126819" cy="436733"/>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grpSp>
                <p:nvGrpSpPr>
                  <p:cNvPr id="343" name="Group 415">
                    <a:extLst>
                      <a:ext uri="{FF2B5EF4-FFF2-40B4-BE49-F238E27FC236}">
                        <a16:creationId xmlns:a16="http://schemas.microsoft.com/office/drawing/2014/main" xmlns="" id="{1A19379D-1138-4542-A868-4ACE7EFF9F99}"/>
                      </a:ext>
                    </a:extLst>
                  </p:cNvPr>
                  <p:cNvGrpSpPr/>
                  <p:nvPr/>
                </p:nvGrpSpPr>
                <p:grpSpPr>
                  <a:xfrm>
                    <a:off x="2719804" y="3823293"/>
                    <a:ext cx="573609" cy="600551"/>
                    <a:chOff x="1616495" y="3830040"/>
                    <a:chExt cx="573609" cy="600551"/>
                  </a:xfrm>
                </p:grpSpPr>
                <p:sp>
                  <p:nvSpPr>
                    <p:cNvPr id="344" name="Cylinder 416">
                      <a:extLst>
                        <a:ext uri="{FF2B5EF4-FFF2-40B4-BE49-F238E27FC236}">
                          <a16:creationId xmlns:a16="http://schemas.microsoft.com/office/drawing/2014/main" xmlns="" id="{2D6924E4-B052-4293-A639-C6CD1E1FCCB0}"/>
                        </a:ext>
                      </a:extLst>
                    </p:cNvPr>
                    <p:cNvSpPr/>
                    <p:nvPr/>
                  </p:nvSpPr>
                  <p:spPr>
                    <a:xfrm rot="5400000">
                      <a:off x="1676127" y="3953129"/>
                      <a:ext cx="150688" cy="269952"/>
                    </a:xfrm>
                    <a:prstGeom prst="can">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5" name="Freeform: Shape 417">
                      <a:extLst>
                        <a:ext uri="{FF2B5EF4-FFF2-40B4-BE49-F238E27FC236}">
                          <a16:creationId xmlns:a16="http://schemas.microsoft.com/office/drawing/2014/main" xmlns="" id="{64A19D9A-BC3F-4322-A42B-5D480E4CBD8F}"/>
                        </a:ext>
                      </a:extLst>
                    </p:cNvPr>
                    <p:cNvSpPr/>
                    <p:nvPr/>
                  </p:nvSpPr>
                  <p:spPr>
                    <a:xfrm rot="21478607">
                      <a:off x="1797365" y="3830040"/>
                      <a:ext cx="392739" cy="600551"/>
                    </a:xfrm>
                    <a:custGeom>
                      <a:avLst/>
                      <a:gdLst>
                        <a:gd name="connsiteX0" fmla="*/ 508514 w 508514"/>
                        <a:gd name="connsiteY0" fmla="*/ 0 h 600551"/>
                        <a:gd name="connsiteX1" fmla="*/ 508514 w 508514"/>
                        <a:gd name="connsiteY1" fmla="*/ 536987 h 600551"/>
                        <a:gd name="connsiteX2" fmla="*/ 254257 w 508514"/>
                        <a:gd name="connsiteY2" fmla="*/ 600551 h 600551"/>
                        <a:gd name="connsiteX3" fmla="*/ 0 w 508514"/>
                        <a:gd name="connsiteY3" fmla="*/ 536987 h 600551"/>
                        <a:gd name="connsiteX4" fmla="*/ 1 w 508514"/>
                        <a:gd name="connsiteY4" fmla="*/ 8776 h 600551"/>
                        <a:gd name="connsiteX5" fmla="*/ 50317 w 508514"/>
                        <a:gd name="connsiteY5" fmla="*/ 38261 h 600551"/>
                        <a:gd name="connsiteX6" fmla="*/ 230469 w 508514"/>
                        <a:gd name="connsiteY6" fmla="*/ 81078 h 600551"/>
                        <a:gd name="connsiteX7" fmla="*/ 493880 w 508514"/>
                        <a:gd name="connsiteY7" fmla="*/ 11160 h 600551"/>
                        <a:gd name="connsiteX8" fmla="*/ 508514 w 508514"/>
                        <a:gd name="connsiteY8" fmla="*/ 0 h 60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514" h="600551">
                          <a:moveTo>
                            <a:pt x="508514" y="0"/>
                          </a:moveTo>
                          <a:lnTo>
                            <a:pt x="508514" y="536987"/>
                          </a:lnTo>
                          <a:cubicBezTo>
                            <a:pt x="508514" y="572092"/>
                            <a:pt x="394679" y="600552"/>
                            <a:pt x="254257" y="600551"/>
                          </a:cubicBezTo>
                          <a:cubicBezTo>
                            <a:pt x="113835" y="600552"/>
                            <a:pt x="0" y="572092"/>
                            <a:pt x="0" y="536987"/>
                          </a:cubicBezTo>
                          <a:lnTo>
                            <a:pt x="1" y="8776"/>
                          </a:lnTo>
                          <a:lnTo>
                            <a:pt x="50317" y="38261"/>
                          </a:lnTo>
                          <a:cubicBezTo>
                            <a:pt x="105256" y="63675"/>
                            <a:pt x="166110" y="78805"/>
                            <a:pt x="230469" y="81078"/>
                          </a:cubicBezTo>
                          <a:cubicBezTo>
                            <a:pt x="327007" y="84489"/>
                            <a:pt x="417721" y="58487"/>
                            <a:pt x="493880" y="11160"/>
                          </a:cubicBezTo>
                          <a:lnTo>
                            <a:pt x="508514"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grpSp>
            <p:nvGrpSpPr>
              <p:cNvPr id="335" name="Group 407">
                <a:extLst>
                  <a:ext uri="{FF2B5EF4-FFF2-40B4-BE49-F238E27FC236}">
                    <a16:creationId xmlns:a16="http://schemas.microsoft.com/office/drawing/2014/main" xmlns="" id="{ED36C0A2-D248-4685-A0C0-3449D5A2C90B}"/>
                  </a:ext>
                </a:extLst>
              </p:cNvPr>
              <p:cNvGrpSpPr/>
              <p:nvPr/>
            </p:nvGrpSpPr>
            <p:grpSpPr>
              <a:xfrm>
                <a:off x="4178616" y="877459"/>
                <a:ext cx="745504" cy="1295697"/>
                <a:chOff x="5970436" y="917050"/>
                <a:chExt cx="745504" cy="1295697"/>
              </a:xfrm>
            </p:grpSpPr>
            <p:sp>
              <p:nvSpPr>
                <p:cNvPr id="336" name="Rectangle 335">
                  <a:extLst>
                    <a:ext uri="{FF2B5EF4-FFF2-40B4-BE49-F238E27FC236}">
                      <a16:creationId xmlns:a16="http://schemas.microsoft.com/office/drawing/2014/main" xmlns="" id="{23BA96C3-1F73-4CAA-9DBC-FD3E874D5C95}"/>
                    </a:ext>
                  </a:extLst>
                </p:cNvPr>
                <p:cNvSpPr/>
                <p:nvPr/>
              </p:nvSpPr>
              <p:spPr>
                <a:xfrm>
                  <a:off x="6278571" y="917050"/>
                  <a:ext cx="200025" cy="6663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Rounded Corners 409">
                  <a:extLst>
                    <a:ext uri="{FF2B5EF4-FFF2-40B4-BE49-F238E27FC236}">
                      <a16:creationId xmlns:a16="http://schemas.microsoft.com/office/drawing/2014/main" xmlns="" id="{0F19A9F2-1A5B-4C44-99CC-7B3AECCEF096}"/>
                    </a:ext>
                  </a:extLst>
                </p:cNvPr>
                <p:cNvSpPr/>
                <p:nvPr/>
              </p:nvSpPr>
              <p:spPr>
                <a:xfrm>
                  <a:off x="5970436" y="1352940"/>
                  <a:ext cx="745504" cy="859807"/>
                </a:xfrm>
                <a:prstGeom prst="roundRect">
                  <a:avLst/>
                </a:prstGeom>
                <a:gradFill flip="none" rotWithShape="1">
                  <a:gsLst>
                    <a:gs pos="33000">
                      <a:schemeClr val="tx1"/>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Star: 7 Points 410">
                  <a:extLst>
                    <a:ext uri="{FF2B5EF4-FFF2-40B4-BE49-F238E27FC236}">
                      <a16:creationId xmlns:a16="http://schemas.microsoft.com/office/drawing/2014/main" xmlns="" id="{F4886571-9AE7-4AD9-818D-31E8F97ACCE2}"/>
                    </a:ext>
                  </a:extLst>
                </p:cNvPr>
                <p:cNvSpPr/>
                <p:nvPr/>
              </p:nvSpPr>
              <p:spPr>
                <a:xfrm>
                  <a:off x="6158615" y="1679762"/>
                  <a:ext cx="264114" cy="272392"/>
                </a:xfrm>
                <a:prstGeom prst="star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3" name="Oval 332">
              <a:extLst>
                <a:ext uri="{FF2B5EF4-FFF2-40B4-BE49-F238E27FC236}">
                  <a16:creationId xmlns:a16="http://schemas.microsoft.com/office/drawing/2014/main" xmlns="" id="{445B3255-A899-4E22-AED9-EDDBE127A99B}"/>
                </a:ext>
              </a:extLst>
            </p:cNvPr>
            <p:cNvSpPr/>
            <p:nvPr/>
          </p:nvSpPr>
          <p:spPr>
            <a:xfrm>
              <a:off x="2796540" y="1463040"/>
              <a:ext cx="3840480" cy="3840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356" name="Arc 355"/>
          <p:cNvSpPr/>
          <p:nvPr/>
        </p:nvSpPr>
        <p:spPr>
          <a:xfrm rot="304107">
            <a:off x="3499148" y="3903747"/>
            <a:ext cx="2065246" cy="1946105"/>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57" name="Group 403">
            <a:extLst>
              <a:ext uri="{FF2B5EF4-FFF2-40B4-BE49-F238E27FC236}">
                <a16:creationId xmlns:a16="http://schemas.microsoft.com/office/drawing/2014/main" xmlns="" id="{62FD8845-7C12-4E31-9FC7-8F2AF5E8D379}"/>
              </a:ext>
            </a:extLst>
          </p:cNvPr>
          <p:cNvGrpSpPr/>
          <p:nvPr/>
        </p:nvGrpSpPr>
        <p:grpSpPr>
          <a:xfrm rot="15997094" flipH="1">
            <a:off x="649228" y="-208529"/>
            <a:ext cx="3615215" cy="5117441"/>
            <a:chOff x="2796540" y="1463040"/>
            <a:chExt cx="3840480" cy="3840480"/>
          </a:xfrm>
        </p:grpSpPr>
        <p:grpSp>
          <p:nvGrpSpPr>
            <p:cNvPr id="359" name="Group 404">
              <a:extLst>
                <a:ext uri="{FF2B5EF4-FFF2-40B4-BE49-F238E27FC236}">
                  <a16:creationId xmlns:a16="http://schemas.microsoft.com/office/drawing/2014/main" xmlns="" id="{DD095A3F-E950-463D-8D22-FF2A80511571}"/>
                </a:ext>
              </a:extLst>
            </p:cNvPr>
            <p:cNvGrpSpPr/>
            <p:nvPr/>
          </p:nvGrpSpPr>
          <p:grpSpPr>
            <a:xfrm>
              <a:off x="3911601" y="1590979"/>
              <a:ext cx="911998" cy="2037862"/>
              <a:chOff x="3122316" y="1077398"/>
              <a:chExt cx="2262706" cy="4982945"/>
            </a:xfrm>
          </p:grpSpPr>
          <p:grpSp>
            <p:nvGrpSpPr>
              <p:cNvPr id="364" name="Group 406">
                <a:extLst>
                  <a:ext uri="{FF2B5EF4-FFF2-40B4-BE49-F238E27FC236}">
                    <a16:creationId xmlns:a16="http://schemas.microsoft.com/office/drawing/2014/main" xmlns="" id="{19104C1B-031E-483E-ABF7-66CD0B69238B}"/>
                  </a:ext>
                </a:extLst>
              </p:cNvPr>
              <p:cNvGrpSpPr/>
              <p:nvPr/>
            </p:nvGrpSpPr>
            <p:grpSpPr>
              <a:xfrm>
                <a:off x="3122316" y="1615669"/>
                <a:ext cx="2262706" cy="4444674"/>
                <a:chOff x="3122316" y="1615669"/>
                <a:chExt cx="2262706" cy="4444674"/>
              </a:xfrm>
            </p:grpSpPr>
            <p:grpSp>
              <p:nvGrpSpPr>
                <p:cNvPr id="369" name="Group 411">
                  <a:extLst>
                    <a:ext uri="{FF2B5EF4-FFF2-40B4-BE49-F238E27FC236}">
                      <a16:creationId xmlns:a16="http://schemas.microsoft.com/office/drawing/2014/main" xmlns="" id="{9D35E63D-E0C1-4B50-8384-9B3A1ABB15F4}"/>
                    </a:ext>
                  </a:extLst>
                </p:cNvPr>
                <p:cNvGrpSpPr/>
                <p:nvPr/>
              </p:nvGrpSpPr>
              <p:grpSpPr>
                <a:xfrm rot="165305">
                  <a:off x="4644836" y="2021347"/>
                  <a:ext cx="740186" cy="4038996"/>
                  <a:chOff x="4668125" y="2021508"/>
                  <a:chExt cx="740186" cy="4038996"/>
                </a:xfrm>
              </p:grpSpPr>
              <p:grpSp>
                <p:nvGrpSpPr>
                  <p:cNvPr id="382" name="Group 424">
                    <a:extLst>
                      <a:ext uri="{FF2B5EF4-FFF2-40B4-BE49-F238E27FC236}">
                        <a16:creationId xmlns:a16="http://schemas.microsoft.com/office/drawing/2014/main" xmlns="" id="{DD143ED2-8381-45C5-8F89-2A0374C9DD4D}"/>
                      </a:ext>
                    </a:extLst>
                  </p:cNvPr>
                  <p:cNvGrpSpPr/>
                  <p:nvPr/>
                </p:nvGrpSpPr>
                <p:grpSpPr>
                  <a:xfrm>
                    <a:off x="4668125" y="2021508"/>
                    <a:ext cx="267868" cy="3527939"/>
                    <a:chOff x="4692691" y="2021508"/>
                    <a:chExt cx="208986" cy="3527939"/>
                  </a:xfrm>
                </p:grpSpPr>
                <p:sp>
                  <p:nvSpPr>
                    <p:cNvPr id="384" name="Rectangle: Single Corner Rounded 17">
                      <a:extLst>
                        <a:ext uri="{FF2B5EF4-FFF2-40B4-BE49-F238E27FC236}">
                          <a16:creationId xmlns:a16="http://schemas.microsoft.com/office/drawing/2014/main" xmlns="" id="{6260DD48-8F32-4814-B1FB-4DF6A6645D68}"/>
                        </a:ext>
                      </a:extLst>
                    </p:cNvPr>
                    <p:cNvSpPr/>
                    <p:nvPr/>
                  </p:nvSpPr>
                  <p:spPr>
                    <a:xfrm rot="20849980">
                      <a:off x="4728709" y="2162104"/>
                      <a:ext cx="172968" cy="3165103"/>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Rectangle: Single Corner Rounded 17">
                      <a:extLst>
                        <a:ext uri="{FF2B5EF4-FFF2-40B4-BE49-F238E27FC236}">
                          <a16:creationId xmlns:a16="http://schemas.microsoft.com/office/drawing/2014/main" xmlns="" id="{3DC69709-610B-4679-BD6E-609E09B49C4A}"/>
                        </a:ext>
                      </a:extLst>
                    </p:cNvPr>
                    <p:cNvSpPr/>
                    <p:nvPr/>
                  </p:nvSpPr>
                  <p:spPr>
                    <a:xfrm rot="20849980">
                      <a:off x="4692691" y="2021508"/>
                      <a:ext cx="169584" cy="3527939"/>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sp>
                <p:nvSpPr>
                  <p:cNvPr id="383" name="Isosceles Triangle 382">
                    <a:extLst>
                      <a:ext uri="{FF2B5EF4-FFF2-40B4-BE49-F238E27FC236}">
                        <a16:creationId xmlns:a16="http://schemas.microsoft.com/office/drawing/2014/main" xmlns="" id="{F6C33FED-E458-4B53-B03F-0C56E8448487}"/>
                      </a:ext>
                    </a:extLst>
                  </p:cNvPr>
                  <p:cNvSpPr/>
                  <p:nvPr/>
                </p:nvSpPr>
                <p:spPr>
                  <a:xfrm rot="10364708">
                    <a:off x="5207354" y="5532400"/>
                    <a:ext cx="200957" cy="5281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rgbClr val="CCCCFF"/>
                        </a:solidFill>
                      </a:ln>
                      <a:solidFill>
                        <a:schemeClr val="tx1"/>
                      </a:solidFill>
                      <a:effectLst>
                        <a:outerShdw blurRad="38100" dist="19050" dir="2700000" algn="tl" rotWithShape="0">
                          <a:schemeClr val="dk1">
                            <a:alpha val="40000"/>
                          </a:schemeClr>
                        </a:outerShdw>
                      </a:effectLst>
                    </a:endParaRPr>
                  </a:p>
                </p:txBody>
              </p:sp>
            </p:grpSp>
            <p:grpSp>
              <p:nvGrpSpPr>
                <p:cNvPr id="370" name="Group 412">
                  <a:extLst>
                    <a:ext uri="{FF2B5EF4-FFF2-40B4-BE49-F238E27FC236}">
                      <a16:creationId xmlns:a16="http://schemas.microsoft.com/office/drawing/2014/main" xmlns="" id="{33E25179-B62E-430C-BA27-71328906ED23}"/>
                    </a:ext>
                  </a:extLst>
                </p:cNvPr>
                <p:cNvGrpSpPr/>
                <p:nvPr/>
              </p:nvGrpSpPr>
              <p:grpSpPr>
                <a:xfrm>
                  <a:off x="3708397" y="1615669"/>
                  <a:ext cx="296129" cy="2606275"/>
                  <a:chOff x="6419776" y="3280502"/>
                  <a:chExt cx="296129" cy="2606275"/>
                </a:xfrm>
              </p:grpSpPr>
              <p:sp>
                <p:nvSpPr>
                  <p:cNvPr id="380" name="Rectangle: Single Corner Rounded 17">
                    <a:extLst>
                      <a:ext uri="{FF2B5EF4-FFF2-40B4-BE49-F238E27FC236}">
                        <a16:creationId xmlns:a16="http://schemas.microsoft.com/office/drawing/2014/main" xmlns="" id="{BDACFDF1-28A6-4933-9767-1A64CEB5E72F}"/>
                      </a:ext>
                    </a:extLst>
                  </p:cNvPr>
                  <p:cNvSpPr/>
                  <p:nvPr/>
                </p:nvSpPr>
                <p:spPr>
                  <a:xfrm rot="841736" flipH="1">
                    <a:off x="6497717" y="3280502"/>
                    <a:ext cx="218188" cy="2606275"/>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49091"/>
                      <a:gd name="connsiteX1" fmla="*/ 223242 w 267892"/>
                      <a:gd name="connsiteY1" fmla="*/ 0 h 3549091"/>
                      <a:gd name="connsiteX2" fmla="*/ 267892 w 267892"/>
                      <a:gd name="connsiteY2" fmla="*/ 44650 h 3549091"/>
                      <a:gd name="connsiteX3" fmla="*/ 100744 w 267892"/>
                      <a:gd name="connsiteY3" fmla="*/ 3549091 h 3549091"/>
                      <a:gd name="connsiteX4" fmla="*/ 245471 w 267892"/>
                      <a:gd name="connsiteY4" fmla="*/ 2614715 h 3549091"/>
                      <a:gd name="connsiteX5" fmla="*/ 0 w 267892"/>
                      <a:gd name="connsiteY5" fmla="*/ 0 h 3549091"/>
                      <a:gd name="connsiteX0" fmla="*/ 0 w 391470"/>
                      <a:gd name="connsiteY0" fmla="*/ 0 h 3037924"/>
                      <a:gd name="connsiteX1" fmla="*/ 223242 w 391470"/>
                      <a:gd name="connsiteY1" fmla="*/ 0 h 3037924"/>
                      <a:gd name="connsiteX2" fmla="*/ 267892 w 391470"/>
                      <a:gd name="connsiteY2" fmla="*/ 44650 h 3037924"/>
                      <a:gd name="connsiteX3" fmla="*/ 312034 w 391470"/>
                      <a:gd name="connsiteY3" fmla="*/ 3037924 h 3037924"/>
                      <a:gd name="connsiteX4" fmla="*/ 245471 w 391470"/>
                      <a:gd name="connsiteY4" fmla="*/ 2614715 h 3037924"/>
                      <a:gd name="connsiteX5" fmla="*/ 0 w 391470"/>
                      <a:gd name="connsiteY5" fmla="*/ 0 h 3037924"/>
                      <a:gd name="connsiteX0" fmla="*/ 66535 w 458005"/>
                      <a:gd name="connsiteY0" fmla="*/ 0 h 3037924"/>
                      <a:gd name="connsiteX1" fmla="*/ 289777 w 458005"/>
                      <a:gd name="connsiteY1" fmla="*/ 0 h 3037924"/>
                      <a:gd name="connsiteX2" fmla="*/ 334427 w 458005"/>
                      <a:gd name="connsiteY2" fmla="*/ 44650 h 3037924"/>
                      <a:gd name="connsiteX3" fmla="*/ 378569 w 458005"/>
                      <a:gd name="connsiteY3" fmla="*/ 3037924 h 3037924"/>
                      <a:gd name="connsiteX4" fmla="*/ 0 w 458005"/>
                      <a:gd name="connsiteY4" fmla="*/ 2810939 h 3037924"/>
                      <a:gd name="connsiteX5" fmla="*/ 66535 w 458005"/>
                      <a:gd name="connsiteY5" fmla="*/ 0 h 3037924"/>
                      <a:gd name="connsiteX0" fmla="*/ 66535 w 395557"/>
                      <a:gd name="connsiteY0" fmla="*/ 0 h 3037924"/>
                      <a:gd name="connsiteX1" fmla="*/ 289777 w 395557"/>
                      <a:gd name="connsiteY1" fmla="*/ 0 h 3037924"/>
                      <a:gd name="connsiteX2" fmla="*/ 334427 w 395557"/>
                      <a:gd name="connsiteY2" fmla="*/ 44650 h 3037924"/>
                      <a:gd name="connsiteX3" fmla="*/ 225892 w 395557"/>
                      <a:gd name="connsiteY3" fmla="*/ 2414467 h 3037924"/>
                      <a:gd name="connsiteX4" fmla="*/ 378569 w 395557"/>
                      <a:gd name="connsiteY4" fmla="*/ 3037924 h 3037924"/>
                      <a:gd name="connsiteX5" fmla="*/ 0 w 395557"/>
                      <a:gd name="connsiteY5" fmla="*/ 2810939 h 3037924"/>
                      <a:gd name="connsiteX6" fmla="*/ 66535 w 395557"/>
                      <a:gd name="connsiteY6" fmla="*/ 0 h 3037924"/>
                      <a:gd name="connsiteX0" fmla="*/ 4167 w 333189"/>
                      <a:gd name="connsiteY0" fmla="*/ 0 h 3037924"/>
                      <a:gd name="connsiteX1" fmla="*/ 227409 w 333189"/>
                      <a:gd name="connsiteY1" fmla="*/ 0 h 3037924"/>
                      <a:gd name="connsiteX2" fmla="*/ 272059 w 333189"/>
                      <a:gd name="connsiteY2" fmla="*/ 4465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94865 w 333189"/>
                      <a:gd name="connsiteY2" fmla="*/ 102595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48372 w 333189"/>
                      <a:gd name="connsiteY2" fmla="*/ 10891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1785"/>
                      <a:gd name="connsiteY0" fmla="*/ 0 h 3037924"/>
                      <a:gd name="connsiteX1" fmla="*/ 227409 w 331785"/>
                      <a:gd name="connsiteY1" fmla="*/ 0 h 3037924"/>
                      <a:gd name="connsiteX2" fmla="*/ 148372 w 331785"/>
                      <a:gd name="connsiteY2" fmla="*/ 108910 h 3037924"/>
                      <a:gd name="connsiteX3" fmla="*/ 138303 w 331785"/>
                      <a:gd name="connsiteY3" fmla="*/ 2411717 h 3037924"/>
                      <a:gd name="connsiteX4" fmla="*/ 316201 w 331785"/>
                      <a:gd name="connsiteY4" fmla="*/ 3037924 h 3037924"/>
                      <a:gd name="connsiteX5" fmla="*/ 0 w 331785"/>
                      <a:gd name="connsiteY5" fmla="*/ 2830307 h 3037924"/>
                      <a:gd name="connsiteX6" fmla="*/ 4167 w 331785"/>
                      <a:gd name="connsiteY6" fmla="*/ 0 h 3037924"/>
                      <a:gd name="connsiteX0" fmla="*/ 4167 w 336420"/>
                      <a:gd name="connsiteY0" fmla="*/ 0 h 2830307"/>
                      <a:gd name="connsiteX1" fmla="*/ 227409 w 336420"/>
                      <a:gd name="connsiteY1" fmla="*/ 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336420"/>
                      <a:gd name="connsiteY0" fmla="*/ 0 h 2830307"/>
                      <a:gd name="connsiteX1" fmla="*/ 151539 w 336420"/>
                      <a:gd name="connsiteY1" fmla="*/ 1726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297670"/>
                      <a:gd name="connsiteY0" fmla="*/ 0 h 2830307"/>
                      <a:gd name="connsiteX1" fmla="*/ 151539 w 297670"/>
                      <a:gd name="connsiteY1" fmla="*/ 17260 h 2830307"/>
                      <a:gd name="connsiteX2" fmla="*/ 148372 w 297670"/>
                      <a:gd name="connsiteY2" fmla="*/ 108910 h 2830307"/>
                      <a:gd name="connsiteX3" fmla="*/ 138303 w 297670"/>
                      <a:gd name="connsiteY3" fmla="*/ 2411717 h 2830307"/>
                      <a:gd name="connsiteX4" fmla="*/ 279989 w 297670"/>
                      <a:gd name="connsiteY4" fmla="*/ 2411677 h 2830307"/>
                      <a:gd name="connsiteX5" fmla="*/ 0 w 297670"/>
                      <a:gd name="connsiteY5" fmla="*/ 2830307 h 2830307"/>
                      <a:gd name="connsiteX6" fmla="*/ 4167 w 297670"/>
                      <a:gd name="connsiteY6" fmla="*/ 0 h 2830307"/>
                      <a:gd name="connsiteX0" fmla="*/ 4167 w 297388"/>
                      <a:gd name="connsiteY0" fmla="*/ 0 h 2830307"/>
                      <a:gd name="connsiteX1" fmla="*/ 151539 w 297388"/>
                      <a:gd name="connsiteY1" fmla="*/ 17260 h 2830307"/>
                      <a:gd name="connsiteX2" fmla="*/ 148372 w 297388"/>
                      <a:gd name="connsiteY2" fmla="*/ 108910 h 2830307"/>
                      <a:gd name="connsiteX3" fmla="*/ 133939 w 297388"/>
                      <a:gd name="connsiteY3" fmla="*/ 2207661 h 2830307"/>
                      <a:gd name="connsiteX4" fmla="*/ 279989 w 297388"/>
                      <a:gd name="connsiteY4" fmla="*/ 2411677 h 2830307"/>
                      <a:gd name="connsiteX5" fmla="*/ 0 w 297388"/>
                      <a:gd name="connsiteY5" fmla="*/ 2830307 h 2830307"/>
                      <a:gd name="connsiteX6" fmla="*/ 4167 w 297388"/>
                      <a:gd name="connsiteY6" fmla="*/ 0 h 2830307"/>
                      <a:gd name="connsiteX0" fmla="*/ 0 w 293221"/>
                      <a:gd name="connsiteY0" fmla="*/ 0 h 2960981"/>
                      <a:gd name="connsiteX1" fmla="*/ 147372 w 293221"/>
                      <a:gd name="connsiteY1" fmla="*/ 17260 h 2960981"/>
                      <a:gd name="connsiteX2" fmla="*/ 144205 w 293221"/>
                      <a:gd name="connsiteY2" fmla="*/ 108910 h 2960981"/>
                      <a:gd name="connsiteX3" fmla="*/ 129772 w 293221"/>
                      <a:gd name="connsiteY3" fmla="*/ 2207661 h 2960981"/>
                      <a:gd name="connsiteX4" fmla="*/ 275822 w 293221"/>
                      <a:gd name="connsiteY4" fmla="*/ 2411677 h 2960981"/>
                      <a:gd name="connsiteX5" fmla="*/ 1529 w 293221"/>
                      <a:gd name="connsiteY5" fmla="*/ 2960981 h 2960981"/>
                      <a:gd name="connsiteX6" fmla="*/ 0 w 293221"/>
                      <a:gd name="connsiteY6" fmla="*/ 0 h 2960981"/>
                      <a:gd name="connsiteX0" fmla="*/ 0 w 275822"/>
                      <a:gd name="connsiteY0" fmla="*/ 0 h 2960981"/>
                      <a:gd name="connsiteX1" fmla="*/ 147372 w 275822"/>
                      <a:gd name="connsiteY1" fmla="*/ 17260 h 2960981"/>
                      <a:gd name="connsiteX2" fmla="*/ 144205 w 275822"/>
                      <a:gd name="connsiteY2" fmla="*/ 108910 h 2960981"/>
                      <a:gd name="connsiteX3" fmla="*/ 129772 w 275822"/>
                      <a:gd name="connsiteY3" fmla="*/ 2207661 h 2960981"/>
                      <a:gd name="connsiteX4" fmla="*/ 275822 w 275822"/>
                      <a:gd name="connsiteY4" fmla="*/ 2411677 h 2960981"/>
                      <a:gd name="connsiteX5" fmla="*/ 185063 w 275822"/>
                      <a:gd name="connsiteY5" fmla="*/ 2904220 h 2960981"/>
                      <a:gd name="connsiteX6" fmla="*/ 1529 w 275822"/>
                      <a:gd name="connsiteY6" fmla="*/ 2960981 h 2960981"/>
                      <a:gd name="connsiteX7" fmla="*/ 0 w 275822"/>
                      <a:gd name="connsiteY7" fmla="*/ 0 h 29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22" h="2960981">
                        <a:moveTo>
                          <a:pt x="0" y="0"/>
                        </a:moveTo>
                        <a:lnTo>
                          <a:pt x="147372" y="17260"/>
                        </a:lnTo>
                        <a:cubicBezTo>
                          <a:pt x="172032" y="17260"/>
                          <a:pt x="144205" y="84250"/>
                          <a:pt x="144205" y="108910"/>
                        </a:cubicBezTo>
                        <a:cubicBezTo>
                          <a:pt x="175390" y="499097"/>
                          <a:pt x="122415" y="1708782"/>
                          <a:pt x="129772" y="2207661"/>
                        </a:cubicBezTo>
                        <a:cubicBezTo>
                          <a:pt x="137129" y="2706540"/>
                          <a:pt x="272860" y="2337576"/>
                          <a:pt x="275822" y="2411677"/>
                        </a:cubicBezTo>
                        <a:cubicBezTo>
                          <a:pt x="233064" y="2491874"/>
                          <a:pt x="227821" y="2824023"/>
                          <a:pt x="185063" y="2904220"/>
                        </a:cubicBezTo>
                        <a:lnTo>
                          <a:pt x="1529" y="2960981"/>
                        </a:lnTo>
                        <a:cubicBezTo>
                          <a:pt x="1019" y="1973987"/>
                          <a:pt x="510" y="986994"/>
                          <a:pt x="0" y="0"/>
                        </a:cubicBez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 name="Rectangle: Single Corner Rounded 17">
                    <a:extLst>
                      <a:ext uri="{FF2B5EF4-FFF2-40B4-BE49-F238E27FC236}">
                        <a16:creationId xmlns:a16="http://schemas.microsoft.com/office/drawing/2014/main" xmlns="" id="{1B9754BD-5D5B-4DE7-AA54-42E81979A729}"/>
                      </a:ext>
                    </a:extLst>
                  </p:cNvPr>
                  <p:cNvSpPr/>
                  <p:nvPr/>
                </p:nvSpPr>
                <p:spPr>
                  <a:xfrm rot="841736">
                    <a:off x="6419776" y="3392460"/>
                    <a:ext cx="264926" cy="2473971"/>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grpSp>
              <p:nvGrpSpPr>
                <p:cNvPr id="371" name="Group 413">
                  <a:extLst>
                    <a:ext uri="{FF2B5EF4-FFF2-40B4-BE49-F238E27FC236}">
                      <a16:creationId xmlns:a16="http://schemas.microsoft.com/office/drawing/2014/main" xmlns="" id="{F4F12344-E2C4-45C3-944B-43EAB1003617}"/>
                    </a:ext>
                  </a:extLst>
                </p:cNvPr>
                <p:cNvGrpSpPr/>
                <p:nvPr/>
              </p:nvGrpSpPr>
              <p:grpSpPr>
                <a:xfrm>
                  <a:off x="3122316" y="2798976"/>
                  <a:ext cx="694109" cy="2949752"/>
                  <a:chOff x="2599304" y="2780550"/>
                  <a:chExt cx="694109" cy="2949752"/>
                </a:xfrm>
              </p:grpSpPr>
              <p:grpSp>
                <p:nvGrpSpPr>
                  <p:cNvPr id="372" name="Group 414">
                    <a:extLst>
                      <a:ext uri="{FF2B5EF4-FFF2-40B4-BE49-F238E27FC236}">
                        <a16:creationId xmlns:a16="http://schemas.microsoft.com/office/drawing/2014/main" xmlns="" id="{FA1513E6-8858-48F6-A6A7-B38058B98B86}"/>
                      </a:ext>
                    </a:extLst>
                  </p:cNvPr>
                  <p:cNvGrpSpPr/>
                  <p:nvPr/>
                </p:nvGrpSpPr>
                <p:grpSpPr>
                  <a:xfrm rot="225478">
                    <a:off x="2824201" y="2780550"/>
                    <a:ext cx="341157" cy="2949752"/>
                    <a:chOff x="10878683" y="2028409"/>
                    <a:chExt cx="341157" cy="2949752"/>
                  </a:xfrm>
                </p:grpSpPr>
                <p:sp>
                  <p:nvSpPr>
                    <p:cNvPr id="376" name="Rectangle 375">
                      <a:extLst>
                        <a:ext uri="{FF2B5EF4-FFF2-40B4-BE49-F238E27FC236}">
                          <a16:creationId xmlns:a16="http://schemas.microsoft.com/office/drawing/2014/main" xmlns="" id="{8C6259B3-71EA-4881-8319-FFE513DA4C71}"/>
                        </a:ext>
                      </a:extLst>
                    </p:cNvPr>
                    <p:cNvSpPr/>
                    <p:nvPr/>
                  </p:nvSpPr>
                  <p:spPr>
                    <a:xfrm rot="18524">
                      <a:off x="10878683" y="2169186"/>
                      <a:ext cx="260632" cy="2391073"/>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dirty="0"/>
                    </a:p>
                  </p:txBody>
                </p:sp>
                <p:sp>
                  <p:nvSpPr>
                    <p:cNvPr id="377" name="Rectangle 376">
                      <a:extLst>
                        <a:ext uri="{FF2B5EF4-FFF2-40B4-BE49-F238E27FC236}">
                          <a16:creationId xmlns:a16="http://schemas.microsoft.com/office/drawing/2014/main" xmlns="" id="{6F2AE7CD-9385-4EFE-9E58-77BD30DAE86A}"/>
                        </a:ext>
                      </a:extLst>
                    </p:cNvPr>
                    <p:cNvSpPr/>
                    <p:nvPr/>
                  </p:nvSpPr>
                  <p:spPr>
                    <a:xfrm rot="21178441">
                      <a:off x="10891196" y="2028409"/>
                      <a:ext cx="328644" cy="352859"/>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378" name="Isosceles Triangle 377">
                      <a:extLst>
                        <a:ext uri="{FF2B5EF4-FFF2-40B4-BE49-F238E27FC236}">
                          <a16:creationId xmlns:a16="http://schemas.microsoft.com/office/drawing/2014/main" xmlns="" id="{265E54A3-F205-4F77-85B3-0EE7CD8D3EDA}"/>
                        </a:ext>
                      </a:extLst>
                    </p:cNvPr>
                    <p:cNvSpPr/>
                    <p:nvPr/>
                  </p:nvSpPr>
                  <p:spPr>
                    <a:xfrm rot="21374522" flipH="1" flipV="1">
                      <a:off x="10925011" y="4357001"/>
                      <a:ext cx="177212" cy="577865"/>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379" name="Isosceles Triangle 378">
                      <a:extLst>
                        <a:ext uri="{FF2B5EF4-FFF2-40B4-BE49-F238E27FC236}">
                          <a16:creationId xmlns:a16="http://schemas.microsoft.com/office/drawing/2014/main" xmlns="" id="{FD5FF096-2C61-4A89-A458-EAF29DAB6B7F}"/>
                        </a:ext>
                      </a:extLst>
                    </p:cNvPr>
                    <p:cNvSpPr/>
                    <p:nvPr/>
                  </p:nvSpPr>
                  <p:spPr>
                    <a:xfrm rot="21374522" flipV="1">
                      <a:off x="10978249" y="4424746"/>
                      <a:ext cx="120499" cy="553415"/>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grpSp>
                <p:nvGrpSpPr>
                  <p:cNvPr id="373" name="Group 415">
                    <a:extLst>
                      <a:ext uri="{FF2B5EF4-FFF2-40B4-BE49-F238E27FC236}">
                        <a16:creationId xmlns:a16="http://schemas.microsoft.com/office/drawing/2014/main" xmlns="" id="{1A19379D-1138-4542-A868-4ACE7EFF9F99}"/>
                      </a:ext>
                    </a:extLst>
                  </p:cNvPr>
                  <p:cNvGrpSpPr/>
                  <p:nvPr/>
                </p:nvGrpSpPr>
                <p:grpSpPr>
                  <a:xfrm>
                    <a:off x="2599304" y="3823293"/>
                    <a:ext cx="694109" cy="600551"/>
                    <a:chOff x="1495995" y="3830040"/>
                    <a:chExt cx="694109" cy="600551"/>
                  </a:xfrm>
                </p:grpSpPr>
                <p:sp>
                  <p:nvSpPr>
                    <p:cNvPr id="374" name="Cylinder 416">
                      <a:extLst>
                        <a:ext uri="{FF2B5EF4-FFF2-40B4-BE49-F238E27FC236}">
                          <a16:creationId xmlns:a16="http://schemas.microsoft.com/office/drawing/2014/main" xmlns="" id="{2D6924E4-B052-4293-A639-C6CD1E1FCCB0}"/>
                        </a:ext>
                      </a:extLst>
                    </p:cNvPr>
                    <p:cNvSpPr/>
                    <p:nvPr/>
                  </p:nvSpPr>
                  <p:spPr>
                    <a:xfrm rot="5400000" flipV="1">
                      <a:off x="1433548" y="3980504"/>
                      <a:ext cx="245393" cy="120499"/>
                    </a:xfrm>
                    <a:prstGeom prst="can">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5" name="Freeform: Shape 417">
                      <a:extLst>
                        <a:ext uri="{FF2B5EF4-FFF2-40B4-BE49-F238E27FC236}">
                          <a16:creationId xmlns:a16="http://schemas.microsoft.com/office/drawing/2014/main" xmlns="" id="{64A19D9A-BC3F-4322-A42B-5D480E4CBD8F}"/>
                        </a:ext>
                      </a:extLst>
                    </p:cNvPr>
                    <p:cNvSpPr/>
                    <p:nvPr/>
                  </p:nvSpPr>
                  <p:spPr>
                    <a:xfrm rot="21478607">
                      <a:off x="1797365" y="3830040"/>
                      <a:ext cx="392739" cy="600551"/>
                    </a:xfrm>
                    <a:custGeom>
                      <a:avLst/>
                      <a:gdLst>
                        <a:gd name="connsiteX0" fmla="*/ 508514 w 508514"/>
                        <a:gd name="connsiteY0" fmla="*/ 0 h 600551"/>
                        <a:gd name="connsiteX1" fmla="*/ 508514 w 508514"/>
                        <a:gd name="connsiteY1" fmla="*/ 536987 h 600551"/>
                        <a:gd name="connsiteX2" fmla="*/ 254257 w 508514"/>
                        <a:gd name="connsiteY2" fmla="*/ 600551 h 600551"/>
                        <a:gd name="connsiteX3" fmla="*/ 0 w 508514"/>
                        <a:gd name="connsiteY3" fmla="*/ 536987 h 600551"/>
                        <a:gd name="connsiteX4" fmla="*/ 1 w 508514"/>
                        <a:gd name="connsiteY4" fmla="*/ 8776 h 600551"/>
                        <a:gd name="connsiteX5" fmla="*/ 50317 w 508514"/>
                        <a:gd name="connsiteY5" fmla="*/ 38261 h 600551"/>
                        <a:gd name="connsiteX6" fmla="*/ 230469 w 508514"/>
                        <a:gd name="connsiteY6" fmla="*/ 81078 h 600551"/>
                        <a:gd name="connsiteX7" fmla="*/ 493880 w 508514"/>
                        <a:gd name="connsiteY7" fmla="*/ 11160 h 600551"/>
                        <a:gd name="connsiteX8" fmla="*/ 508514 w 508514"/>
                        <a:gd name="connsiteY8" fmla="*/ 0 h 60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514" h="600551">
                          <a:moveTo>
                            <a:pt x="508514" y="0"/>
                          </a:moveTo>
                          <a:lnTo>
                            <a:pt x="508514" y="536987"/>
                          </a:lnTo>
                          <a:cubicBezTo>
                            <a:pt x="508514" y="572092"/>
                            <a:pt x="394679" y="600552"/>
                            <a:pt x="254257" y="600551"/>
                          </a:cubicBezTo>
                          <a:cubicBezTo>
                            <a:pt x="113835" y="600552"/>
                            <a:pt x="0" y="572092"/>
                            <a:pt x="0" y="536987"/>
                          </a:cubicBezTo>
                          <a:lnTo>
                            <a:pt x="1" y="8776"/>
                          </a:lnTo>
                          <a:lnTo>
                            <a:pt x="50317" y="38261"/>
                          </a:lnTo>
                          <a:cubicBezTo>
                            <a:pt x="105256" y="63675"/>
                            <a:pt x="166110" y="78805"/>
                            <a:pt x="230469" y="81078"/>
                          </a:cubicBezTo>
                          <a:cubicBezTo>
                            <a:pt x="327007" y="84489"/>
                            <a:pt x="417721" y="58487"/>
                            <a:pt x="493880" y="11160"/>
                          </a:cubicBezTo>
                          <a:lnTo>
                            <a:pt x="508514"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grpSp>
            <p:nvGrpSpPr>
              <p:cNvPr id="365" name="Group 407">
                <a:extLst>
                  <a:ext uri="{FF2B5EF4-FFF2-40B4-BE49-F238E27FC236}">
                    <a16:creationId xmlns:a16="http://schemas.microsoft.com/office/drawing/2014/main" xmlns="" id="{ED36C0A2-D248-4685-A0C0-3449D5A2C90B}"/>
                  </a:ext>
                </a:extLst>
              </p:cNvPr>
              <p:cNvGrpSpPr/>
              <p:nvPr/>
            </p:nvGrpSpPr>
            <p:grpSpPr>
              <a:xfrm>
                <a:off x="3852005" y="1077398"/>
                <a:ext cx="778904" cy="1198442"/>
                <a:chOff x="5643825" y="1116989"/>
                <a:chExt cx="778904" cy="1198442"/>
              </a:xfrm>
            </p:grpSpPr>
            <p:sp>
              <p:nvSpPr>
                <p:cNvPr id="366" name="Rectangle 365">
                  <a:extLst>
                    <a:ext uri="{FF2B5EF4-FFF2-40B4-BE49-F238E27FC236}">
                      <a16:creationId xmlns:a16="http://schemas.microsoft.com/office/drawing/2014/main" xmlns="" id="{23BA96C3-1F73-4CAA-9DBC-FD3E874D5C95}"/>
                    </a:ext>
                  </a:extLst>
                </p:cNvPr>
                <p:cNvSpPr/>
                <p:nvPr/>
              </p:nvSpPr>
              <p:spPr>
                <a:xfrm>
                  <a:off x="5748859" y="1116989"/>
                  <a:ext cx="323429" cy="5135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Rounded Corners 409">
                  <a:extLst>
                    <a:ext uri="{FF2B5EF4-FFF2-40B4-BE49-F238E27FC236}">
                      <a16:creationId xmlns:a16="http://schemas.microsoft.com/office/drawing/2014/main" xmlns="" id="{0F19A9F2-1A5B-4C44-99CC-7B3AECCEF096}"/>
                    </a:ext>
                  </a:extLst>
                </p:cNvPr>
                <p:cNvSpPr/>
                <p:nvPr/>
              </p:nvSpPr>
              <p:spPr>
                <a:xfrm>
                  <a:off x="5643825" y="1455623"/>
                  <a:ext cx="745504" cy="859808"/>
                </a:xfrm>
                <a:prstGeom prst="roundRect">
                  <a:avLst/>
                </a:prstGeom>
                <a:gradFill flip="none" rotWithShape="1">
                  <a:gsLst>
                    <a:gs pos="33000">
                      <a:schemeClr val="tx1"/>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Star: 7 Points 410">
                  <a:extLst>
                    <a:ext uri="{FF2B5EF4-FFF2-40B4-BE49-F238E27FC236}">
                      <a16:creationId xmlns:a16="http://schemas.microsoft.com/office/drawing/2014/main" xmlns="" id="{F4886571-9AE7-4AD9-818D-31E8F97ACCE2}"/>
                    </a:ext>
                  </a:extLst>
                </p:cNvPr>
                <p:cNvSpPr/>
                <p:nvPr/>
              </p:nvSpPr>
              <p:spPr>
                <a:xfrm>
                  <a:off x="6158615" y="1679762"/>
                  <a:ext cx="264114" cy="272392"/>
                </a:xfrm>
                <a:prstGeom prst="star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0" name="Oval 359">
              <a:extLst>
                <a:ext uri="{FF2B5EF4-FFF2-40B4-BE49-F238E27FC236}">
                  <a16:creationId xmlns:a16="http://schemas.microsoft.com/office/drawing/2014/main" xmlns="" id="{445B3255-A899-4E22-AED9-EDDBE127A99B}"/>
                </a:ext>
              </a:extLst>
            </p:cNvPr>
            <p:cNvSpPr/>
            <p:nvPr/>
          </p:nvSpPr>
          <p:spPr>
            <a:xfrm>
              <a:off x="2796540" y="1463040"/>
              <a:ext cx="3840480" cy="3840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386" name="Arc 385"/>
          <p:cNvSpPr/>
          <p:nvPr/>
        </p:nvSpPr>
        <p:spPr>
          <a:xfrm rot="19372169">
            <a:off x="4743467" y="4180629"/>
            <a:ext cx="1224681" cy="992980"/>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3" name="Group 429">
            <a:extLst>
              <a:ext uri="{FF2B5EF4-FFF2-40B4-BE49-F238E27FC236}">
                <a16:creationId xmlns:a16="http://schemas.microsoft.com/office/drawing/2014/main" xmlns="" id="{C2B7510F-FACD-4F7E-99F6-55F8DE593CA0}"/>
              </a:ext>
            </a:extLst>
          </p:cNvPr>
          <p:cNvGrpSpPr/>
          <p:nvPr/>
        </p:nvGrpSpPr>
        <p:grpSpPr>
          <a:xfrm rot="18824425">
            <a:off x="445219" y="3470274"/>
            <a:ext cx="6337541" cy="1736699"/>
            <a:chOff x="2115436" y="4580566"/>
            <a:chExt cx="8739797" cy="1264918"/>
          </a:xfrm>
          <a:effectLst>
            <a:reflection blurRad="6350" stA="50000" endA="300" endPos="90000" dist="50800" dir="5400000" sy="-100000" algn="bl" rotWithShape="0"/>
          </a:effectLst>
        </p:grpSpPr>
        <p:sp>
          <p:nvSpPr>
            <p:cNvPr id="84" name="Rectangle: Single Corner Rounded 430">
              <a:extLst>
                <a:ext uri="{FF2B5EF4-FFF2-40B4-BE49-F238E27FC236}">
                  <a16:creationId xmlns:a16="http://schemas.microsoft.com/office/drawing/2014/main" xmlns="" id="{90E1E014-CD89-4307-AF8D-99C802786EE2}"/>
                </a:ext>
              </a:extLst>
            </p:cNvPr>
            <p:cNvSpPr/>
            <p:nvPr/>
          </p:nvSpPr>
          <p:spPr>
            <a:xfrm>
              <a:off x="2115436" y="4580566"/>
              <a:ext cx="8739797" cy="1021873"/>
            </a:xfrm>
            <a:prstGeom prst="round1Rect">
              <a:avLst/>
            </a:prstGeom>
            <a:gradFill flip="none" rotWithShape="1">
              <a:gsLst>
                <a:gs pos="14000">
                  <a:schemeClr val="bg2">
                    <a:lumMod val="0"/>
                    <a:lumOff val="100000"/>
                    <a:alpha val="0"/>
                  </a:schemeClr>
                </a:gs>
                <a:gs pos="100000">
                  <a:schemeClr val="accent5">
                    <a:lumMod val="27000"/>
                    <a:lumOff val="73000"/>
                  </a:schemeClr>
                </a:gs>
              </a:gsLst>
              <a:path path="shape">
                <a:fillToRect l="50000" t="50000" r="50000" b="50000"/>
              </a:path>
              <a:tileRect/>
            </a:gradFill>
            <a:ln w="28575" cap="rnd">
              <a:gradFill flip="none" rotWithShape="1">
                <a:gsLst>
                  <a:gs pos="0">
                    <a:schemeClr val="accent1">
                      <a:lumMod val="0"/>
                      <a:lumOff val="100000"/>
                    </a:schemeClr>
                  </a:gs>
                  <a:gs pos="11000">
                    <a:srgbClr val="29C7C7"/>
                  </a:gs>
                  <a:gs pos="6000">
                    <a:schemeClr val="bg2"/>
                  </a:gs>
                </a:gsLst>
                <a:path path="shape">
                  <a:fillToRect l="50000" t="50000" r="50000" b="50000"/>
                </a:path>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5900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grpSp>
          <p:nvGrpSpPr>
            <p:cNvPr id="85" name="Group 431">
              <a:extLst>
                <a:ext uri="{FF2B5EF4-FFF2-40B4-BE49-F238E27FC236}">
                  <a16:creationId xmlns:a16="http://schemas.microsoft.com/office/drawing/2014/main" xmlns="" id="{760C38BB-EBF0-43FE-B9C7-85EC29B47A3F}"/>
                </a:ext>
              </a:extLst>
            </p:cNvPr>
            <p:cNvGrpSpPr/>
            <p:nvPr/>
          </p:nvGrpSpPr>
          <p:grpSpPr>
            <a:xfrm>
              <a:off x="2285902" y="4970332"/>
              <a:ext cx="982919" cy="457200"/>
              <a:chOff x="5013862" y="1667039"/>
              <a:chExt cx="982919" cy="457200"/>
            </a:xfrm>
          </p:grpSpPr>
          <p:cxnSp>
            <p:nvCxnSpPr>
              <p:cNvPr id="167" name="Straight Connector 166">
                <a:extLst>
                  <a:ext uri="{FF2B5EF4-FFF2-40B4-BE49-F238E27FC236}">
                    <a16:creationId xmlns:a16="http://schemas.microsoft.com/office/drawing/2014/main" xmlns="" id="{ADF16744-0EDE-48BB-9C71-A8DE6DF982D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xmlns="" id="{CD52A93E-139D-45B0-AB1B-E9264D1E0F28}"/>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xmlns="" id="{1A4C6895-8711-43AB-B4D9-89DC6E2FDE0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xmlns="" id="{E0B015C6-DE34-4D6F-BC24-CAEA8B2C9890}"/>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xmlns="" id="{9FCE5671-0B49-421B-A8DE-EAD3C98FD5BD}"/>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xmlns="" id="{38B9ED9C-5615-42E6-B4C9-4D5170769783}"/>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xmlns="" id="{80ED3500-43D8-4F04-B497-F782C4B71486}"/>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xmlns="" id="{D54DB0B1-5E0D-42E0-A588-76DF903275B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xmlns="" id="{B16E6238-3291-447D-9090-1A4C6CB74718}"/>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xmlns="" id="{CFC4BABD-3132-40B4-A8F1-4177FB0CB9B0}"/>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86" name="Group 432">
              <a:extLst>
                <a:ext uri="{FF2B5EF4-FFF2-40B4-BE49-F238E27FC236}">
                  <a16:creationId xmlns:a16="http://schemas.microsoft.com/office/drawing/2014/main" xmlns="" id="{5DB80D4C-1293-40BA-B179-E7AD0B3D2BA9}"/>
                </a:ext>
              </a:extLst>
            </p:cNvPr>
            <p:cNvGrpSpPr/>
            <p:nvPr/>
          </p:nvGrpSpPr>
          <p:grpSpPr>
            <a:xfrm>
              <a:off x="7791412" y="4985601"/>
              <a:ext cx="982919" cy="457200"/>
              <a:chOff x="5013862" y="1667039"/>
              <a:chExt cx="982919" cy="457200"/>
            </a:xfrm>
          </p:grpSpPr>
          <p:cxnSp>
            <p:nvCxnSpPr>
              <p:cNvPr id="154" name="Straight Connector 153">
                <a:extLst>
                  <a:ext uri="{FF2B5EF4-FFF2-40B4-BE49-F238E27FC236}">
                    <a16:creationId xmlns:a16="http://schemas.microsoft.com/office/drawing/2014/main" xmlns="" id="{28314640-8161-41B4-BCC1-6FF583695B96}"/>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xmlns="" id="{50071B1F-D47B-4F66-A9B3-65A8B9EA320B}"/>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xmlns="" id="{1CBEC195-ED57-46B8-B188-6A255F4AB68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xmlns="" id="{381BF573-664B-4FE4-8E22-6737A88FBC73}"/>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xmlns="" id="{55AEC1F8-D956-4E53-BD2A-A9DB7D8408F9}"/>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xmlns="" id="{98A39541-88EA-48A9-84F7-DB3EC22B847A}"/>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xmlns="" id="{173C27C9-8785-44FA-9BE6-AA773F8C590D}"/>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xmlns="" id="{F6E2D8CF-79DE-41DD-A626-20DD25D6CA9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xmlns="" id="{9575B2F2-AEF5-4D12-A709-0DB80250716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xmlns="" id="{C4907C9A-AEAB-4F19-9618-CDEE08194464}"/>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87" name="Group 433">
              <a:extLst>
                <a:ext uri="{FF2B5EF4-FFF2-40B4-BE49-F238E27FC236}">
                  <a16:creationId xmlns:a16="http://schemas.microsoft.com/office/drawing/2014/main" xmlns="" id="{28FD79C7-BB59-4DBB-9B37-CA125D8E1A8F}"/>
                </a:ext>
              </a:extLst>
            </p:cNvPr>
            <p:cNvGrpSpPr/>
            <p:nvPr/>
          </p:nvGrpSpPr>
          <p:grpSpPr>
            <a:xfrm>
              <a:off x="6691156" y="4980951"/>
              <a:ext cx="982919" cy="457200"/>
              <a:chOff x="5013862" y="1667039"/>
              <a:chExt cx="982919" cy="457200"/>
            </a:xfrm>
          </p:grpSpPr>
          <p:cxnSp>
            <p:nvCxnSpPr>
              <p:cNvPr id="141" name="Straight Connector 140">
                <a:extLst>
                  <a:ext uri="{FF2B5EF4-FFF2-40B4-BE49-F238E27FC236}">
                    <a16:creationId xmlns:a16="http://schemas.microsoft.com/office/drawing/2014/main" xmlns="" id="{D7CDB61B-54F0-4D5A-B587-9EE56ACA0CC3}"/>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xmlns="" id="{15425569-4859-4E63-AABD-695D7412A35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xmlns="" id="{3F863D37-1AC7-4AFA-A949-45E8ABB269D6}"/>
                  </a:ext>
                </a:extLst>
              </p:cNvPr>
              <p:cNvCxnSpPr>
                <a:cxnSpLocks/>
              </p:cNvCxnSpPr>
              <p:nvPr/>
            </p:nvCxnSpPr>
            <p:spPr>
              <a:xfrm>
                <a:off x="5345268" y="1679310"/>
                <a:ext cx="0" cy="22085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xmlns="" id="{B7F59649-D2FA-47E8-B7D0-C70FC6DA71FB}"/>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xmlns="" id="{173D209F-71E6-4AC0-82E9-42D6572AB1E5}"/>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xmlns="" id="{EF284819-E5C0-4D36-9B59-73A93406DD9C}"/>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xmlns="" id="{CD4D78C4-8B7F-43E4-888A-0A0A4AB132DA}"/>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xmlns="" id="{5D711B48-0F81-427C-81BA-99803DA8DBD4}"/>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xmlns="" id="{047D2726-CB2D-4801-BE28-3B71A30AC1BB}"/>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xmlns="" id="{334B28DA-F01F-441A-B15B-EEBFE064E628}"/>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88" name="Group 434">
              <a:extLst>
                <a:ext uri="{FF2B5EF4-FFF2-40B4-BE49-F238E27FC236}">
                  <a16:creationId xmlns:a16="http://schemas.microsoft.com/office/drawing/2014/main" xmlns="" id="{BE13F509-582B-42BD-B90E-C7D4F37128DF}"/>
                </a:ext>
              </a:extLst>
            </p:cNvPr>
            <p:cNvGrpSpPr/>
            <p:nvPr/>
          </p:nvGrpSpPr>
          <p:grpSpPr>
            <a:xfrm>
              <a:off x="5594170" y="4974636"/>
              <a:ext cx="982919" cy="457200"/>
              <a:chOff x="5013862" y="1667039"/>
              <a:chExt cx="982919" cy="457200"/>
            </a:xfrm>
          </p:grpSpPr>
          <p:cxnSp>
            <p:nvCxnSpPr>
              <p:cNvPr id="131" name="Straight Connector 130">
                <a:extLst>
                  <a:ext uri="{FF2B5EF4-FFF2-40B4-BE49-F238E27FC236}">
                    <a16:creationId xmlns:a16="http://schemas.microsoft.com/office/drawing/2014/main" xmlns="" id="{5C9D1BF8-05D3-48C0-8C25-CB60A6F696E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xmlns="" id="{75873AE0-7D57-442A-BDED-1DA9792F0935}"/>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xmlns="" id="{3DA64884-8D50-427E-8DE8-C216F7168F3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xmlns="" id="{117076AB-9C1F-443E-A2B7-14720CEDF016}"/>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xmlns="" id="{DD2D982A-66EA-4C01-8F6D-46F5BE224624}"/>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xmlns="" id="{4AB5F5F5-544D-49BA-8450-10DC4E78C69F}"/>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xmlns="" id="{D3279292-5F09-4D37-815A-98752B81D024}"/>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xmlns="" id="{F8AB1F17-A3E2-42E2-809E-21105EEA99F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xmlns="" id="{24230516-4FF5-4F4B-9CE8-5F26A2ADD99A}"/>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xmlns="" id="{EC89E948-7821-4EA0-B9EE-646A39E8C3EB}"/>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89" name="Group 435">
              <a:extLst>
                <a:ext uri="{FF2B5EF4-FFF2-40B4-BE49-F238E27FC236}">
                  <a16:creationId xmlns:a16="http://schemas.microsoft.com/office/drawing/2014/main" xmlns="" id="{2D0E498F-4095-41CA-86AA-A1FB01C19E61}"/>
                </a:ext>
              </a:extLst>
            </p:cNvPr>
            <p:cNvGrpSpPr/>
            <p:nvPr/>
          </p:nvGrpSpPr>
          <p:grpSpPr>
            <a:xfrm>
              <a:off x="4507128" y="4984048"/>
              <a:ext cx="982919" cy="457200"/>
              <a:chOff x="5013862" y="1667039"/>
              <a:chExt cx="982919" cy="457200"/>
            </a:xfrm>
          </p:grpSpPr>
          <p:cxnSp>
            <p:nvCxnSpPr>
              <p:cNvPr id="121" name="Straight Connector 120">
                <a:extLst>
                  <a:ext uri="{FF2B5EF4-FFF2-40B4-BE49-F238E27FC236}">
                    <a16:creationId xmlns:a16="http://schemas.microsoft.com/office/drawing/2014/main" xmlns="" id="{DD6C32A6-7413-4D89-A1DB-2622BEDA0C2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xmlns="" id="{61FBFBC1-9FD7-4A30-A275-71A8EE68E90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xmlns="" id="{F544D3F7-F713-4ECB-A127-C543D876E25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xmlns="" id="{280945E2-69FD-435F-B1D9-F05008143F2F}"/>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xmlns="" id="{C51D0277-E94E-4763-A6A3-BD240384CBEA}"/>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xmlns="" id="{7534064A-844B-4293-AC71-CB655419A0D4}"/>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xmlns="" id="{16AC418D-C1D6-4A44-808C-AFFFB04FA2D8}"/>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xmlns="" id="{2D0FBE39-9982-4BE0-A2B0-A488D3DDE6B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xmlns="" id="{6044136F-9AD1-44D2-BB4B-5B657800EAA6}"/>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xmlns="" id="{67D12174-A987-4A53-B983-1C0EE09C8F0C}"/>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90" name="Group 436">
              <a:extLst>
                <a:ext uri="{FF2B5EF4-FFF2-40B4-BE49-F238E27FC236}">
                  <a16:creationId xmlns:a16="http://schemas.microsoft.com/office/drawing/2014/main" xmlns="" id="{6B43BEE0-1706-41DA-A114-AE4AB739091D}"/>
                </a:ext>
              </a:extLst>
            </p:cNvPr>
            <p:cNvGrpSpPr/>
            <p:nvPr/>
          </p:nvGrpSpPr>
          <p:grpSpPr>
            <a:xfrm>
              <a:off x="3393778" y="4968806"/>
              <a:ext cx="982919" cy="457200"/>
              <a:chOff x="5013862" y="1667039"/>
              <a:chExt cx="982919" cy="457200"/>
            </a:xfrm>
          </p:grpSpPr>
          <p:cxnSp>
            <p:nvCxnSpPr>
              <p:cNvPr id="111" name="Straight Connector 110">
                <a:extLst>
                  <a:ext uri="{FF2B5EF4-FFF2-40B4-BE49-F238E27FC236}">
                    <a16:creationId xmlns:a16="http://schemas.microsoft.com/office/drawing/2014/main" xmlns="" id="{071D7469-1F4B-426D-BDE7-B30630F5EAD0}"/>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xmlns="" id="{C369FAF0-009E-453B-A3E1-8C71491311EA}"/>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xmlns="" id="{41C0AD42-AFD9-4AC9-9924-78E1541E60EB}"/>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xmlns="" id="{B27143C1-49B2-4516-8B67-A4C08C151502}"/>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xmlns="" id="{7E17D6AD-45A0-4C24-8409-13BBBC01A461}"/>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xmlns="" id="{F1CDC009-998C-4200-94EA-51266DBAC182}"/>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xmlns="" id="{D8DF674E-69DA-440E-8BAD-B03E3CA4C749}"/>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xmlns="" id="{F4E188F9-10DD-4534-8F64-DD2C0D3F7C7C}"/>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xmlns="" id="{AEC5AEC1-68A8-41BE-94FF-7423A48ADE3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xmlns="" id="{879DA05B-D0D3-4911-83A5-489CF2C11F12}"/>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91" name="Group 437">
              <a:extLst>
                <a:ext uri="{FF2B5EF4-FFF2-40B4-BE49-F238E27FC236}">
                  <a16:creationId xmlns:a16="http://schemas.microsoft.com/office/drawing/2014/main" xmlns="" id="{E58C2277-D80B-4E97-B0EC-14AC331C6F2D}"/>
                </a:ext>
              </a:extLst>
            </p:cNvPr>
            <p:cNvGrpSpPr/>
            <p:nvPr/>
          </p:nvGrpSpPr>
          <p:grpSpPr>
            <a:xfrm>
              <a:off x="8886074" y="4991822"/>
              <a:ext cx="1082040" cy="457200"/>
              <a:chOff x="8947148" y="2627159"/>
              <a:chExt cx="1082040" cy="457200"/>
            </a:xfrm>
          </p:grpSpPr>
          <p:cxnSp>
            <p:nvCxnSpPr>
              <p:cNvPr id="100" name="Straight Connector 99">
                <a:extLst>
                  <a:ext uri="{FF2B5EF4-FFF2-40B4-BE49-F238E27FC236}">
                    <a16:creationId xmlns:a16="http://schemas.microsoft.com/office/drawing/2014/main" xmlns="" id="{2E065DFA-CCF2-44A4-AF49-D2D1A0D8A6D4}"/>
                  </a:ext>
                </a:extLst>
              </p:cNvPr>
              <p:cNvCxnSpPr>
                <a:cxnSpLocks/>
              </p:cNvCxnSpPr>
              <p:nvPr/>
            </p:nvCxnSpPr>
            <p:spPr>
              <a:xfrm>
                <a:off x="9056018" y="26333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xmlns="" id="{2697B596-BF41-4286-957A-278E19551189}"/>
                  </a:ext>
                </a:extLst>
              </p:cNvPr>
              <p:cNvCxnSpPr>
                <a:cxnSpLocks/>
              </p:cNvCxnSpPr>
              <p:nvPr/>
            </p:nvCxnSpPr>
            <p:spPr>
              <a:xfrm>
                <a:off x="9171096" y="263338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xmlns="" id="{B6B6FEA9-34B5-4656-B681-E6227A1B433C}"/>
                  </a:ext>
                </a:extLst>
              </p:cNvPr>
              <p:cNvCxnSpPr>
                <a:cxnSpLocks/>
              </p:cNvCxnSpPr>
              <p:nvPr/>
            </p:nvCxnSpPr>
            <p:spPr>
              <a:xfrm>
                <a:off x="9278553"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xmlns="" id="{F1DE1691-6CB2-4CE1-9B22-C0C6B445673A}"/>
                  </a:ext>
                </a:extLst>
              </p:cNvPr>
              <p:cNvCxnSpPr>
                <a:cxnSpLocks/>
              </p:cNvCxnSpPr>
              <p:nvPr/>
            </p:nvCxnSpPr>
            <p:spPr>
              <a:xfrm>
                <a:off x="9386006" y="263338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xmlns="" id="{3CBAE0DD-DE76-432E-8FAB-03AA21954419}"/>
                  </a:ext>
                </a:extLst>
              </p:cNvPr>
              <p:cNvCxnSpPr>
                <a:cxnSpLocks/>
              </p:cNvCxnSpPr>
              <p:nvPr/>
            </p:nvCxnSpPr>
            <p:spPr>
              <a:xfrm>
                <a:off x="9501086" y="263942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xmlns="" id="{1446CB50-7B31-4EDB-818F-2C588EF29503}"/>
                  </a:ext>
                </a:extLst>
              </p:cNvPr>
              <p:cNvCxnSpPr>
                <a:cxnSpLocks/>
              </p:cNvCxnSpPr>
              <p:nvPr/>
            </p:nvCxnSpPr>
            <p:spPr>
              <a:xfrm>
                <a:off x="9605124"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xmlns="" id="{B945B3CD-A47B-43E6-95E3-EA25D0BBF921}"/>
                  </a:ext>
                </a:extLst>
              </p:cNvPr>
              <p:cNvCxnSpPr>
                <a:cxnSpLocks/>
              </p:cNvCxnSpPr>
              <p:nvPr/>
            </p:nvCxnSpPr>
            <p:spPr>
              <a:xfrm>
                <a:off x="9712584" y="264100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xmlns="" id="{B2404B6A-87DA-4A5F-8EAC-9FDD5AE4F77E}"/>
                  </a:ext>
                </a:extLst>
              </p:cNvPr>
              <p:cNvCxnSpPr>
                <a:cxnSpLocks/>
              </p:cNvCxnSpPr>
              <p:nvPr/>
            </p:nvCxnSpPr>
            <p:spPr>
              <a:xfrm>
                <a:off x="9818324"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xmlns="" id="{A5FD8FCD-9C8E-4211-9323-446405C5EB58}"/>
                  </a:ext>
                </a:extLst>
              </p:cNvPr>
              <p:cNvCxnSpPr>
                <a:cxnSpLocks/>
              </p:cNvCxnSpPr>
              <p:nvPr/>
            </p:nvCxnSpPr>
            <p:spPr>
              <a:xfrm>
                <a:off x="9930067"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xmlns="" id="{A650F010-AB86-4F2F-A289-370E76B594F8}"/>
                  </a:ext>
                </a:extLst>
              </p:cNvPr>
              <p:cNvCxnSpPr>
                <a:cxnSpLocks/>
              </p:cNvCxnSpPr>
              <p:nvPr/>
            </p:nvCxnSpPr>
            <p:spPr>
              <a:xfrm>
                <a:off x="894714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xmlns="" id="{7007CC4D-C195-4BF7-ABEC-BB27920929A9}"/>
                  </a:ext>
                </a:extLst>
              </p:cNvPr>
              <p:cNvCxnSpPr>
                <a:cxnSpLocks/>
              </p:cNvCxnSpPr>
              <p:nvPr/>
            </p:nvCxnSpPr>
            <p:spPr>
              <a:xfrm>
                <a:off x="1002918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92" name="TextBox 91">
              <a:extLst>
                <a:ext uri="{FF2B5EF4-FFF2-40B4-BE49-F238E27FC236}">
                  <a16:creationId xmlns:a16="http://schemas.microsoft.com/office/drawing/2014/main" xmlns="" id="{69FEEA20-3578-4A35-BC8E-3F5571AE68C6}"/>
                </a:ext>
              </a:extLst>
            </p:cNvPr>
            <p:cNvSpPr txBox="1"/>
            <p:nvPr/>
          </p:nvSpPr>
          <p:spPr>
            <a:xfrm>
              <a:off x="6565712" y="5306542"/>
              <a:ext cx="246238" cy="515926"/>
            </a:xfrm>
            <a:prstGeom prst="rect">
              <a:avLst/>
            </a:prstGeom>
            <a:noFill/>
          </p:spPr>
          <p:txBody>
            <a:bodyPr wrap="square" rtlCol="0">
              <a:spAutoFit/>
            </a:bodyPr>
            <a:lstStyle/>
            <a:p>
              <a:r>
                <a:rPr lang="en-US" sz="1200" dirty="0"/>
                <a:t>4</a:t>
              </a:r>
            </a:p>
          </p:txBody>
        </p:sp>
        <p:sp>
          <p:nvSpPr>
            <p:cNvPr id="93" name="TextBox 92">
              <a:extLst>
                <a:ext uri="{FF2B5EF4-FFF2-40B4-BE49-F238E27FC236}">
                  <a16:creationId xmlns:a16="http://schemas.microsoft.com/office/drawing/2014/main" xmlns="" id="{3D5A8217-B775-49E4-A33A-50FEEAA28969}"/>
                </a:ext>
              </a:extLst>
            </p:cNvPr>
            <p:cNvSpPr txBox="1"/>
            <p:nvPr/>
          </p:nvSpPr>
          <p:spPr>
            <a:xfrm>
              <a:off x="5455827" y="5329558"/>
              <a:ext cx="246238" cy="515926"/>
            </a:xfrm>
            <a:prstGeom prst="rect">
              <a:avLst/>
            </a:prstGeom>
            <a:noFill/>
          </p:spPr>
          <p:txBody>
            <a:bodyPr wrap="square" rtlCol="0">
              <a:spAutoFit/>
            </a:bodyPr>
            <a:lstStyle/>
            <a:p>
              <a:r>
                <a:rPr lang="en-US" sz="1200" dirty="0"/>
                <a:t>3</a:t>
              </a:r>
            </a:p>
          </p:txBody>
        </p:sp>
        <p:sp>
          <p:nvSpPr>
            <p:cNvPr id="94" name="TextBox 93">
              <a:extLst>
                <a:ext uri="{FF2B5EF4-FFF2-40B4-BE49-F238E27FC236}">
                  <a16:creationId xmlns:a16="http://schemas.microsoft.com/office/drawing/2014/main" xmlns="" id="{388C4374-0F77-47E3-9FA8-7E539D7B90D2}"/>
                </a:ext>
              </a:extLst>
            </p:cNvPr>
            <p:cNvSpPr txBox="1"/>
            <p:nvPr/>
          </p:nvSpPr>
          <p:spPr>
            <a:xfrm>
              <a:off x="4376696" y="5299546"/>
              <a:ext cx="246238" cy="515926"/>
            </a:xfrm>
            <a:prstGeom prst="rect">
              <a:avLst/>
            </a:prstGeom>
            <a:noFill/>
          </p:spPr>
          <p:txBody>
            <a:bodyPr wrap="square" rtlCol="0">
              <a:spAutoFit/>
            </a:bodyPr>
            <a:lstStyle/>
            <a:p>
              <a:r>
                <a:rPr lang="en-US" sz="1200" dirty="0"/>
                <a:t>2</a:t>
              </a:r>
            </a:p>
          </p:txBody>
        </p:sp>
        <p:sp>
          <p:nvSpPr>
            <p:cNvPr id="95" name="TextBox 94">
              <a:extLst>
                <a:ext uri="{FF2B5EF4-FFF2-40B4-BE49-F238E27FC236}">
                  <a16:creationId xmlns:a16="http://schemas.microsoft.com/office/drawing/2014/main" xmlns="" id="{7269A43F-7518-44FC-8E74-9EFAD61D90D5}"/>
                </a:ext>
              </a:extLst>
            </p:cNvPr>
            <p:cNvSpPr txBox="1"/>
            <p:nvPr/>
          </p:nvSpPr>
          <p:spPr>
            <a:xfrm>
              <a:off x="3260910" y="5300124"/>
              <a:ext cx="246238" cy="515926"/>
            </a:xfrm>
            <a:prstGeom prst="rect">
              <a:avLst/>
            </a:prstGeom>
            <a:noFill/>
          </p:spPr>
          <p:txBody>
            <a:bodyPr wrap="square" rtlCol="0">
              <a:spAutoFit/>
            </a:bodyPr>
            <a:lstStyle/>
            <a:p>
              <a:r>
                <a:rPr lang="en-US" sz="1200" dirty="0"/>
                <a:t>1</a:t>
              </a:r>
            </a:p>
          </p:txBody>
        </p:sp>
        <p:sp>
          <p:nvSpPr>
            <p:cNvPr id="96" name="TextBox 95">
              <a:extLst>
                <a:ext uri="{FF2B5EF4-FFF2-40B4-BE49-F238E27FC236}">
                  <a16:creationId xmlns:a16="http://schemas.microsoft.com/office/drawing/2014/main" xmlns="" id="{FA895C8D-824C-47D8-BAC8-4A99A540081B}"/>
                </a:ext>
              </a:extLst>
            </p:cNvPr>
            <p:cNvSpPr txBox="1"/>
            <p:nvPr/>
          </p:nvSpPr>
          <p:spPr>
            <a:xfrm>
              <a:off x="2164621" y="5283683"/>
              <a:ext cx="246238" cy="515926"/>
            </a:xfrm>
            <a:prstGeom prst="rect">
              <a:avLst/>
            </a:prstGeom>
            <a:noFill/>
          </p:spPr>
          <p:txBody>
            <a:bodyPr wrap="square" rtlCol="0">
              <a:spAutoFit/>
            </a:bodyPr>
            <a:lstStyle/>
            <a:p>
              <a:r>
                <a:rPr lang="en-US" sz="1200" dirty="0"/>
                <a:t>0</a:t>
              </a:r>
            </a:p>
          </p:txBody>
        </p:sp>
        <p:sp>
          <p:nvSpPr>
            <p:cNvPr id="97" name="TextBox 96">
              <a:extLst>
                <a:ext uri="{FF2B5EF4-FFF2-40B4-BE49-F238E27FC236}">
                  <a16:creationId xmlns:a16="http://schemas.microsoft.com/office/drawing/2014/main" xmlns="" id="{E24B7444-0322-458E-B533-FC8306ADDF8E}"/>
                </a:ext>
              </a:extLst>
            </p:cNvPr>
            <p:cNvSpPr txBox="1"/>
            <p:nvPr/>
          </p:nvSpPr>
          <p:spPr>
            <a:xfrm>
              <a:off x="9829118" y="5329558"/>
              <a:ext cx="246238" cy="515926"/>
            </a:xfrm>
            <a:prstGeom prst="rect">
              <a:avLst/>
            </a:prstGeom>
            <a:noFill/>
          </p:spPr>
          <p:txBody>
            <a:bodyPr wrap="square" rtlCol="0">
              <a:spAutoFit/>
            </a:bodyPr>
            <a:lstStyle/>
            <a:p>
              <a:r>
                <a:rPr lang="en-US" sz="1200" dirty="0"/>
                <a:t>7</a:t>
              </a:r>
            </a:p>
          </p:txBody>
        </p:sp>
        <p:sp>
          <p:nvSpPr>
            <p:cNvPr id="98" name="TextBox 97">
              <a:extLst>
                <a:ext uri="{FF2B5EF4-FFF2-40B4-BE49-F238E27FC236}">
                  <a16:creationId xmlns:a16="http://schemas.microsoft.com/office/drawing/2014/main" xmlns="" id="{036AB4CB-3B6E-4DBD-A2C9-D20DFC9737C2}"/>
                </a:ext>
              </a:extLst>
            </p:cNvPr>
            <p:cNvSpPr txBox="1"/>
            <p:nvPr/>
          </p:nvSpPr>
          <p:spPr>
            <a:xfrm>
              <a:off x="8748706" y="5306542"/>
              <a:ext cx="246238" cy="515926"/>
            </a:xfrm>
            <a:prstGeom prst="rect">
              <a:avLst/>
            </a:prstGeom>
            <a:noFill/>
          </p:spPr>
          <p:txBody>
            <a:bodyPr wrap="square" rtlCol="0">
              <a:spAutoFit/>
            </a:bodyPr>
            <a:lstStyle/>
            <a:p>
              <a:r>
                <a:rPr lang="en-US" sz="1200" dirty="0"/>
                <a:t>6</a:t>
              </a:r>
            </a:p>
          </p:txBody>
        </p:sp>
        <p:sp>
          <p:nvSpPr>
            <p:cNvPr id="99" name="TextBox 98">
              <a:extLst>
                <a:ext uri="{FF2B5EF4-FFF2-40B4-BE49-F238E27FC236}">
                  <a16:creationId xmlns:a16="http://schemas.microsoft.com/office/drawing/2014/main" xmlns="" id="{AAA8FD8C-0F13-474C-BB38-3379AFDB95E2}"/>
                </a:ext>
              </a:extLst>
            </p:cNvPr>
            <p:cNvSpPr txBox="1"/>
            <p:nvPr/>
          </p:nvSpPr>
          <p:spPr>
            <a:xfrm>
              <a:off x="7659777" y="5313527"/>
              <a:ext cx="246238" cy="515926"/>
            </a:xfrm>
            <a:prstGeom prst="rect">
              <a:avLst/>
            </a:prstGeom>
            <a:noFill/>
          </p:spPr>
          <p:txBody>
            <a:bodyPr wrap="square" rtlCol="0">
              <a:spAutoFit/>
            </a:bodyPr>
            <a:lstStyle/>
            <a:p>
              <a:r>
                <a:rPr lang="en-US" sz="1200" dirty="0"/>
                <a:t>5</a:t>
              </a:r>
            </a:p>
          </p:txBody>
        </p:sp>
      </p:grpSp>
      <p:grpSp>
        <p:nvGrpSpPr>
          <p:cNvPr id="177" name="Group 654">
            <a:extLst>
              <a:ext uri="{FF2B5EF4-FFF2-40B4-BE49-F238E27FC236}">
                <a16:creationId xmlns:a16="http://schemas.microsoft.com/office/drawing/2014/main" xmlns="" id="{5573599E-4EF1-4600-91C4-2161518088C7}"/>
              </a:ext>
            </a:extLst>
          </p:cNvPr>
          <p:cNvGrpSpPr/>
          <p:nvPr/>
        </p:nvGrpSpPr>
        <p:grpSpPr>
          <a:xfrm rot="5904945">
            <a:off x="3139354" y="3766420"/>
            <a:ext cx="363715" cy="2742872"/>
            <a:chOff x="11398234" y="1837290"/>
            <a:chExt cx="381004" cy="3705832"/>
          </a:xfrm>
          <a:effectLst>
            <a:reflection blurRad="6350" stA="50000" endA="300" endPos="90000" dist="50800" dir="5400000" sy="-100000" algn="bl" rotWithShape="0"/>
          </a:effectLst>
        </p:grpSpPr>
        <p:sp>
          <p:nvSpPr>
            <p:cNvPr id="178" name="Rectangle 177">
              <a:extLst>
                <a:ext uri="{FF2B5EF4-FFF2-40B4-BE49-F238E27FC236}">
                  <a16:creationId xmlns:a16="http://schemas.microsoft.com/office/drawing/2014/main" xmlns="" id="{D885FA48-7783-4978-9F33-898A98799DEE}"/>
                </a:ext>
              </a:extLst>
            </p:cNvPr>
            <p:cNvSpPr/>
            <p:nvPr/>
          </p:nvSpPr>
          <p:spPr>
            <a:xfrm rot="21537726">
              <a:off x="11433311" y="2015673"/>
              <a:ext cx="339555" cy="3077488"/>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a:p>
          </p:txBody>
        </p:sp>
        <p:sp>
          <p:nvSpPr>
            <p:cNvPr id="179" name="Rectangle 178">
              <a:extLst>
                <a:ext uri="{FF2B5EF4-FFF2-40B4-BE49-F238E27FC236}">
                  <a16:creationId xmlns:a16="http://schemas.microsoft.com/office/drawing/2014/main" xmlns="" id="{958973FB-3306-44B6-992D-A50D90D9B277}"/>
                </a:ext>
              </a:extLst>
            </p:cNvPr>
            <p:cNvSpPr/>
            <p:nvPr/>
          </p:nvSpPr>
          <p:spPr>
            <a:xfrm rot="21537726">
              <a:off x="11398234" y="1837290"/>
              <a:ext cx="339555" cy="280219"/>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180" name="Isosceles Triangle 179">
              <a:extLst>
                <a:ext uri="{FF2B5EF4-FFF2-40B4-BE49-F238E27FC236}">
                  <a16:creationId xmlns:a16="http://schemas.microsoft.com/office/drawing/2014/main" xmlns="" id="{B389FFF3-74BD-41DF-9689-735BE9E98269}"/>
                </a:ext>
              </a:extLst>
            </p:cNvPr>
            <p:cNvSpPr/>
            <p:nvPr/>
          </p:nvSpPr>
          <p:spPr>
            <a:xfrm rot="10737726">
              <a:off x="11446671" y="5071881"/>
              <a:ext cx="332567" cy="39793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181" name="Isosceles Triangle 180">
              <a:extLst>
                <a:ext uri="{FF2B5EF4-FFF2-40B4-BE49-F238E27FC236}">
                  <a16:creationId xmlns:a16="http://schemas.microsoft.com/office/drawing/2014/main" xmlns="" id="{B7AD9CF2-15D3-489F-BB34-147447D88962}"/>
                </a:ext>
              </a:extLst>
            </p:cNvPr>
            <p:cNvSpPr/>
            <p:nvPr/>
          </p:nvSpPr>
          <p:spPr>
            <a:xfrm rot="10737726">
              <a:off x="11549294" y="5290056"/>
              <a:ext cx="122618" cy="25306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cxnSp>
        <p:nvCxnSpPr>
          <p:cNvPr id="182" name="Straight Connector 181"/>
          <p:cNvCxnSpPr/>
          <p:nvPr/>
        </p:nvCxnSpPr>
        <p:spPr>
          <a:xfrm flipH="1">
            <a:off x="4632535" y="2610542"/>
            <a:ext cx="1906540" cy="23381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3" name="Group 429">
            <a:extLst>
              <a:ext uri="{FF2B5EF4-FFF2-40B4-BE49-F238E27FC236}">
                <a16:creationId xmlns:a16="http://schemas.microsoft.com/office/drawing/2014/main" xmlns="" id="{C2B7510F-FACD-4F7E-99F6-55F8DE593CA0}"/>
              </a:ext>
            </a:extLst>
          </p:cNvPr>
          <p:cNvGrpSpPr/>
          <p:nvPr/>
        </p:nvGrpSpPr>
        <p:grpSpPr>
          <a:xfrm rot="18697360">
            <a:off x="2379358" y="4248235"/>
            <a:ext cx="6337541" cy="1736699"/>
            <a:chOff x="2115436" y="4580566"/>
            <a:chExt cx="8739797" cy="1264918"/>
          </a:xfrm>
          <a:effectLst>
            <a:reflection blurRad="6350" stA="50000" endA="300" endPos="90000" dist="50800" dir="5400000" sy="-100000" algn="bl" rotWithShape="0"/>
          </a:effectLst>
        </p:grpSpPr>
        <p:sp>
          <p:nvSpPr>
            <p:cNvPr id="184" name="Rectangle: Single Corner Rounded 430">
              <a:extLst>
                <a:ext uri="{FF2B5EF4-FFF2-40B4-BE49-F238E27FC236}">
                  <a16:creationId xmlns:a16="http://schemas.microsoft.com/office/drawing/2014/main" xmlns="" id="{90E1E014-CD89-4307-AF8D-99C802786EE2}"/>
                </a:ext>
              </a:extLst>
            </p:cNvPr>
            <p:cNvSpPr/>
            <p:nvPr/>
          </p:nvSpPr>
          <p:spPr>
            <a:xfrm>
              <a:off x="2115436" y="4580566"/>
              <a:ext cx="8739797" cy="1021873"/>
            </a:xfrm>
            <a:prstGeom prst="round1Rect">
              <a:avLst/>
            </a:prstGeom>
            <a:gradFill flip="none" rotWithShape="1">
              <a:gsLst>
                <a:gs pos="14000">
                  <a:schemeClr val="bg2">
                    <a:lumMod val="0"/>
                    <a:lumOff val="100000"/>
                    <a:alpha val="0"/>
                  </a:schemeClr>
                </a:gs>
                <a:gs pos="100000">
                  <a:schemeClr val="accent5">
                    <a:lumMod val="27000"/>
                    <a:lumOff val="73000"/>
                  </a:schemeClr>
                </a:gs>
              </a:gsLst>
              <a:path path="shape">
                <a:fillToRect l="50000" t="50000" r="50000" b="50000"/>
              </a:path>
              <a:tileRect/>
            </a:gradFill>
            <a:ln w="28575" cap="rnd">
              <a:gradFill flip="none" rotWithShape="1">
                <a:gsLst>
                  <a:gs pos="0">
                    <a:schemeClr val="accent1">
                      <a:lumMod val="0"/>
                      <a:lumOff val="100000"/>
                    </a:schemeClr>
                  </a:gs>
                  <a:gs pos="11000">
                    <a:srgbClr val="29C7C7"/>
                  </a:gs>
                  <a:gs pos="6000">
                    <a:schemeClr val="bg2"/>
                  </a:gs>
                </a:gsLst>
                <a:path path="shape">
                  <a:fillToRect l="50000" t="50000" r="50000" b="50000"/>
                </a:path>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5900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grpSp>
          <p:nvGrpSpPr>
            <p:cNvPr id="185" name="Group 431">
              <a:extLst>
                <a:ext uri="{FF2B5EF4-FFF2-40B4-BE49-F238E27FC236}">
                  <a16:creationId xmlns:a16="http://schemas.microsoft.com/office/drawing/2014/main" xmlns="" id="{760C38BB-EBF0-43FE-B9C7-85EC29B47A3F}"/>
                </a:ext>
              </a:extLst>
            </p:cNvPr>
            <p:cNvGrpSpPr/>
            <p:nvPr/>
          </p:nvGrpSpPr>
          <p:grpSpPr>
            <a:xfrm>
              <a:off x="2285902" y="4970332"/>
              <a:ext cx="982919" cy="457200"/>
              <a:chOff x="5013862" y="1667039"/>
              <a:chExt cx="982919" cy="457200"/>
            </a:xfrm>
          </p:grpSpPr>
          <p:cxnSp>
            <p:nvCxnSpPr>
              <p:cNvPr id="265" name="Straight Connector 264">
                <a:extLst>
                  <a:ext uri="{FF2B5EF4-FFF2-40B4-BE49-F238E27FC236}">
                    <a16:creationId xmlns:a16="http://schemas.microsoft.com/office/drawing/2014/main" xmlns="" id="{ADF16744-0EDE-48BB-9C71-A8DE6DF982D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xmlns="" id="{CD52A93E-139D-45B0-AB1B-E9264D1E0F28}"/>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xmlns="" id="{1A4C6895-8711-43AB-B4D9-89DC6E2FDE0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xmlns="" id="{E0B015C6-DE34-4D6F-BC24-CAEA8B2C9890}"/>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xmlns="" id="{9FCE5671-0B49-421B-A8DE-EAD3C98FD5BD}"/>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xmlns="" id="{38B9ED9C-5615-42E6-B4C9-4D5170769783}"/>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xmlns="" id="{80ED3500-43D8-4F04-B497-F782C4B71486}"/>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xmlns="" id="{D54DB0B1-5E0D-42E0-A588-76DF903275B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xmlns="" id="{B16E6238-3291-447D-9090-1A4C6CB74718}"/>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xmlns="" id="{CFC4BABD-3132-40B4-A8F1-4177FB0CB9B0}"/>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186" name="Group 432">
              <a:extLst>
                <a:ext uri="{FF2B5EF4-FFF2-40B4-BE49-F238E27FC236}">
                  <a16:creationId xmlns:a16="http://schemas.microsoft.com/office/drawing/2014/main" xmlns="" id="{5DB80D4C-1293-40BA-B179-E7AD0B3D2BA9}"/>
                </a:ext>
              </a:extLst>
            </p:cNvPr>
            <p:cNvGrpSpPr/>
            <p:nvPr/>
          </p:nvGrpSpPr>
          <p:grpSpPr>
            <a:xfrm>
              <a:off x="7791412" y="4985601"/>
              <a:ext cx="982919" cy="457200"/>
              <a:chOff x="5013862" y="1667039"/>
              <a:chExt cx="982919" cy="457200"/>
            </a:xfrm>
          </p:grpSpPr>
          <p:cxnSp>
            <p:nvCxnSpPr>
              <p:cNvPr id="255" name="Straight Connector 254">
                <a:extLst>
                  <a:ext uri="{FF2B5EF4-FFF2-40B4-BE49-F238E27FC236}">
                    <a16:creationId xmlns:a16="http://schemas.microsoft.com/office/drawing/2014/main" xmlns="" id="{28314640-8161-41B4-BCC1-6FF583695B96}"/>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xmlns="" id="{50071B1F-D47B-4F66-A9B3-65A8B9EA320B}"/>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xmlns="" id="{1CBEC195-ED57-46B8-B188-6A255F4AB68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xmlns="" id="{381BF573-664B-4FE4-8E22-6737A88FBC73}"/>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xmlns="" id="{55AEC1F8-D956-4E53-BD2A-A9DB7D8408F9}"/>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xmlns="" id="{98A39541-88EA-48A9-84F7-DB3EC22B847A}"/>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1" name="Straight Connector 260">
                <a:extLst>
                  <a:ext uri="{FF2B5EF4-FFF2-40B4-BE49-F238E27FC236}">
                    <a16:creationId xmlns:a16="http://schemas.microsoft.com/office/drawing/2014/main" xmlns="" id="{173C27C9-8785-44FA-9BE6-AA773F8C590D}"/>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xmlns="" id="{F6E2D8CF-79DE-41DD-A626-20DD25D6CA9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xmlns="" id="{9575B2F2-AEF5-4D12-A709-0DB80250716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xmlns="" id="{C4907C9A-AEAB-4F19-9618-CDEE08194464}"/>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187" name="Group 433">
              <a:extLst>
                <a:ext uri="{FF2B5EF4-FFF2-40B4-BE49-F238E27FC236}">
                  <a16:creationId xmlns:a16="http://schemas.microsoft.com/office/drawing/2014/main" xmlns="" id="{28FD79C7-BB59-4DBB-9B37-CA125D8E1A8F}"/>
                </a:ext>
              </a:extLst>
            </p:cNvPr>
            <p:cNvGrpSpPr/>
            <p:nvPr/>
          </p:nvGrpSpPr>
          <p:grpSpPr>
            <a:xfrm>
              <a:off x="6691156" y="4980951"/>
              <a:ext cx="982919" cy="457200"/>
              <a:chOff x="5013862" y="1667039"/>
              <a:chExt cx="982919" cy="457200"/>
            </a:xfrm>
          </p:grpSpPr>
          <p:cxnSp>
            <p:nvCxnSpPr>
              <p:cNvPr id="245" name="Straight Connector 244">
                <a:extLst>
                  <a:ext uri="{FF2B5EF4-FFF2-40B4-BE49-F238E27FC236}">
                    <a16:creationId xmlns:a16="http://schemas.microsoft.com/office/drawing/2014/main" xmlns="" id="{D7CDB61B-54F0-4D5A-B587-9EE56ACA0CC3}"/>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xmlns="" id="{15425569-4859-4E63-AABD-695D7412A35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xmlns="" id="{3F863D37-1AC7-4AFA-A949-45E8ABB269D6}"/>
                  </a:ext>
                </a:extLst>
              </p:cNvPr>
              <p:cNvCxnSpPr>
                <a:cxnSpLocks/>
              </p:cNvCxnSpPr>
              <p:nvPr/>
            </p:nvCxnSpPr>
            <p:spPr>
              <a:xfrm>
                <a:off x="5345268" y="1679310"/>
                <a:ext cx="0" cy="22085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xmlns="" id="{B7F59649-D2FA-47E8-B7D0-C70FC6DA71FB}"/>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xmlns="" id="{173D209F-71E6-4AC0-82E9-42D6572AB1E5}"/>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xmlns="" id="{EF284819-E5C0-4D36-9B59-73A93406DD9C}"/>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xmlns="" id="{CD4D78C4-8B7F-43E4-888A-0A0A4AB132DA}"/>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xmlns="" id="{5D711B48-0F81-427C-81BA-99803DA8DBD4}"/>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xmlns="" id="{047D2726-CB2D-4801-BE28-3B71A30AC1BB}"/>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xmlns="" id="{334B28DA-F01F-441A-B15B-EEBFE064E628}"/>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188" name="Group 434">
              <a:extLst>
                <a:ext uri="{FF2B5EF4-FFF2-40B4-BE49-F238E27FC236}">
                  <a16:creationId xmlns:a16="http://schemas.microsoft.com/office/drawing/2014/main" xmlns="" id="{BE13F509-582B-42BD-B90E-C7D4F37128DF}"/>
                </a:ext>
              </a:extLst>
            </p:cNvPr>
            <p:cNvGrpSpPr/>
            <p:nvPr/>
          </p:nvGrpSpPr>
          <p:grpSpPr>
            <a:xfrm>
              <a:off x="5594170" y="4974636"/>
              <a:ext cx="982919" cy="457200"/>
              <a:chOff x="5013862" y="1667039"/>
              <a:chExt cx="982919" cy="457200"/>
            </a:xfrm>
          </p:grpSpPr>
          <p:cxnSp>
            <p:nvCxnSpPr>
              <p:cNvPr id="234" name="Straight Connector 233">
                <a:extLst>
                  <a:ext uri="{FF2B5EF4-FFF2-40B4-BE49-F238E27FC236}">
                    <a16:creationId xmlns:a16="http://schemas.microsoft.com/office/drawing/2014/main" xmlns="" id="{5C9D1BF8-05D3-48C0-8C25-CB60A6F696E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xmlns="" id="{75873AE0-7D57-442A-BDED-1DA9792F0935}"/>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6" name="Straight Connector 235">
                <a:extLst>
                  <a:ext uri="{FF2B5EF4-FFF2-40B4-BE49-F238E27FC236}">
                    <a16:creationId xmlns:a16="http://schemas.microsoft.com/office/drawing/2014/main" xmlns="" id="{3DA64884-8D50-427E-8DE8-C216F7168F3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xmlns="" id="{117076AB-9C1F-443E-A2B7-14720CEDF016}"/>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xmlns="" id="{DD2D982A-66EA-4C01-8F6D-46F5BE224624}"/>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xmlns="" id="{4AB5F5F5-544D-49BA-8450-10DC4E78C69F}"/>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xmlns="" id="{D3279292-5F09-4D37-815A-98752B81D024}"/>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2" name="Straight Connector 241">
                <a:extLst>
                  <a:ext uri="{FF2B5EF4-FFF2-40B4-BE49-F238E27FC236}">
                    <a16:creationId xmlns:a16="http://schemas.microsoft.com/office/drawing/2014/main" xmlns="" id="{F8AB1F17-A3E2-42E2-809E-21105EEA99F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3" name="Straight Connector 242">
                <a:extLst>
                  <a:ext uri="{FF2B5EF4-FFF2-40B4-BE49-F238E27FC236}">
                    <a16:creationId xmlns:a16="http://schemas.microsoft.com/office/drawing/2014/main" xmlns="" id="{24230516-4FF5-4F4B-9CE8-5F26A2ADD99A}"/>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xmlns="" id="{EC89E948-7821-4EA0-B9EE-646A39E8C3EB}"/>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189" name="Group 435">
              <a:extLst>
                <a:ext uri="{FF2B5EF4-FFF2-40B4-BE49-F238E27FC236}">
                  <a16:creationId xmlns:a16="http://schemas.microsoft.com/office/drawing/2014/main" xmlns="" id="{2D0E498F-4095-41CA-86AA-A1FB01C19E61}"/>
                </a:ext>
              </a:extLst>
            </p:cNvPr>
            <p:cNvGrpSpPr/>
            <p:nvPr/>
          </p:nvGrpSpPr>
          <p:grpSpPr>
            <a:xfrm>
              <a:off x="4507128" y="4984048"/>
              <a:ext cx="982919" cy="457200"/>
              <a:chOff x="5013862" y="1667039"/>
              <a:chExt cx="982919" cy="457200"/>
            </a:xfrm>
          </p:grpSpPr>
          <p:cxnSp>
            <p:nvCxnSpPr>
              <p:cNvPr id="223" name="Straight Connector 222">
                <a:extLst>
                  <a:ext uri="{FF2B5EF4-FFF2-40B4-BE49-F238E27FC236}">
                    <a16:creationId xmlns:a16="http://schemas.microsoft.com/office/drawing/2014/main" xmlns="" id="{DD6C32A6-7413-4D89-A1DB-2622BEDA0C2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xmlns="" id="{61FBFBC1-9FD7-4A30-A275-71A8EE68E90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xmlns="" id="{F544D3F7-F713-4ECB-A127-C543D876E25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xmlns="" id="{280945E2-69FD-435F-B1D9-F05008143F2F}"/>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xmlns="" id="{C51D0277-E94E-4763-A6A3-BD240384CBEA}"/>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xmlns="" id="{7534064A-844B-4293-AC71-CB655419A0D4}"/>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xmlns="" id="{16AC418D-C1D6-4A44-808C-AFFFB04FA2D8}"/>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xmlns="" id="{2D0FBE39-9982-4BE0-A2B0-A488D3DDE6B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xmlns="" id="{6044136F-9AD1-44D2-BB4B-5B657800EAA6}"/>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3" name="Straight Connector 232">
                <a:extLst>
                  <a:ext uri="{FF2B5EF4-FFF2-40B4-BE49-F238E27FC236}">
                    <a16:creationId xmlns:a16="http://schemas.microsoft.com/office/drawing/2014/main" xmlns="" id="{67D12174-A987-4A53-B983-1C0EE09C8F0C}"/>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190" name="Group 436">
              <a:extLst>
                <a:ext uri="{FF2B5EF4-FFF2-40B4-BE49-F238E27FC236}">
                  <a16:creationId xmlns:a16="http://schemas.microsoft.com/office/drawing/2014/main" xmlns="" id="{6B43BEE0-1706-41DA-A114-AE4AB739091D}"/>
                </a:ext>
              </a:extLst>
            </p:cNvPr>
            <p:cNvGrpSpPr/>
            <p:nvPr/>
          </p:nvGrpSpPr>
          <p:grpSpPr>
            <a:xfrm>
              <a:off x="3393778" y="4968806"/>
              <a:ext cx="982919" cy="457200"/>
              <a:chOff x="5013862" y="1667039"/>
              <a:chExt cx="982919" cy="457200"/>
            </a:xfrm>
          </p:grpSpPr>
          <p:cxnSp>
            <p:nvCxnSpPr>
              <p:cNvPr id="212" name="Straight Connector 211">
                <a:extLst>
                  <a:ext uri="{FF2B5EF4-FFF2-40B4-BE49-F238E27FC236}">
                    <a16:creationId xmlns:a16="http://schemas.microsoft.com/office/drawing/2014/main" xmlns="" id="{071D7469-1F4B-426D-BDE7-B30630F5EAD0}"/>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xmlns="" id="{C369FAF0-009E-453B-A3E1-8C71491311EA}"/>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xmlns="" id="{41C0AD42-AFD9-4AC9-9924-78E1541E60EB}"/>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xmlns="" id="{B27143C1-49B2-4516-8B67-A4C08C151502}"/>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a16="http://schemas.microsoft.com/office/drawing/2014/main" xmlns="" id="{7E17D6AD-45A0-4C24-8409-13BBBC01A461}"/>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17" name="Straight Connector 216">
                <a:extLst>
                  <a:ext uri="{FF2B5EF4-FFF2-40B4-BE49-F238E27FC236}">
                    <a16:creationId xmlns:a16="http://schemas.microsoft.com/office/drawing/2014/main" xmlns="" id="{F1CDC009-998C-4200-94EA-51266DBAC182}"/>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18" name="Straight Connector 217">
                <a:extLst>
                  <a:ext uri="{FF2B5EF4-FFF2-40B4-BE49-F238E27FC236}">
                    <a16:creationId xmlns:a16="http://schemas.microsoft.com/office/drawing/2014/main" xmlns="" id="{D8DF674E-69DA-440E-8BAD-B03E3CA4C749}"/>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xmlns="" id="{F4E188F9-10DD-4534-8F64-DD2C0D3F7C7C}"/>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xmlns="" id="{AEC5AEC1-68A8-41BE-94FF-7423A48ADE3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xmlns="" id="{879DA05B-D0D3-4911-83A5-489CF2C11F12}"/>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191" name="Group 437">
              <a:extLst>
                <a:ext uri="{FF2B5EF4-FFF2-40B4-BE49-F238E27FC236}">
                  <a16:creationId xmlns:a16="http://schemas.microsoft.com/office/drawing/2014/main" xmlns="" id="{E58C2277-D80B-4E97-B0EC-14AC331C6F2D}"/>
                </a:ext>
              </a:extLst>
            </p:cNvPr>
            <p:cNvGrpSpPr/>
            <p:nvPr/>
          </p:nvGrpSpPr>
          <p:grpSpPr>
            <a:xfrm>
              <a:off x="8886074" y="4991822"/>
              <a:ext cx="1082040" cy="457200"/>
              <a:chOff x="8947148" y="2627159"/>
              <a:chExt cx="1082040" cy="457200"/>
            </a:xfrm>
          </p:grpSpPr>
          <p:cxnSp>
            <p:nvCxnSpPr>
              <p:cNvPr id="201" name="Straight Connector 200">
                <a:extLst>
                  <a:ext uri="{FF2B5EF4-FFF2-40B4-BE49-F238E27FC236}">
                    <a16:creationId xmlns:a16="http://schemas.microsoft.com/office/drawing/2014/main" xmlns="" id="{2E065DFA-CCF2-44A4-AF49-D2D1A0D8A6D4}"/>
                  </a:ext>
                </a:extLst>
              </p:cNvPr>
              <p:cNvCxnSpPr>
                <a:cxnSpLocks/>
              </p:cNvCxnSpPr>
              <p:nvPr/>
            </p:nvCxnSpPr>
            <p:spPr>
              <a:xfrm>
                <a:off x="9056018" y="26333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xmlns="" id="{2697B596-BF41-4286-957A-278E19551189}"/>
                  </a:ext>
                </a:extLst>
              </p:cNvPr>
              <p:cNvCxnSpPr>
                <a:cxnSpLocks/>
              </p:cNvCxnSpPr>
              <p:nvPr/>
            </p:nvCxnSpPr>
            <p:spPr>
              <a:xfrm>
                <a:off x="9171096" y="263338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xmlns="" id="{B6B6FEA9-34B5-4656-B681-E6227A1B433C}"/>
                  </a:ext>
                </a:extLst>
              </p:cNvPr>
              <p:cNvCxnSpPr>
                <a:cxnSpLocks/>
              </p:cNvCxnSpPr>
              <p:nvPr/>
            </p:nvCxnSpPr>
            <p:spPr>
              <a:xfrm>
                <a:off x="9278553"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xmlns="" id="{F1DE1691-6CB2-4CE1-9B22-C0C6B445673A}"/>
                  </a:ext>
                </a:extLst>
              </p:cNvPr>
              <p:cNvCxnSpPr>
                <a:cxnSpLocks/>
              </p:cNvCxnSpPr>
              <p:nvPr/>
            </p:nvCxnSpPr>
            <p:spPr>
              <a:xfrm>
                <a:off x="9386006" y="263338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xmlns="" id="{3CBAE0DD-DE76-432E-8FAB-03AA21954419}"/>
                  </a:ext>
                </a:extLst>
              </p:cNvPr>
              <p:cNvCxnSpPr>
                <a:cxnSpLocks/>
              </p:cNvCxnSpPr>
              <p:nvPr/>
            </p:nvCxnSpPr>
            <p:spPr>
              <a:xfrm>
                <a:off x="9501086" y="263942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xmlns="" id="{1446CB50-7B31-4EDB-818F-2C588EF29503}"/>
                  </a:ext>
                </a:extLst>
              </p:cNvPr>
              <p:cNvCxnSpPr>
                <a:cxnSpLocks/>
              </p:cNvCxnSpPr>
              <p:nvPr/>
            </p:nvCxnSpPr>
            <p:spPr>
              <a:xfrm>
                <a:off x="9605124"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07" name="Straight Connector 206">
                <a:extLst>
                  <a:ext uri="{FF2B5EF4-FFF2-40B4-BE49-F238E27FC236}">
                    <a16:creationId xmlns:a16="http://schemas.microsoft.com/office/drawing/2014/main" xmlns="" id="{B945B3CD-A47B-43E6-95E3-EA25D0BBF921}"/>
                  </a:ext>
                </a:extLst>
              </p:cNvPr>
              <p:cNvCxnSpPr>
                <a:cxnSpLocks/>
              </p:cNvCxnSpPr>
              <p:nvPr/>
            </p:nvCxnSpPr>
            <p:spPr>
              <a:xfrm>
                <a:off x="9712584" y="264100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xmlns="" id="{B2404B6A-87DA-4A5F-8EAC-9FDD5AE4F77E}"/>
                  </a:ext>
                </a:extLst>
              </p:cNvPr>
              <p:cNvCxnSpPr>
                <a:cxnSpLocks/>
              </p:cNvCxnSpPr>
              <p:nvPr/>
            </p:nvCxnSpPr>
            <p:spPr>
              <a:xfrm>
                <a:off x="9818324"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xmlns="" id="{A5FD8FCD-9C8E-4211-9323-446405C5EB58}"/>
                  </a:ext>
                </a:extLst>
              </p:cNvPr>
              <p:cNvCxnSpPr>
                <a:cxnSpLocks/>
              </p:cNvCxnSpPr>
              <p:nvPr/>
            </p:nvCxnSpPr>
            <p:spPr>
              <a:xfrm>
                <a:off x="9930067"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xmlns="" id="{A650F010-AB86-4F2F-A289-370E76B594F8}"/>
                  </a:ext>
                </a:extLst>
              </p:cNvPr>
              <p:cNvCxnSpPr>
                <a:cxnSpLocks/>
              </p:cNvCxnSpPr>
              <p:nvPr/>
            </p:nvCxnSpPr>
            <p:spPr>
              <a:xfrm>
                <a:off x="894714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xmlns="" id="{7007CC4D-C195-4BF7-ABEC-BB27920929A9}"/>
                  </a:ext>
                </a:extLst>
              </p:cNvPr>
              <p:cNvCxnSpPr>
                <a:cxnSpLocks/>
              </p:cNvCxnSpPr>
              <p:nvPr/>
            </p:nvCxnSpPr>
            <p:spPr>
              <a:xfrm>
                <a:off x="1002918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192" name="TextBox 191">
              <a:extLst>
                <a:ext uri="{FF2B5EF4-FFF2-40B4-BE49-F238E27FC236}">
                  <a16:creationId xmlns:a16="http://schemas.microsoft.com/office/drawing/2014/main" xmlns="" id="{69FEEA20-3578-4A35-BC8E-3F5571AE68C6}"/>
                </a:ext>
              </a:extLst>
            </p:cNvPr>
            <p:cNvSpPr txBox="1"/>
            <p:nvPr/>
          </p:nvSpPr>
          <p:spPr>
            <a:xfrm>
              <a:off x="6565712" y="5306542"/>
              <a:ext cx="246238" cy="515926"/>
            </a:xfrm>
            <a:prstGeom prst="rect">
              <a:avLst/>
            </a:prstGeom>
            <a:noFill/>
          </p:spPr>
          <p:txBody>
            <a:bodyPr wrap="square" rtlCol="0">
              <a:spAutoFit/>
            </a:bodyPr>
            <a:lstStyle/>
            <a:p>
              <a:r>
                <a:rPr lang="en-US" sz="1200" dirty="0"/>
                <a:t>4</a:t>
              </a:r>
            </a:p>
          </p:txBody>
        </p:sp>
        <p:sp>
          <p:nvSpPr>
            <p:cNvPr id="193" name="TextBox 192">
              <a:extLst>
                <a:ext uri="{FF2B5EF4-FFF2-40B4-BE49-F238E27FC236}">
                  <a16:creationId xmlns:a16="http://schemas.microsoft.com/office/drawing/2014/main" xmlns="" id="{3D5A8217-B775-49E4-A33A-50FEEAA28969}"/>
                </a:ext>
              </a:extLst>
            </p:cNvPr>
            <p:cNvSpPr txBox="1"/>
            <p:nvPr/>
          </p:nvSpPr>
          <p:spPr>
            <a:xfrm>
              <a:off x="5455827" y="5329558"/>
              <a:ext cx="246238" cy="515926"/>
            </a:xfrm>
            <a:prstGeom prst="rect">
              <a:avLst/>
            </a:prstGeom>
            <a:noFill/>
          </p:spPr>
          <p:txBody>
            <a:bodyPr wrap="square" rtlCol="0">
              <a:spAutoFit/>
            </a:bodyPr>
            <a:lstStyle/>
            <a:p>
              <a:r>
                <a:rPr lang="en-US" sz="1200" dirty="0"/>
                <a:t>3</a:t>
              </a:r>
            </a:p>
          </p:txBody>
        </p:sp>
        <p:sp>
          <p:nvSpPr>
            <p:cNvPr id="194" name="TextBox 193">
              <a:extLst>
                <a:ext uri="{FF2B5EF4-FFF2-40B4-BE49-F238E27FC236}">
                  <a16:creationId xmlns:a16="http://schemas.microsoft.com/office/drawing/2014/main" xmlns="" id="{388C4374-0F77-47E3-9FA8-7E539D7B90D2}"/>
                </a:ext>
              </a:extLst>
            </p:cNvPr>
            <p:cNvSpPr txBox="1"/>
            <p:nvPr/>
          </p:nvSpPr>
          <p:spPr>
            <a:xfrm>
              <a:off x="4376696" y="5299546"/>
              <a:ext cx="246238" cy="515926"/>
            </a:xfrm>
            <a:prstGeom prst="rect">
              <a:avLst/>
            </a:prstGeom>
            <a:noFill/>
          </p:spPr>
          <p:txBody>
            <a:bodyPr wrap="square" rtlCol="0">
              <a:spAutoFit/>
            </a:bodyPr>
            <a:lstStyle/>
            <a:p>
              <a:r>
                <a:rPr lang="en-US" sz="1200" dirty="0"/>
                <a:t>2</a:t>
              </a:r>
            </a:p>
          </p:txBody>
        </p:sp>
        <p:sp>
          <p:nvSpPr>
            <p:cNvPr id="195" name="TextBox 194">
              <a:extLst>
                <a:ext uri="{FF2B5EF4-FFF2-40B4-BE49-F238E27FC236}">
                  <a16:creationId xmlns:a16="http://schemas.microsoft.com/office/drawing/2014/main" xmlns="" id="{7269A43F-7518-44FC-8E74-9EFAD61D90D5}"/>
                </a:ext>
              </a:extLst>
            </p:cNvPr>
            <p:cNvSpPr txBox="1"/>
            <p:nvPr/>
          </p:nvSpPr>
          <p:spPr>
            <a:xfrm>
              <a:off x="3260910" y="5300124"/>
              <a:ext cx="246238" cy="515926"/>
            </a:xfrm>
            <a:prstGeom prst="rect">
              <a:avLst/>
            </a:prstGeom>
            <a:noFill/>
          </p:spPr>
          <p:txBody>
            <a:bodyPr wrap="square" rtlCol="0">
              <a:spAutoFit/>
            </a:bodyPr>
            <a:lstStyle/>
            <a:p>
              <a:r>
                <a:rPr lang="en-US" sz="1200" dirty="0"/>
                <a:t>1</a:t>
              </a:r>
            </a:p>
          </p:txBody>
        </p:sp>
        <p:sp>
          <p:nvSpPr>
            <p:cNvPr id="196" name="TextBox 195">
              <a:extLst>
                <a:ext uri="{FF2B5EF4-FFF2-40B4-BE49-F238E27FC236}">
                  <a16:creationId xmlns:a16="http://schemas.microsoft.com/office/drawing/2014/main" xmlns="" id="{FA895C8D-824C-47D8-BAC8-4A99A540081B}"/>
                </a:ext>
              </a:extLst>
            </p:cNvPr>
            <p:cNvSpPr txBox="1"/>
            <p:nvPr/>
          </p:nvSpPr>
          <p:spPr>
            <a:xfrm>
              <a:off x="2164621" y="5283683"/>
              <a:ext cx="246238" cy="515926"/>
            </a:xfrm>
            <a:prstGeom prst="rect">
              <a:avLst/>
            </a:prstGeom>
            <a:noFill/>
          </p:spPr>
          <p:txBody>
            <a:bodyPr wrap="square" rtlCol="0">
              <a:spAutoFit/>
            </a:bodyPr>
            <a:lstStyle/>
            <a:p>
              <a:r>
                <a:rPr lang="en-US" sz="1200" dirty="0"/>
                <a:t>0</a:t>
              </a:r>
            </a:p>
          </p:txBody>
        </p:sp>
        <p:sp>
          <p:nvSpPr>
            <p:cNvPr id="197" name="TextBox 196">
              <a:extLst>
                <a:ext uri="{FF2B5EF4-FFF2-40B4-BE49-F238E27FC236}">
                  <a16:creationId xmlns:a16="http://schemas.microsoft.com/office/drawing/2014/main" xmlns="" id="{E24B7444-0322-458E-B533-FC8306ADDF8E}"/>
                </a:ext>
              </a:extLst>
            </p:cNvPr>
            <p:cNvSpPr txBox="1"/>
            <p:nvPr/>
          </p:nvSpPr>
          <p:spPr>
            <a:xfrm>
              <a:off x="9829118" y="5329558"/>
              <a:ext cx="246238" cy="515926"/>
            </a:xfrm>
            <a:prstGeom prst="rect">
              <a:avLst/>
            </a:prstGeom>
            <a:noFill/>
          </p:spPr>
          <p:txBody>
            <a:bodyPr wrap="square" rtlCol="0">
              <a:spAutoFit/>
            </a:bodyPr>
            <a:lstStyle/>
            <a:p>
              <a:r>
                <a:rPr lang="en-US" sz="1200" dirty="0"/>
                <a:t>7</a:t>
              </a:r>
            </a:p>
          </p:txBody>
        </p:sp>
        <p:sp>
          <p:nvSpPr>
            <p:cNvPr id="198" name="TextBox 197">
              <a:extLst>
                <a:ext uri="{FF2B5EF4-FFF2-40B4-BE49-F238E27FC236}">
                  <a16:creationId xmlns:a16="http://schemas.microsoft.com/office/drawing/2014/main" xmlns="" id="{036AB4CB-3B6E-4DBD-A2C9-D20DFC9737C2}"/>
                </a:ext>
              </a:extLst>
            </p:cNvPr>
            <p:cNvSpPr txBox="1"/>
            <p:nvPr/>
          </p:nvSpPr>
          <p:spPr>
            <a:xfrm>
              <a:off x="8748706" y="5306542"/>
              <a:ext cx="246238" cy="515926"/>
            </a:xfrm>
            <a:prstGeom prst="rect">
              <a:avLst/>
            </a:prstGeom>
            <a:noFill/>
          </p:spPr>
          <p:txBody>
            <a:bodyPr wrap="square" rtlCol="0">
              <a:spAutoFit/>
            </a:bodyPr>
            <a:lstStyle/>
            <a:p>
              <a:r>
                <a:rPr lang="en-US" sz="1200" dirty="0"/>
                <a:t>6</a:t>
              </a:r>
            </a:p>
          </p:txBody>
        </p:sp>
        <p:sp>
          <p:nvSpPr>
            <p:cNvPr id="199" name="TextBox 198">
              <a:extLst>
                <a:ext uri="{FF2B5EF4-FFF2-40B4-BE49-F238E27FC236}">
                  <a16:creationId xmlns:a16="http://schemas.microsoft.com/office/drawing/2014/main" xmlns="" id="{AAA8FD8C-0F13-474C-BB38-3379AFDB95E2}"/>
                </a:ext>
              </a:extLst>
            </p:cNvPr>
            <p:cNvSpPr txBox="1"/>
            <p:nvPr/>
          </p:nvSpPr>
          <p:spPr>
            <a:xfrm>
              <a:off x="7659777" y="5313527"/>
              <a:ext cx="246238" cy="515926"/>
            </a:xfrm>
            <a:prstGeom prst="rect">
              <a:avLst/>
            </a:prstGeom>
            <a:noFill/>
          </p:spPr>
          <p:txBody>
            <a:bodyPr wrap="square" rtlCol="0">
              <a:spAutoFit/>
            </a:bodyPr>
            <a:lstStyle/>
            <a:p>
              <a:r>
                <a:rPr lang="en-US" sz="1200" dirty="0"/>
                <a:t>5</a:t>
              </a:r>
            </a:p>
          </p:txBody>
        </p:sp>
      </p:grpSp>
      <p:grpSp>
        <p:nvGrpSpPr>
          <p:cNvPr id="275" name="Group 654">
            <a:extLst>
              <a:ext uri="{FF2B5EF4-FFF2-40B4-BE49-F238E27FC236}">
                <a16:creationId xmlns:a16="http://schemas.microsoft.com/office/drawing/2014/main" xmlns="" id="{5573599E-4EF1-4600-91C4-2161518088C7}"/>
              </a:ext>
            </a:extLst>
          </p:cNvPr>
          <p:cNvGrpSpPr/>
          <p:nvPr/>
        </p:nvGrpSpPr>
        <p:grpSpPr>
          <a:xfrm rot="5904945">
            <a:off x="5824378" y="3716886"/>
            <a:ext cx="363715" cy="2742872"/>
            <a:chOff x="11398234" y="1837290"/>
            <a:chExt cx="381004" cy="3705832"/>
          </a:xfrm>
          <a:effectLst>
            <a:reflection blurRad="6350" stA="50000" endA="300" endPos="90000" dist="50800" dir="5400000" sy="-100000" algn="bl" rotWithShape="0"/>
          </a:effectLst>
        </p:grpSpPr>
        <p:sp>
          <p:nvSpPr>
            <p:cNvPr id="276" name="Rectangle 275">
              <a:extLst>
                <a:ext uri="{FF2B5EF4-FFF2-40B4-BE49-F238E27FC236}">
                  <a16:creationId xmlns:a16="http://schemas.microsoft.com/office/drawing/2014/main" xmlns="" id="{D885FA48-7783-4978-9F33-898A98799DEE}"/>
                </a:ext>
              </a:extLst>
            </p:cNvPr>
            <p:cNvSpPr/>
            <p:nvPr/>
          </p:nvSpPr>
          <p:spPr>
            <a:xfrm rot="21537726">
              <a:off x="11433311" y="2015673"/>
              <a:ext cx="339555" cy="3077488"/>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a:p>
          </p:txBody>
        </p:sp>
        <p:sp>
          <p:nvSpPr>
            <p:cNvPr id="277" name="Rectangle 276">
              <a:extLst>
                <a:ext uri="{FF2B5EF4-FFF2-40B4-BE49-F238E27FC236}">
                  <a16:creationId xmlns:a16="http://schemas.microsoft.com/office/drawing/2014/main" xmlns="" id="{958973FB-3306-44B6-992D-A50D90D9B277}"/>
                </a:ext>
              </a:extLst>
            </p:cNvPr>
            <p:cNvSpPr/>
            <p:nvPr/>
          </p:nvSpPr>
          <p:spPr>
            <a:xfrm rot="21537726">
              <a:off x="11398234" y="1837290"/>
              <a:ext cx="339555" cy="280219"/>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278" name="Isosceles Triangle 277">
              <a:extLst>
                <a:ext uri="{FF2B5EF4-FFF2-40B4-BE49-F238E27FC236}">
                  <a16:creationId xmlns:a16="http://schemas.microsoft.com/office/drawing/2014/main" xmlns="" id="{B389FFF3-74BD-41DF-9689-735BE9E98269}"/>
                </a:ext>
              </a:extLst>
            </p:cNvPr>
            <p:cNvSpPr/>
            <p:nvPr/>
          </p:nvSpPr>
          <p:spPr>
            <a:xfrm rot="10737726">
              <a:off x="11446671" y="5071881"/>
              <a:ext cx="332567" cy="39793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279" name="Isosceles Triangle 278">
              <a:extLst>
                <a:ext uri="{FF2B5EF4-FFF2-40B4-BE49-F238E27FC236}">
                  <a16:creationId xmlns:a16="http://schemas.microsoft.com/office/drawing/2014/main" xmlns="" id="{B7AD9CF2-15D3-489F-BB34-147447D88962}"/>
                </a:ext>
              </a:extLst>
            </p:cNvPr>
            <p:cNvSpPr/>
            <p:nvPr/>
          </p:nvSpPr>
          <p:spPr>
            <a:xfrm rot="10737726">
              <a:off x="11549294" y="5290056"/>
              <a:ext cx="122618" cy="25306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sp>
        <p:nvSpPr>
          <p:cNvPr id="4" name="Rectangle 3"/>
          <p:cNvSpPr/>
          <p:nvPr/>
        </p:nvSpPr>
        <p:spPr>
          <a:xfrm>
            <a:off x="6293674" y="2707093"/>
            <a:ext cx="348172" cy="369332"/>
          </a:xfrm>
          <a:prstGeom prst="rect">
            <a:avLst/>
          </a:prstGeom>
        </p:spPr>
        <p:txBody>
          <a:bodyPr wrap="none">
            <a:spAutoFit/>
          </a:bodyPr>
          <a:lstStyle/>
          <a:p>
            <a:pPr lvl="0"/>
            <a:r>
              <a:rPr lang="en-US" dirty="0" smtClean="0">
                <a:solidFill>
                  <a:prstClr val="black"/>
                </a:solidFill>
              </a:rPr>
              <a:t>E</a:t>
            </a:r>
            <a:endParaRPr lang="en-US" dirty="0">
              <a:solidFill>
                <a:prstClr val="black"/>
              </a:solidFill>
            </a:endParaRPr>
          </a:p>
        </p:txBody>
      </p:sp>
      <p:sp>
        <p:nvSpPr>
          <p:cNvPr id="280" name="Rectangle 279"/>
          <p:cNvSpPr/>
          <p:nvPr/>
        </p:nvSpPr>
        <p:spPr>
          <a:xfrm>
            <a:off x="3929035" y="2546907"/>
            <a:ext cx="343364" cy="369332"/>
          </a:xfrm>
          <a:prstGeom prst="rect">
            <a:avLst/>
          </a:prstGeom>
        </p:spPr>
        <p:txBody>
          <a:bodyPr wrap="none">
            <a:spAutoFit/>
          </a:bodyPr>
          <a:lstStyle/>
          <a:p>
            <a:pPr lvl="0"/>
            <a:r>
              <a:rPr lang="en-US" dirty="0">
                <a:solidFill>
                  <a:prstClr val="black"/>
                </a:solidFill>
              </a:rPr>
              <a:t>F</a:t>
            </a:r>
          </a:p>
        </p:txBody>
      </p:sp>
      <p:sp>
        <p:nvSpPr>
          <p:cNvPr id="7" name="Rectangle 6"/>
          <p:cNvSpPr/>
          <p:nvPr/>
        </p:nvSpPr>
        <p:spPr>
          <a:xfrm>
            <a:off x="947314" y="5588493"/>
            <a:ext cx="7558190" cy="954107"/>
          </a:xfrm>
          <a:prstGeom prst="rect">
            <a:avLst/>
          </a:prstGeom>
        </p:spPr>
        <p:txBody>
          <a:bodyPr wrap="square">
            <a:spAutoFit/>
          </a:bodyPr>
          <a:lstStyle/>
          <a:p>
            <a:r>
              <a:rPr lang="en-US" sz="2800" dirty="0"/>
              <a:t>BC </a:t>
            </a:r>
            <a:r>
              <a:rPr lang="en-US" sz="2800" dirty="0" err="1"/>
              <a:t>রেখাংশের</a:t>
            </a:r>
            <a:r>
              <a:rPr lang="en-US" sz="2800" dirty="0"/>
              <a:t> </a:t>
            </a:r>
            <a:r>
              <a:rPr lang="en-US" sz="2800" dirty="0" smtClean="0"/>
              <a:t>   B ও   C </a:t>
            </a:r>
            <a:r>
              <a:rPr lang="en-US" sz="2800" dirty="0" err="1"/>
              <a:t>বিন্দুতে</a:t>
            </a:r>
            <a:r>
              <a:rPr lang="en-US" sz="2800" dirty="0"/>
              <a:t>    B </a:t>
            </a:r>
            <a:r>
              <a:rPr lang="en-US" sz="2800" dirty="0" err="1">
                <a:latin typeface="NikoshBAN" pitchFamily="2" charset="0"/>
                <a:cs typeface="NikoshBAN" pitchFamily="2" charset="0"/>
              </a:rPr>
              <a:t>এর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সমান</a:t>
            </a:r>
            <a:r>
              <a:rPr lang="en-US" sz="2800" dirty="0">
                <a:latin typeface="NikoshBAN" pitchFamily="2" charset="0"/>
                <a:cs typeface="NikoshBAN" pitchFamily="2" charset="0"/>
              </a:rPr>
              <a:t> </a:t>
            </a:r>
            <a:r>
              <a:rPr lang="en-US" sz="2800" dirty="0" err="1">
                <a:latin typeface="NikoshBAN" pitchFamily="2" charset="0"/>
                <a:cs typeface="NikoshBAN" pitchFamily="2" charset="0"/>
              </a:rPr>
              <a:t>করে</a:t>
            </a:r>
            <a:r>
              <a:rPr lang="en-US" sz="2800" dirty="0">
                <a:latin typeface="NikoshBAN" pitchFamily="2" charset="0"/>
                <a:cs typeface="NikoshBAN" pitchFamily="2" charset="0"/>
              </a:rPr>
              <a:t>   </a:t>
            </a:r>
            <a:r>
              <a:rPr lang="en-US" sz="2800" dirty="0" smtClean="0">
                <a:latin typeface="NikoshBAN" pitchFamily="2" charset="0"/>
                <a:cs typeface="NikoshBAN" pitchFamily="2" charset="0"/>
              </a:rPr>
              <a:t> CBF  </a:t>
            </a:r>
            <a:r>
              <a:rPr lang="en-US" sz="2800" dirty="0">
                <a:latin typeface="NikoshBAN" pitchFamily="2" charset="0"/>
                <a:cs typeface="NikoshBAN" pitchFamily="2" charset="0"/>
              </a:rPr>
              <a:t>ও     DCE </a:t>
            </a:r>
            <a:r>
              <a:rPr lang="en-US" sz="2800" dirty="0" err="1"/>
              <a:t>আঁকি</a:t>
            </a:r>
            <a:r>
              <a:rPr lang="en-US" sz="2800" dirty="0"/>
              <a:t>। </a:t>
            </a:r>
          </a:p>
        </p:txBody>
      </p:sp>
      <p:grpSp>
        <p:nvGrpSpPr>
          <p:cNvPr id="287" name="Group 286"/>
          <p:cNvGrpSpPr/>
          <p:nvPr/>
        </p:nvGrpSpPr>
        <p:grpSpPr>
          <a:xfrm>
            <a:off x="7368834" y="5362029"/>
            <a:ext cx="581014" cy="623674"/>
            <a:chOff x="-2419524" y="1478962"/>
            <a:chExt cx="609277" cy="386975"/>
          </a:xfrm>
        </p:grpSpPr>
        <p:grpSp>
          <p:nvGrpSpPr>
            <p:cNvPr id="288" name="Group 287"/>
            <p:cNvGrpSpPr/>
            <p:nvPr/>
          </p:nvGrpSpPr>
          <p:grpSpPr>
            <a:xfrm>
              <a:off x="-2419524" y="1668559"/>
              <a:ext cx="312552" cy="197378"/>
              <a:chOff x="-1847389" y="1685762"/>
              <a:chExt cx="241208" cy="163591"/>
            </a:xfrm>
          </p:grpSpPr>
          <p:cxnSp>
            <p:nvCxnSpPr>
              <p:cNvPr id="290" name="Straight Connector 289"/>
              <p:cNvCxnSpPr/>
              <p:nvPr/>
            </p:nvCxnSpPr>
            <p:spPr>
              <a:xfrm flipV="1">
                <a:off x="-1832288" y="1840304"/>
                <a:ext cx="226107" cy="90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V="1">
                <a:off x="-1847389" y="1685762"/>
                <a:ext cx="127928" cy="1635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9" name="Rectangle 288"/>
            <p:cNvSpPr/>
            <p:nvPr/>
          </p:nvSpPr>
          <p:spPr>
            <a:xfrm>
              <a:off x="-2280888" y="1478962"/>
              <a:ext cx="470641" cy="229162"/>
            </a:xfrm>
            <a:prstGeom prst="rect">
              <a:avLst/>
            </a:prstGeom>
          </p:spPr>
          <p:txBody>
            <a:bodyPr wrap="square">
              <a:spAutoFit/>
            </a:bodyPr>
            <a:lstStyle/>
            <a:p>
              <a:r>
                <a:rPr lang="en-US" dirty="0" smtClean="0"/>
                <a:t>     </a:t>
              </a:r>
              <a:endParaRPr lang="en-US" dirty="0"/>
            </a:p>
          </p:txBody>
        </p:sp>
      </p:grpSp>
      <p:grpSp>
        <p:nvGrpSpPr>
          <p:cNvPr id="292" name="Group 291"/>
          <p:cNvGrpSpPr/>
          <p:nvPr/>
        </p:nvGrpSpPr>
        <p:grpSpPr>
          <a:xfrm>
            <a:off x="5096511" y="5355759"/>
            <a:ext cx="581014" cy="623674"/>
            <a:chOff x="-2419524" y="1478962"/>
            <a:chExt cx="609277" cy="386975"/>
          </a:xfrm>
        </p:grpSpPr>
        <p:grpSp>
          <p:nvGrpSpPr>
            <p:cNvPr id="293" name="Group 292"/>
            <p:cNvGrpSpPr/>
            <p:nvPr/>
          </p:nvGrpSpPr>
          <p:grpSpPr>
            <a:xfrm>
              <a:off x="-2419524" y="1668559"/>
              <a:ext cx="312552" cy="197378"/>
              <a:chOff x="-1847389" y="1685762"/>
              <a:chExt cx="241208" cy="163591"/>
            </a:xfrm>
          </p:grpSpPr>
          <p:cxnSp>
            <p:nvCxnSpPr>
              <p:cNvPr id="295" name="Straight Connector 294"/>
              <p:cNvCxnSpPr/>
              <p:nvPr/>
            </p:nvCxnSpPr>
            <p:spPr>
              <a:xfrm flipV="1">
                <a:off x="-1832288" y="1840304"/>
                <a:ext cx="226107" cy="90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flipV="1">
                <a:off x="-1847389" y="1685762"/>
                <a:ext cx="127928" cy="1635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4" name="Rectangle 293"/>
            <p:cNvSpPr/>
            <p:nvPr/>
          </p:nvSpPr>
          <p:spPr>
            <a:xfrm>
              <a:off x="-2280888" y="1478962"/>
              <a:ext cx="470641" cy="229162"/>
            </a:xfrm>
            <a:prstGeom prst="rect">
              <a:avLst/>
            </a:prstGeom>
          </p:spPr>
          <p:txBody>
            <a:bodyPr wrap="square">
              <a:spAutoFit/>
            </a:bodyPr>
            <a:lstStyle/>
            <a:p>
              <a:r>
                <a:rPr lang="en-US" dirty="0" smtClean="0"/>
                <a:t>     </a:t>
              </a:r>
              <a:endParaRPr lang="en-US" dirty="0"/>
            </a:p>
          </p:txBody>
        </p:sp>
      </p:grpSp>
      <p:grpSp>
        <p:nvGrpSpPr>
          <p:cNvPr id="297" name="Group 296"/>
          <p:cNvGrpSpPr/>
          <p:nvPr/>
        </p:nvGrpSpPr>
        <p:grpSpPr>
          <a:xfrm>
            <a:off x="1381469" y="5771620"/>
            <a:ext cx="581014" cy="623674"/>
            <a:chOff x="-2419524" y="1478962"/>
            <a:chExt cx="609277" cy="386975"/>
          </a:xfrm>
        </p:grpSpPr>
        <p:grpSp>
          <p:nvGrpSpPr>
            <p:cNvPr id="298" name="Group 297"/>
            <p:cNvGrpSpPr/>
            <p:nvPr/>
          </p:nvGrpSpPr>
          <p:grpSpPr>
            <a:xfrm>
              <a:off x="-2419524" y="1668559"/>
              <a:ext cx="312552" cy="197378"/>
              <a:chOff x="-1847389" y="1685762"/>
              <a:chExt cx="241208" cy="163591"/>
            </a:xfrm>
          </p:grpSpPr>
          <p:cxnSp>
            <p:nvCxnSpPr>
              <p:cNvPr id="300" name="Straight Connector 299"/>
              <p:cNvCxnSpPr/>
              <p:nvPr/>
            </p:nvCxnSpPr>
            <p:spPr>
              <a:xfrm flipV="1">
                <a:off x="-1832288" y="1840304"/>
                <a:ext cx="226107" cy="90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flipV="1">
                <a:off x="-1847389" y="1685762"/>
                <a:ext cx="127928" cy="1635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9" name="Rectangle 298"/>
            <p:cNvSpPr/>
            <p:nvPr/>
          </p:nvSpPr>
          <p:spPr>
            <a:xfrm>
              <a:off x="-2280888" y="1478962"/>
              <a:ext cx="470641" cy="229162"/>
            </a:xfrm>
            <a:prstGeom prst="rect">
              <a:avLst/>
            </a:prstGeom>
          </p:spPr>
          <p:txBody>
            <a:bodyPr wrap="square">
              <a:spAutoFit/>
            </a:bodyPr>
            <a:lstStyle/>
            <a:p>
              <a:r>
                <a:rPr lang="en-US" dirty="0" smtClean="0"/>
                <a:t>     </a:t>
              </a:r>
              <a:endParaRPr lang="en-US" dirty="0"/>
            </a:p>
          </p:txBody>
        </p:sp>
      </p:grpSp>
    </p:spTree>
    <p:extLst>
      <p:ext uri="{BB962C8B-B14F-4D97-AF65-F5344CB8AC3E}">
        <p14:creationId xmlns:p14="http://schemas.microsoft.com/office/powerpoint/2010/main" val="3863988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72"/>
                                        </p:tgtEl>
                                        <p:attrNameLst>
                                          <p:attrName>style.visibility</p:attrName>
                                        </p:attrNameLst>
                                      </p:cBhvr>
                                      <p:to>
                                        <p:strVal val="visible"/>
                                      </p:to>
                                    </p:set>
                                    <p:animEffect transition="in" filter="fade">
                                      <p:cBhvr>
                                        <p:cTn id="7" dur="1000"/>
                                        <p:tgtEl>
                                          <p:spTgt spid="572"/>
                                        </p:tgtEl>
                                      </p:cBhvr>
                                    </p:animEffect>
                                    <p:anim calcmode="lin" valueType="num">
                                      <p:cBhvr>
                                        <p:cTn id="8" dur="1000" fill="hold"/>
                                        <p:tgtEl>
                                          <p:spTgt spid="572"/>
                                        </p:tgtEl>
                                        <p:attrNameLst>
                                          <p:attrName>ppt_x</p:attrName>
                                        </p:attrNameLst>
                                      </p:cBhvr>
                                      <p:tavLst>
                                        <p:tav tm="0">
                                          <p:val>
                                            <p:strVal val="#ppt_x"/>
                                          </p:val>
                                        </p:tav>
                                        <p:tav tm="100000">
                                          <p:val>
                                            <p:strVal val="#ppt_x"/>
                                          </p:val>
                                        </p:tav>
                                      </p:tavLst>
                                    </p:anim>
                                    <p:anim calcmode="lin" valueType="num">
                                      <p:cBhvr>
                                        <p:cTn id="9" dur="1000" fill="hold"/>
                                        <p:tgtEl>
                                          <p:spTgt spid="57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31"/>
                                        </p:tgtEl>
                                        <p:attrNameLst>
                                          <p:attrName>style.visibility</p:attrName>
                                        </p:attrNameLst>
                                      </p:cBhvr>
                                      <p:to>
                                        <p:strVal val="visible"/>
                                      </p:to>
                                    </p:set>
                                    <p:animEffect transition="in" filter="fade">
                                      <p:cBhvr>
                                        <p:cTn id="12" dur="5000"/>
                                        <p:tgtEl>
                                          <p:spTgt spid="331"/>
                                        </p:tgtEl>
                                      </p:cBhvr>
                                    </p:animEffect>
                                  </p:childTnLst>
                                </p:cTn>
                              </p:par>
                              <p:par>
                                <p:cTn id="13" presetID="8" presetClass="emph" presetSubtype="0" fill="hold" nodeType="withEffect">
                                  <p:stCondLst>
                                    <p:cond delay="0"/>
                                  </p:stCondLst>
                                  <p:childTnLst>
                                    <p:animRot by="5400000">
                                      <p:cBhvr>
                                        <p:cTn id="14" dur="2000" fill="hold"/>
                                        <p:tgtEl>
                                          <p:spTgt spid="331"/>
                                        </p:tgtEl>
                                        <p:attrNameLst>
                                          <p:attrName>r</p:attrName>
                                        </p:attrNameLst>
                                      </p:cBhvr>
                                    </p:animRot>
                                  </p:childTnLst>
                                </p:cTn>
                              </p:par>
                            </p:childTnLst>
                          </p:cTn>
                        </p:par>
                        <p:par>
                          <p:cTn id="15" fill="hold">
                            <p:stCondLst>
                              <p:cond delay="5000"/>
                            </p:stCondLst>
                            <p:childTnLst>
                              <p:par>
                                <p:cTn id="16" presetID="22" presetClass="entr" presetSubtype="4" fill="hold" grpId="0" nodeType="afterEffect">
                                  <p:stCondLst>
                                    <p:cond delay="0"/>
                                  </p:stCondLst>
                                  <p:childTnLst>
                                    <p:set>
                                      <p:cBhvr>
                                        <p:cTn id="17" dur="1" fill="hold">
                                          <p:stCondLst>
                                            <p:cond delay="0"/>
                                          </p:stCondLst>
                                        </p:cTn>
                                        <p:tgtEl>
                                          <p:spTgt spid="536"/>
                                        </p:tgtEl>
                                        <p:attrNameLst>
                                          <p:attrName>style.visibility</p:attrName>
                                        </p:attrNameLst>
                                      </p:cBhvr>
                                      <p:to>
                                        <p:strVal val="visible"/>
                                      </p:to>
                                    </p:set>
                                    <p:animEffect transition="in" filter="wipe(down)">
                                      <p:cBhvr>
                                        <p:cTn id="18" dur="500"/>
                                        <p:tgtEl>
                                          <p:spTgt spid="536"/>
                                        </p:tgtEl>
                                      </p:cBhvr>
                                    </p:animEffect>
                                  </p:childTnLst>
                                </p:cTn>
                              </p:par>
                            </p:childTnLst>
                          </p:cTn>
                        </p:par>
                        <p:par>
                          <p:cTn id="19" fill="hold">
                            <p:stCondLst>
                              <p:cond delay="5500"/>
                            </p:stCondLst>
                            <p:childTnLst>
                              <p:par>
                                <p:cTn id="20" presetID="42" presetClass="path" presetSubtype="0" accel="50000" decel="50000" fill="hold" nodeType="afterEffect">
                                  <p:stCondLst>
                                    <p:cond delay="0"/>
                                  </p:stCondLst>
                                  <p:childTnLst>
                                    <p:animMotion origin="layout" path="M -0.00069 0.00856 L 0.02153 0.36921 " pathEditMode="relative" rAng="0" ptsTypes="AA">
                                      <p:cBhvr>
                                        <p:cTn id="21" dur="2000" fill="hold"/>
                                        <p:tgtEl>
                                          <p:spTgt spid="331"/>
                                        </p:tgtEl>
                                        <p:attrNameLst>
                                          <p:attrName>ppt_x</p:attrName>
                                          <p:attrName>ppt_y</p:attrName>
                                        </p:attrNameLst>
                                      </p:cBhvr>
                                      <p:rCtr x="1111" y="18032"/>
                                    </p:animMotion>
                                  </p:childTnLst>
                                </p:cTn>
                              </p:par>
                            </p:childTnLst>
                          </p:cTn>
                        </p:par>
                        <p:par>
                          <p:cTn id="22" fill="hold">
                            <p:stCondLst>
                              <p:cond delay="7500"/>
                            </p:stCondLst>
                            <p:childTnLst>
                              <p:par>
                                <p:cTn id="23" presetID="8" presetClass="emph" presetSubtype="0" fill="hold" nodeType="afterEffect">
                                  <p:stCondLst>
                                    <p:cond delay="0"/>
                                  </p:stCondLst>
                                  <p:childTnLst>
                                    <p:animRot by="-5400000">
                                      <p:cBhvr>
                                        <p:cTn id="24" dur="2000" fill="hold"/>
                                        <p:tgtEl>
                                          <p:spTgt spid="331"/>
                                        </p:tgtEl>
                                        <p:attrNameLst>
                                          <p:attrName>r</p:attrName>
                                        </p:attrNameLst>
                                      </p:cBhvr>
                                    </p:animRot>
                                  </p:childTnLst>
                                </p:cTn>
                              </p:par>
                            </p:childTnLst>
                          </p:cTn>
                        </p:par>
                        <p:par>
                          <p:cTn id="25" fill="hold">
                            <p:stCondLst>
                              <p:cond delay="9500"/>
                            </p:stCondLst>
                            <p:childTnLst>
                              <p:par>
                                <p:cTn id="26" presetID="22" presetClass="entr" presetSubtype="4" fill="hold" grpId="0" nodeType="afterEffect">
                                  <p:stCondLst>
                                    <p:cond delay="0"/>
                                  </p:stCondLst>
                                  <p:childTnLst>
                                    <p:set>
                                      <p:cBhvr>
                                        <p:cTn id="27" dur="1" fill="hold">
                                          <p:stCondLst>
                                            <p:cond delay="0"/>
                                          </p:stCondLst>
                                        </p:cTn>
                                        <p:tgtEl>
                                          <p:spTgt spid="489"/>
                                        </p:tgtEl>
                                        <p:attrNameLst>
                                          <p:attrName>style.visibility</p:attrName>
                                        </p:attrNameLst>
                                      </p:cBhvr>
                                      <p:to>
                                        <p:strVal val="visible"/>
                                      </p:to>
                                    </p:set>
                                    <p:animEffect transition="in" filter="wipe(down)">
                                      <p:cBhvr>
                                        <p:cTn id="28" dur="500"/>
                                        <p:tgtEl>
                                          <p:spTgt spid="489"/>
                                        </p:tgtEl>
                                      </p:cBhvr>
                                    </p:animEffect>
                                  </p:childTnLst>
                                </p:cTn>
                              </p:par>
                            </p:childTnLst>
                          </p:cTn>
                        </p:par>
                        <p:par>
                          <p:cTn id="29" fill="hold">
                            <p:stCondLst>
                              <p:cond delay="10000"/>
                            </p:stCondLst>
                            <p:childTnLst>
                              <p:par>
                                <p:cTn id="30" presetID="63" presetClass="path" presetSubtype="0" accel="50000" decel="50000" fill="hold" nodeType="afterEffect">
                                  <p:stCondLst>
                                    <p:cond delay="0"/>
                                  </p:stCondLst>
                                  <p:childTnLst>
                                    <p:animMotion origin="layout" path="M 0.02153 0.36921 L 0.29722 0.36065 " pathEditMode="relative" rAng="0" ptsTypes="AA">
                                      <p:cBhvr>
                                        <p:cTn id="31" dur="2000" fill="hold"/>
                                        <p:tgtEl>
                                          <p:spTgt spid="331"/>
                                        </p:tgtEl>
                                        <p:attrNameLst>
                                          <p:attrName>ppt_x</p:attrName>
                                          <p:attrName>ppt_y</p:attrName>
                                        </p:attrNameLst>
                                      </p:cBhvr>
                                      <p:rCtr x="13785" y="-440"/>
                                    </p:animMotion>
                                  </p:childTnLst>
                                </p:cTn>
                              </p:par>
                            </p:childTnLst>
                          </p:cTn>
                        </p:par>
                        <p:par>
                          <p:cTn id="32" fill="hold">
                            <p:stCondLst>
                              <p:cond delay="12000"/>
                            </p:stCondLst>
                            <p:childTnLst>
                              <p:par>
                                <p:cTn id="33" presetID="8" presetClass="emph" presetSubtype="0" fill="hold" nodeType="afterEffect">
                                  <p:stCondLst>
                                    <p:cond delay="0"/>
                                  </p:stCondLst>
                                  <p:childTnLst>
                                    <p:animRot by="5400000">
                                      <p:cBhvr>
                                        <p:cTn id="34" dur="2000" fill="hold"/>
                                        <p:tgtEl>
                                          <p:spTgt spid="331"/>
                                        </p:tgtEl>
                                        <p:attrNameLst>
                                          <p:attrName>r</p:attrName>
                                        </p:attrNameLst>
                                      </p:cBhvr>
                                    </p:animRot>
                                  </p:childTnLst>
                                </p:cTn>
                              </p:par>
                            </p:childTnLst>
                          </p:cTn>
                        </p:par>
                        <p:par>
                          <p:cTn id="35" fill="hold">
                            <p:stCondLst>
                              <p:cond delay="14000"/>
                            </p:stCondLst>
                            <p:childTnLst>
                              <p:par>
                                <p:cTn id="36" presetID="22" presetClass="exit" presetSubtype="4" fill="hold" nodeType="afterEffect">
                                  <p:stCondLst>
                                    <p:cond delay="0"/>
                                  </p:stCondLst>
                                  <p:childTnLst>
                                    <p:animEffect transition="out" filter="wipe(down)">
                                      <p:cBhvr>
                                        <p:cTn id="37" dur="2000"/>
                                        <p:tgtEl>
                                          <p:spTgt spid="331"/>
                                        </p:tgtEl>
                                      </p:cBhvr>
                                    </p:animEffect>
                                    <p:set>
                                      <p:cBhvr>
                                        <p:cTn id="38" dur="1" fill="hold">
                                          <p:stCondLst>
                                            <p:cond delay="1999"/>
                                          </p:stCondLst>
                                        </p:cTn>
                                        <p:tgtEl>
                                          <p:spTgt spid="331"/>
                                        </p:tgtEl>
                                        <p:attrNameLst>
                                          <p:attrName>style.visibility</p:attrName>
                                        </p:attrNameLst>
                                      </p:cBhvr>
                                      <p:to>
                                        <p:strVal val="hidden"/>
                                      </p:to>
                                    </p:set>
                                  </p:childTnLst>
                                </p:cTn>
                              </p:par>
                            </p:childTnLst>
                          </p:cTn>
                        </p:par>
                        <p:par>
                          <p:cTn id="39" fill="hold">
                            <p:stCondLst>
                              <p:cond delay="16000"/>
                            </p:stCondLst>
                            <p:childTnLst>
                              <p:par>
                                <p:cTn id="40" presetID="22" presetClass="entr" presetSubtype="4" fill="hold" grpId="0" nodeType="afterEffect">
                                  <p:stCondLst>
                                    <p:cond delay="0"/>
                                  </p:stCondLst>
                                  <p:childTnLst>
                                    <p:set>
                                      <p:cBhvr>
                                        <p:cTn id="41" dur="1" fill="hold">
                                          <p:stCondLst>
                                            <p:cond delay="0"/>
                                          </p:stCondLst>
                                        </p:cTn>
                                        <p:tgtEl>
                                          <p:spTgt spid="356"/>
                                        </p:tgtEl>
                                        <p:attrNameLst>
                                          <p:attrName>style.visibility</p:attrName>
                                        </p:attrNameLst>
                                      </p:cBhvr>
                                      <p:to>
                                        <p:strVal val="visible"/>
                                      </p:to>
                                    </p:set>
                                    <p:animEffect transition="in" filter="wipe(down)">
                                      <p:cBhvr>
                                        <p:cTn id="42" dur="500"/>
                                        <p:tgtEl>
                                          <p:spTgt spid="356"/>
                                        </p:tgtEl>
                                      </p:cBhvr>
                                    </p:animEffect>
                                  </p:childTnLst>
                                </p:cTn>
                              </p:par>
                            </p:childTnLst>
                          </p:cTn>
                        </p:par>
                        <p:par>
                          <p:cTn id="43" fill="hold">
                            <p:stCondLst>
                              <p:cond delay="16500"/>
                            </p:stCondLst>
                            <p:childTnLst>
                              <p:par>
                                <p:cTn id="44" presetID="10" presetClass="entr" presetSubtype="0" fill="hold" nodeType="afterEffect">
                                  <p:stCondLst>
                                    <p:cond delay="0"/>
                                  </p:stCondLst>
                                  <p:childTnLst>
                                    <p:set>
                                      <p:cBhvr>
                                        <p:cTn id="45" dur="1" fill="hold">
                                          <p:stCondLst>
                                            <p:cond delay="0"/>
                                          </p:stCondLst>
                                        </p:cTn>
                                        <p:tgtEl>
                                          <p:spTgt spid="357"/>
                                        </p:tgtEl>
                                        <p:attrNameLst>
                                          <p:attrName>style.visibility</p:attrName>
                                        </p:attrNameLst>
                                      </p:cBhvr>
                                      <p:to>
                                        <p:strVal val="visible"/>
                                      </p:to>
                                    </p:set>
                                    <p:animEffect transition="in" filter="fade">
                                      <p:cBhvr>
                                        <p:cTn id="46" dur="5000"/>
                                        <p:tgtEl>
                                          <p:spTgt spid="357"/>
                                        </p:tgtEl>
                                      </p:cBhvr>
                                    </p:animEffect>
                                  </p:childTnLst>
                                </p:cTn>
                              </p:par>
                              <p:par>
                                <p:cTn id="47" presetID="32" presetClass="emph" presetSubtype="0" fill="hold" nodeType="withEffect">
                                  <p:stCondLst>
                                    <p:cond delay="0"/>
                                  </p:stCondLst>
                                  <p:childTnLst>
                                    <p:animRot by="120000">
                                      <p:cBhvr>
                                        <p:cTn id="48" dur="100" fill="hold">
                                          <p:stCondLst>
                                            <p:cond delay="0"/>
                                          </p:stCondLst>
                                        </p:cTn>
                                        <p:tgtEl>
                                          <p:spTgt spid="357"/>
                                        </p:tgtEl>
                                        <p:attrNameLst>
                                          <p:attrName>r</p:attrName>
                                        </p:attrNameLst>
                                      </p:cBhvr>
                                    </p:animRot>
                                    <p:animRot by="-240000">
                                      <p:cBhvr>
                                        <p:cTn id="49" dur="200" fill="hold">
                                          <p:stCondLst>
                                            <p:cond delay="200"/>
                                          </p:stCondLst>
                                        </p:cTn>
                                        <p:tgtEl>
                                          <p:spTgt spid="357"/>
                                        </p:tgtEl>
                                        <p:attrNameLst>
                                          <p:attrName>r</p:attrName>
                                        </p:attrNameLst>
                                      </p:cBhvr>
                                    </p:animRot>
                                    <p:animRot by="240000">
                                      <p:cBhvr>
                                        <p:cTn id="50" dur="200" fill="hold">
                                          <p:stCondLst>
                                            <p:cond delay="400"/>
                                          </p:stCondLst>
                                        </p:cTn>
                                        <p:tgtEl>
                                          <p:spTgt spid="357"/>
                                        </p:tgtEl>
                                        <p:attrNameLst>
                                          <p:attrName>r</p:attrName>
                                        </p:attrNameLst>
                                      </p:cBhvr>
                                    </p:animRot>
                                    <p:animRot by="-240000">
                                      <p:cBhvr>
                                        <p:cTn id="51" dur="200" fill="hold">
                                          <p:stCondLst>
                                            <p:cond delay="600"/>
                                          </p:stCondLst>
                                        </p:cTn>
                                        <p:tgtEl>
                                          <p:spTgt spid="357"/>
                                        </p:tgtEl>
                                        <p:attrNameLst>
                                          <p:attrName>r</p:attrName>
                                        </p:attrNameLst>
                                      </p:cBhvr>
                                    </p:animRot>
                                    <p:animRot by="120000">
                                      <p:cBhvr>
                                        <p:cTn id="52" dur="200" fill="hold">
                                          <p:stCondLst>
                                            <p:cond delay="800"/>
                                          </p:stCondLst>
                                        </p:cTn>
                                        <p:tgtEl>
                                          <p:spTgt spid="357"/>
                                        </p:tgtEl>
                                        <p:attrNameLst>
                                          <p:attrName>r</p:attrName>
                                        </p:attrNameLst>
                                      </p:cBhvr>
                                    </p:animRot>
                                  </p:childTnLst>
                                </p:cTn>
                              </p:par>
                            </p:childTnLst>
                          </p:cTn>
                        </p:par>
                        <p:par>
                          <p:cTn id="53" fill="hold">
                            <p:stCondLst>
                              <p:cond delay="21500"/>
                            </p:stCondLst>
                            <p:childTnLst>
                              <p:par>
                                <p:cTn id="54" presetID="22" presetClass="entr" presetSubtype="4" fill="hold" grpId="0" nodeType="afterEffect">
                                  <p:stCondLst>
                                    <p:cond delay="0"/>
                                  </p:stCondLst>
                                  <p:childTnLst>
                                    <p:set>
                                      <p:cBhvr>
                                        <p:cTn id="55" dur="1" fill="hold">
                                          <p:stCondLst>
                                            <p:cond delay="0"/>
                                          </p:stCondLst>
                                        </p:cTn>
                                        <p:tgtEl>
                                          <p:spTgt spid="562"/>
                                        </p:tgtEl>
                                        <p:attrNameLst>
                                          <p:attrName>style.visibility</p:attrName>
                                        </p:attrNameLst>
                                      </p:cBhvr>
                                      <p:to>
                                        <p:strVal val="visible"/>
                                      </p:to>
                                    </p:set>
                                    <p:animEffect transition="in" filter="wipe(down)">
                                      <p:cBhvr>
                                        <p:cTn id="56" dur="500"/>
                                        <p:tgtEl>
                                          <p:spTgt spid="562"/>
                                        </p:tgtEl>
                                      </p:cBhvr>
                                    </p:animEffect>
                                  </p:childTnLst>
                                </p:cTn>
                              </p:par>
                            </p:childTnLst>
                          </p:cTn>
                        </p:par>
                        <p:par>
                          <p:cTn id="57" fill="hold">
                            <p:stCondLst>
                              <p:cond delay="22000"/>
                            </p:stCondLst>
                            <p:childTnLst>
                              <p:par>
                                <p:cTn id="58" presetID="42" presetClass="path" presetSubtype="0" accel="50000" decel="50000" fill="hold" nodeType="afterEffect">
                                  <p:stCondLst>
                                    <p:cond delay="0"/>
                                  </p:stCondLst>
                                  <p:childTnLst>
                                    <p:animMotion origin="layout" path="M 0.03142 0.00185 L -0.00191 0.35741 " pathEditMode="relative" rAng="0" ptsTypes="AA">
                                      <p:cBhvr>
                                        <p:cTn id="59" dur="2000" fill="hold"/>
                                        <p:tgtEl>
                                          <p:spTgt spid="357"/>
                                        </p:tgtEl>
                                        <p:attrNameLst>
                                          <p:attrName>ppt_x</p:attrName>
                                          <p:attrName>ppt_y</p:attrName>
                                        </p:attrNameLst>
                                      </p:cBhvr>
                                      <p:rCtr x="-1667" y="17778"/>
                                    </p:animMotion>
                                  </p:childTnLst>
                                </p:cTn>
                              </p:par>
                            </p:childTnLst>
                          </p:cTn>
                        </p:par>
                        <p:par>
                          <p:cTn id="60" fill="hold">
                            <p:stCondLst>
                              <p:cond delay="24000"/>
                            </p:stCondLst>
                            <p:childTnLst>
                              <p:par>
                                <p:cTn id="61" presetID="32" presetClass="emph" presetSubtype="0" fill="hold" nodeType="afterEffect">
                                  <p:stCondLst>
                                    <p:cond delay="0"/>
                                  </p:stCondLst>
                                  <p:childTnLst>
                                    <p:animRot by="120000">
                                      <p:cBhvr>
                                        <p:cTn id="62" dur="200" fill="hold">
                                          <p:stCondLst>
                                            <p:cond delay="0"/>
                                          </p:stCondLst>
                                        </p:cTn>
                                        <p:tgtEl>
                                          <p:spTgt spid="357"/>
                                        </p:tgtEl>
                                        <p:attrNameLst>
                                          <p:attrName>r</p:attrName>
                                        </p:attrNameLst>
                                      </p:cBhvr>
                                    </p:animRot>
                                    <p:animRot by="-240000">
                                      <p:cBhvr>
                                        <p:cTn id="63" dur="400" fill="hold">
                                          <p:stCondLst>
                                            <p:cond delay="400"/>
                                          </p:stCondLst>
                                        </p:cTn>
                                        <p:tgtEl>
                                          <p:spTgt spid="357"/>
                                        </p:tgtEl>
                                        <p:attrNameLst>
                                          <p:attrName>r</p:attrName>
                                        </p:attrNameLst>
                                      </p:cBhvr>
                                    </p:animRot>
                                    <p:animRot by="240000">
                                      <p:cBhvr>
                                        <p:cTn id="64" dur="400" fill="hold">
                                          <p:stCondLst>
                                            <p:cond delay="800"/>
                                          </p:stCondLst>
                                        </p:cTn>
                                        <p:tgtEl>
                                          <p:spTgt spid="357"/>
                                        </p:tgtEl>
                                        <p:attrNameLst>
                                          <p:attrName>r</p:attrName>
                                        </p:attrNameLst>
                                      </p:cBhvr>
                                    </p:animRot>
                                    <p:animRot by="-240000">
                                      <p:cBhvr>
                                        <p:cTn id="65" dur="400" fill="hold">
                                          <p:stCondLst>
                                            <p:cond delay="1200"/>
                                          </p:stCondLst>
                                        </p:cTn>
                                        <p:tgtEl>
                                          <p:spTgt spid="357"/>
                                        </p:tgtEl>
                                        <p:attrNameLst>
                                          <p:attrName>r</p:attrName>
                                        </p:attrNameLst>
                                      </p:cBhvr>
                                    </p:animRot>
                                    <p:animRot by="120000">
                                      <p:cBhvr>
                                        <p:cTn id="66" dur="400" fill="hold">
                                          <p:stCondLst>
                                            <p:cond delay="1600"/>
                                          </p:stCondLst>
                                        </p:cTn>
                                        <p:tgtEl>
                                          <p:spTgt spid="357"/>
                                        </p:tgtEl>
                                        <p:attrNameLst>
                                          <p:attrName>r</p:attrName>
                                        </p:attrNameLst>
                                      </p:cBhvr>
                                    </p:animRot>
                                  </p:childTnLst>
                                </p:cTn>
                              </p:par>
                            </p:childTnLst>
                          </p:cTn>
                        </p:par>
                        <p:par>
                          <p:cTn id="67" fill="hold">
                            <p:stCondLst>
                              <p:cond delay="26000"/>
                            </p:stCondLst>
                            <p:childTnLst>
                              <p:par>
                                <p:cTn id="68" presetID="22" presetClass="entr" presetSubtype="4" fill="hold" grpId="0" nodeType="afterEffect">
                                  <p:stCondLst>
                                    <p:cond delay="0"/>
                                  </p:stCondLst>
                                  <p:childTnLst>
                                    <p:set>
                                      <p:cBhvr>
                                        <p:cTn id="69" dur="1" fill="hold">
                                          <p:stCondLst>
                                            <p:cond delay="0"/>
                                          </p:stCondLst>
                                        </p:cTn>
                                        <p:tgtEl>
                                          <p:spTgt spid="563"/>
                                        </p:tgtEl>
                                        <p:attrNameLst>
                                          <p:attrName>style.visibility</p:attrName>
                                        </p:attrNameLst>
                                      </p:cBhvr>
                                      <p:to>
                                        <p:strVal val="visible"/>
                                      </p:to>
                                    </p:set>
                                    <p:animEffect transition="in" filter="wipe(down)">
                                      <p:cBhvr>
                                        <p:cTn id="70" dur="500"/>
                                        <p:tgtEl>
                                          <p:spTgt spid="563"/>
                                        </p:tgtEl>
                                      </p:cBhvr>
                                    </p:animEffect>
                                  </p:childTnLst>
                                </p:cTn>
                              </p:par>
                            </p:childTnLst>
                          </p:cTn>
                        </p:par>
                        <p:par>
                          <p:cTn id="71" fill="hold">
                            <p:stCondLst>
                              <p:cond delay="26500"/>
                            </p:stCondLst>
                            <p:childTnLst>
                              <p:par>
                                <p:cTn id="72" presetID="63" presetClass="path" presetSubtype="0" accel="50000" decel="50000" fill="hold" nodeType="afterEffect">
                                  <p:stCondLst>
                                    <p:cond delay="0"/>
                                  </p:stCondLst>
                                  <p:childTnLst>
                                    <p:animMotion origin="layout" path="M -0.04427 0.36597 L 0.29826 0.36065 " pathEditMode="relative" rAng="0" ptsTypes="AA">
                                      <p:cBhvr>
                                        <p:cTn id="73" dur="2000" fill="hold"/>
                                        <p:tgtEl>
                                          <p:spTgt spid="357"/>
                                        </p:tgtEl>
                                        <p:attrNameLst>
                                          <p:attrName>ppt_x</p:attrName>
                                          <p:attrName>ppt_y</p:attrName>
                                        </p:attrNameLst>
                                      </p:cBhvr>
                                      <p:rCtr x="17118" y="-278"/>
                                    </p:animMotion>
                                  </p:childTnLst>
                                </p:cTn>
                              </p:par>
                              <p:par>
                                <p:cTn id="74" presetID="32" presetClass="emph" presetSubtype="0" fill="hold" nodeType="withEffect">
                                  <p:stCondLst>
                                    <p:cond delay="0"/>
                                  </p:stCondLst>
                                  <p:childTnLst>
                                    <p:animRot by="120000">
                                      <p:cBhvr>
                                        <p:cTn id="75" dur="300" fill="hold">
                                          <p:stCondLst>
                                            <p:cond delay="0"/>
                                          </p:stCondLst>
                                        </p:cTn>
                                        <p:tgtEl>
                                          <p:spTgt spid="357"/>
                                        </p:tgtEl>
                                        <p:attrNameLst>
                                          <p:attrName>r</p:attrName>
                                        </p:attrNameLst>
                                      </p:cBhvr>
                                    </p:animRot>
                                    <p:animRot by="-240000">
                                      <p:cBhvr>
                                        <p:cTn id="76" dur="600" fill="hold">
                                          <p:stCondLst>
                                            <p:cond delay="600"/>
                                          </p:stCondLst>
                                        </p:cTn>
                                        <p:tgtEl>
                                          <p:spTgt spid="357"/>
                                        </p:tgtEl>
                                        <p:attrNameLst>
                                          <p:attrName>r</p:attrName>
                                        </p:attrNameLst>
                                      </p:cBhvr>
                                    </p:animRot>
                                    <p:animRot by="240000">
                                      <p:cBhvr>
                                        <p:cTn id="77" dur="600" fill="hold">
                                          <p:stCondLst>
                                            <p:cond delay="1200"/>
                                          </p:stCondLst>
                                        </p:cTn>
                                        <p:tgtEl>
                                          <p:spTgt spid="357"/>
                                        </p:tgtEl>
                                        <p:attrNameLst>
                                          <p:attrName>r</p:attrName>
                                        </p:attrNameLst>
                                      </p:cBhvr>
                                    </p:animRot>
                                    <p:animRot by="-240000">
                                      <p:cBhvr>
                                        <p:cTn id="78" dur="600" fill="hold">
                                          <p:stCondLst>
                                            <p:cond delay="1800"/>
                                          </p:stCondLst>
                                        </p:cTn>
                                        <p:tgtEl>
                                          <p:spTgt spid="357"/>
                                        </p:tgtEl>
                                        <p:attrNameLst>
                                          <p:attrName>r</p:attrName>
                                        </p:attrNameLst>
                                      </p:cBhvr>
                                    </p:animRot>
                                    <p:animRot by="120000">
                                      <p:cBhvr>
                                        <p:cTn id="79" dur="600" fill="hold">
                                          <p:stCondLst>
                                            <p:cond delay="2400"/>
                                          </p:stCondLst>
                                        </p:cTn>
                                        <p:tgtEl>
                                          <p:spTgt spid="357"/>
                                        </p:tgtEl>
                                        <p:attrNameLst>
                                          <p:attrName>r</p:attrName>
                                        </p:attrNameLst>
                                      </p:cBhvr>
                                    </p:animRot>
                                  </p:childTnLst>
                                </p:cTn>
                              </p:par>
                            </p:childTnLst>
                          </p:cTn>
                        </p:par>
                        <p:par>
                          <p:cTn id="80" fill="hold">
                            <p:stCondLst>
                              <p:cond delay="29500"/>
                            </p:stCondLst>
                            <p:childTnLst>
                              <p:par>
                                <p:cTn id="81" presetID="22" presetClass="entr" presetSubtype="4" fill="hold" grpId="0" nodeType="afterEffect">
                                  <p:stCondLst>
                                    <p:cond delay="0"/>
                                  </p:stCondLst>
                                  <p:childTnLst>
                                    <p:set>
                                      <p:cBhvr>
                                        <p:cTn id="82" dur="1" fill="hold">
                                          <p:stCondLst>
                                            <p:cond delay="0"/>
                                          </p:stCondLst>
                                        </p:cTn>
                                        <p:tgtEl>
                                          <p:spTgt spid="386"/>
                                        </p:tgtEl>
                                        <p:attrNameLst>
                                          <p:attrName>style.visibility</p:attrName>
                                        </p:attrNameLst>
                                      </p:cBhvr>
                                      <p:to>
                                        <p:strVal val="visible"/>
                                      </p:to>
                                    </p:set>
                                    <p:animEffect transition="in" filter="wipe(down)">
                                      <p:cBhvr>
                                        <p:cTn id="83" dur="500"/>
                                        <p:tgtEl>
                                          <p:spTgt spid="386"/>
                                        </p:tgtEl>
                                      </p:cBhvr>
                                    </p:animEffect>
                                  </p:childTnLst>
                                </p:cTn>
                              </p:par>
                            </p:childTnLst>
                          </p:cTn>
                        </p:par>
                        <p:par>
                          <p:cTn id="84" fill="hold">
                            <p:stCondLst>
                              <p:cond delay="30000"/>
                            </p:stCondLst>
                            <p:childTnLst>
                              <p:par>
                                <p:cTn id="85" presetID="22" presetClass="exit" presetSubtype="1" fill="hold" nodeType="afterEffect">
                                  <p:stCondLst>
                                    <p:cond delay="0"/>
                                  </p:stCondLst>
                                  <p:childTnLst>
                                    <p:animEffect transition="out" filter="wipe(up)">
                                      <p:cBhvr>
                                        <p:cTn id="86" dur="5000"/>
                                        <p:tgtEl>
                                          <p:spTgt spid="357"/>
                                        </p:tgtEl>
                                      </p:cBhvr>
                                    </p:animEffect>
                                    <p:set>
                                      <p:cBhvr>
                                        <p:cTn id="87" dur="1" fill="hold">
                                          <p:stCondLst>
                                            <p:cond delay="4999"/>
                                          </p:stCondLst>
                                        </p:cTn>
                                        <p:tgtEl>
                                          <p:spTgt spid="357"/>
                                        </p:tgtEl>
                                        <p:attrNameLst>
                                          <p:attrName>style.visibility</p:attrName>
                                        </p:attrNameLst>
                                      </p:cBhvr>
                                      <p:to>
                                        <p:strVal val="hidden"/>
                                      </p:to>
                                    </p:set>
                                  </p:childTnLst>
                                </p:cTn>
                              </p:par>
                            </p:childTnLst>
                          </p:cTn>
                        </p:par>
                        <p:par>
                          <p:cTn id="88" fill="hold">
                            <p:stCondLst>
                              <p:cond delay="35000"/>
                            </p:stCondLst>
                            <p:childTnLst>
                              <p:par>
                                <p:cTn id="89" presetID="42" presetClass="entr" presetSubtype="0" fill="hold" nodeType="after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fade">
                                      <p:cBhvr>
                                        <p:cTn id="91" dur="5000"/>
                                        <p:tgtEl>
                                          <p:spTgt spid="83"/>
                                        </p:tgtEl>
                                      </p:cBhvr>
                                    </p:animEffect>
                                    <p:anim calcmode="lin" valueType="num">
                                      <p:cBhvr>
                                        <p:cTn id="92" dur="5000" fill="hold"/>
                                        <p:tgtEl>
                                          <p:spTgt spid="83"/>
                                        </p:tgtEl>
                                        <p:attrNameLst>
                                          <p:attrName>ppt_x</p:attrName>
                                        </p:attrNameLst>
                                      </p:cBhvr>
                                      <p:tavLst>
                                        <p:tav tm="0">
                                          <p:val>
                                            <p:strVal val="#ppt_x"/>
                                          </p:val>
                                        </p:tav>
                                        <p:tav tm="100000">
                                          <p:val>
                                            <p:strVal val="#ppt_x"/>
                                          </p:val>
                                        </p:tav>
                                      </p:tavLst>
                                    </p:anim>
                                    <p:anim calcmode="lin" valueType="num">
                                      <p:cBhvr>
                                        <p:cTn id="93" dur="5000" fill="hold"/>
                                        <p:tgtEl>
                                          <p:spTgt spid="83"/>
                                        </p:tgtEl>
                                        <p:attrNameLst>
                                          <p:attrName>ppt_y</p:attrName>
                                        </p:attrNameLst>
                                      </p:cBhvr>
                                      <p:tavLst>
                                        <p:tav tm="0">
                                          <p:val>
                                            <p:strVal val="#ppt_y+.1"/>
                                          </p:val>
                                        </p:tav>
                                        <p:tav tm="100000">
                                          <p:val>
                                            <p:strVal val="#ppt_y"/>
                                          </p:val>
                                        </p:tav>
                                      </p:tavLst>
                                    </p:anim>
                                  </p:childTnLst>
                                </p:cTn>
                              </p:par>
                            </p:childTnLst>
                          </p:cTn>
                        </p:par>
                        <p:par>
                          <p:cTn id="94" fill="hold">
                            <p:stCondLst>
                              <p:cond delay="40000"/>
                            </p:stCondLst>
                            <p:childTnLst>
                              <p:par>
                                <p:cTn id="95" presetID="42" presetClass="entr" presetSubtype="0" fill="hold" nodeType="afterEffect">
                                  <p:stCondLst>
                                    <p:cond delay="0"/>
                                  </p:stCondLst>
                                  <p:childTnLst>
                                    <p:set>
                                      <p:cBhvr>
                                        <p:cTn id="96" dur="1" fill="hold">
                                          <p:stCondLst>
                                            <p:cond delay="0"/>
                                          </p:stCondLst>
                                        </p:cTn>
                                        <p:tgtEl>
                                          <p:spTgt spid="177"/>
                                        </p:tgtEl>
                                        <p:attrNameLst>
                                          <p:attrName>style.visibility</p:attrName>
                                        </p:attrNameLst>
                                      </p:cBhvr>
                                      <p:to>
                                        <p:strVal val="visible"/>
                                      </p:to>
                                    </p:set>
                                    <p:animEffect transition="in" filter="fade">
                                      <p:cBhvr>
                                        <p:cTn id="97" dur="2000"/>
                                        <p:tgtEl>
                                          <p:spTgt spid="177"/>
                                        </p:tgtEl>
                                      </p:cBhvr>
                                    </p:animEffect>
                                    <p:anim calcmode="lin" valueType="num">
                                      <p:cBhvr>
                                        <p:cTn id="98" dur="2000" fill="hold"/>
                                        <p:tgtEl>
                                          <p:spTgt spid="177"/>
                                        </p:tgtEl>
                                        <p:attrNameLst>
                                          <p:attrName>ppt_x</p:attrName>
                                        </p:attrNameLst>
                                      </p:cBhvr>
                                      <p:tavLst>
                                        <p:tav tm="0">
                                          <p:val>
                                            <p:strVal val="#ppt_x"/>
                                          </p:val>
                                        </p:tav>
                                        <p:tav tm="100000">
                                          <p:val>
                                            <p:strVal val="#ppt_x"/>
                                          </p:val>
                                        </p:tav>
                                      </p:tavLst>
                                    </p:anim>
                                    <p:anim calcmode="lin" valueType="num">
                                      <p:cBhvr>
                                        <p:cTn id="99" dur="2000" fill="hold"/>
                                        <p:tgtEl>
                                          <p:spTgt spid="177"/>
                                        </p:tgtEl>
                                        <p:attrNameLst>
                                          <p:attrName>ppt_y</p:attrName>
                                        </p:attrNameLst>
                                      </p:cBhvr>
                                      <p:tavLst>
                                        <p:tav tm="0">
                                          <p:val>
                                            <p:strVal val="#ppt_y+.1"/>
                                          </p:val>
                                        </p:tav>
                                        <p:tav tm="100000">
                                          <p:val>
                                            <p:strVal val="#ppt_y"/>
                                          </p:val>
                                        </p:tav>
                                      </p:tavLst>
                                    </p:anim>
                                  </p:childTnLst>
                                </p:cTn>
                              </p:par>
                              <p:par>
                                <p:cTn id="100" presetID="64" presetClass="path" presetSubtype="0" fill="hold" nodeType="withEffect">
                                  <p:stCondLst>
                                    <p:cond delay="0"/>
                                  </p:stCondLst>
                                  <p:childTnLst>
                                    <p:animMotion origin="layout" path="M -0.07986 0.06204 L 0.21181 -0.33796 " pathEditMode="relative" rAng="0" ptsTypes="AA">
                                      <p:cBhvr>
                                        <p:cTn id="101" dur="2000" fill="hold"/>
                                        <p:tgtEl>
                                          <p:spTgt spid="177"/>
                                        </p:tgtEl>
                                        <p:attrNameLst>
                                          <p:attrName>ppt_x</p:attrName>
                                          <p:attrName>ppt_y</p:attrName>
                                        </p:attrNameLst>
                                      </p:cBhvr>
                                      <p:rCtr x="14583" y="-20000"/>
                                    </p:animMotion>
                                  </p:childTnLst>
                                  <p:subTnLst>
                                    <p:animClr clrSpc="rgb" dir="cw">
                                      <p:cBhvr override="childStyle">
                                        <p:cTn dur="1" fill="hold" display="0" masterRel="nextClick" afterEffect="1"/>
                                        <p:tgtEl>
                                          <p:spTgt spid="177"/>
                                        </p:tgtEl>
                                        <p:attrNameLst>
                                          <p:attrName>ppt_c</p:attrName>
                                        </p:attrNameLst>
                                      </p:cBhvr>
                                      <p:to>
                                        <a:schemeClr val="folHlink"/>
                                      </p:to>
                                    </p:animClr>
                                  </p:subTnLst>
                                </p:cTn>
                              </p:par>
                            </p:childTnLst>
                          </p:cTn>
                        </p:par>
                        <p:par>
                          <p:cTn id="102" fill="hold">
                            <p:stCondLst>
                              <p:cond delay="42000"/>
                            </p:stCondLst>
                            <p:childTnLst>
                              <p:par>
                                <p:cTn id="103" presetID="22" presetClass="exit" presetSubtype="4" fill="hold" nodeType="afterEffect">
                                  <p:stCondLst>
                                    <p:cond delay="1000"/>
                                  </p:stCondLst>
                                  <p:childTnLst>
                                    <p:animEffect transition="out" filter="wipe(down)">
                                      <p:cBhvr>
                                        <p:cTn id="104" dur="5000"/>
                                        <p:tgtEl>
                                          <p:spTgt spid="83"/>
                                        </p:tgtEl>
                                      </p:cBhvr>
                                    </p:animEffect>
                                    <p:set>
                                      <p:cBhvr>
                                        <p:cTn id="105" dur="1" fill="hold">
                                          <p:stCondLst>
                                            <p:cond delay="4999"/>
                                          </p:stCondLst>
                                        </p:cTn>
                                        <p:tgtEl>
                                          <p:spTgt spid="83"/>
                                        </p:tgtEl>
                                        <p:attrNameLst>
                                          <p:attrName>style.visibility</p:attrName>
                                        </p:attrNameLst>
                                      </p:cBhvr>
                                      <p:to>
                                        <p:strVal val="hidden"/>
                                      </p:to>
                                    </p:set>
                                  </p:childTnLst>
                                </p:cTn>
                              </p:par>
                              <p:par>
                                <p:cTn id="106" presetID="22" presetClass="exit" presetSubtype="1" fill="hold" nodeType="withEffect">
                                  <p:stCondLst>
                                    <p:cond delay="3000"/>
                                  </p:stCondLst>
                                  <p:childTnLst>
                                    <p:animEffect transition="out" filter="wipe(up)">
                                      <p:cBhvr>
                                        <p:cTn id="107" dur="5000"/>
                                        <p:tgtEl>
                                          <p:spTgt spid="177"/>
                                        </p:tgtEl>
                                      </p:cBhvr>
                                    </p:animEffect>
                                    <p:set>
                                      <p:cBhvr>
                                        <p:cTn id="108" dur="1" fill="hold">
                                          <p:stCondLst>
                                            <p:cond delay="4999"/>
                                          </p:stCondLst>
                                        </p:cTn>
                                        <p:tgtEl>
                                          <p:spTgt spid="177"/>
                                        </p:tgtEl>
                                        <p:attrNameLst>
                                          <p:attrName>style.visibility</p:attrName>
                                        </p:attrNameLst>
                                      </p:cBhvr>
                                      <p:to>
                                        <p:strVal val="hidden"/>
                                      </p:to>
                                    </p:set>
                                  </p:childTnLst>
                                </p:cTn>
                              </p:par>
                            </p:childTnLst>
                          </p:cTn>
                        </p:par>
                        <p:par>
                          <p:cTn id="109" fill="hold">
                            <p:stCondLst>
                              <p:cond delay="50000"/>
                            </p:stCondLst>
                            <p:childTnLst>
                              <p:par>
                                <p:cTn id="110" presetID="22" presetClass="entr" presetSubtype="4" fill="hold" nodeType="afterEffect">
                                  <p:stCondLst>
                                    <p:cond delay="0"/>
                                  </p:stCondLst>
                                  <p:childTnLst>
                                    <p:set>
                                      <p:cBhvr>
                                        <p:cTn id="111" dur="1" fill="hold">
                                          <p:stCondLst>
                                            <p:cond delay="0"/>
                                          </p:stCondLst>
                                        </p:cTn>
                                        <p:tgtEl>
                                          <p:spTgt spid="491"/>
                                        </p:tgtEl>
                                        <p:attrNameLst>
                                          <p:attrName>style.visibility</p:attrName>
                                        </p:attrNameLst>
                                      </p:cBhvr>
                                      <p:to>
                                        <p:strVal val="visible"/>
                                      </p:to>
                                    </p:set>
                                    <p:animEffect transition="in" filter="wipe(down)">
                                      <p:cBhvr>
                                        <p:cTn id="112" dur="5000"/>
                                        <p:tgtEl>
                                          <p:spTgt spid="491"/>
                                        </p:tgtEl>
                                      </p:cBhvr>
                                    </p:animEffect>
                                  </p:childTnLst>
                                </p:cTn>
                              </p:par>
                              <p:par>
                                <p:cTn id="113" presetID="26" presetClass="entr" presetSubtype="0" fill="hold" grpId="0" nodeType="withEffect">
                                  <p:stCondLst>
                                    <p:cond delay="0"/>
                                  </p:stCondLst>
                                  <p:childTnLst>
                                    <p:set>
                                      <p:cBhvr>
                                        <p:cTn id="114" dur="1" fill="hold">
                                          <p:stCondLst>
                                            <p:cond delay="0"/>
                                          </p:stCondLst>
                                        </p:cTn>
                                        <p:tgtEl>
                                          <p:spTgt spid="280"/>
                                        </p:tgtEl>
                                        <p:attrNameLst>
                                          <p:attrName>style.visibility</p:attrName>
                                        </p:attrNameLst>
                                      </p:cBhvr>
                                      <p:to>
                                        <p:strVal val="visible"/>
                                      </p:to>
                                    </p:set>
                                    <p:animEffect transition="in" filter="wipe(down)">
                                      <p:cBhvr>
                                        <p:cTn id="115" dur="1450">
                                          <p:stCondLst>
                                            <p:cond delay="0"/>
                                          </p:stCondLst>
                                        </p:cTn>
                                        <p:tgtEl>
                                          <p:spTgt spid="280"/>
                                        </p:tgtEl>
                                      </p:cBhvr>
                                    </p:animEffect>
                                    <p:anim calcmode="lin" valueType="num">
                                      <p:cBhvr>
                                        <p:cTn id="116" dur="4555" tmFilter="0,0; 0.14,0.36; 0.43,0.73; 0.71,0.91; 1.0,1.0">
                                          <p:stCondLst>
                                            <p:cond delay="0"/>
                                          </p:stCondLst>
                                        </p:cTn>
                                        <p:tgtEl>
                                          <p:spTgt spid="280"/>
                                        </p:tgtEl>
                                        <p:attrNameLst>
                                          <p:attrName>ppt_x</p:attrName>
                                        </p:attrNameLst>
                                      </p:cBhvr>
                                      <p:tavLst>
                                        <p:tav tm="0">
                                          <p:val>
                                            <p:strVal val="#ppt_x-0.25"/>
                                          </p:val>
                                        </p:tav>
                                        <p:tav tm="100000">
                                          <p:val>
                                            <p:strVal val="#ppt_x"/>
                                          </p:val>
                                        </p:tav>
                                      </p:tavLst>
                                    </p:anim>
                                    <p:anim calcmode="lin" valueType="num">
                                      <p:cBhvr>
                                        <p:cTn id="117" dur="1660" tmFilter="0.0,0.0; 0.25,0.07; 0.50,0.2; 0.75,0.467; 1.0,1.0">
                                          <p:stCondLst>
                                            <p:cond delay="0"/>
                                          </p:stCondLst>
                                        </p:cTn>
                                        <p:tgtEl>
                                          <p:spTgt spid="280"/>
                                        </p:tgtEl>
                                        <p:attrNameLst>
                                          <p:attrName>ppt_y</p:attrName>
                                        </p:attrNameLst>
                                      </p:cBhvr>
                                      <p:tavLst>
                                        <p:tav tm="0" fmla="#ppt_y-sin(pi*$)/3">
                                          <p:val>
                                            <p:fltVal val="0.5"/>
                                          </p:val>
                                        </p:tav>
                                        <p:tav tm="100000">
                                          <p:val>
                                            <p:fltVal val="1"/>
                                          </p:val>
                                        </p:tav>
                                      </p:tavLst>
                                    </p:anim>
                                    <p:anim calcmode="lin" valueType="num">
                                      <p:cBhvr>
                                        <p:cTn id="118" dur="1660" tmFilter="0, 0; 0.125,0.2665; 0.25,0.4; 0.375,0.465; 0.5,0.5;  0.625,0.535; 0.75,0.6; 0.875,0.7335; 1,1">
                                          <p:stCondLst>
                                            <p:cond delay="1660"/>
                                          </p:stCondLst>
                                        </p:cTn>
                                        <p:tgtEl>
                                          <p:spTgt spid="280"/>
                                        </p:tgtEl>
                                        <p:attrNameLst>
                                          <p:attrName>ppt_y</p:attrName>
                                        </p:attrNameLst>
                                      </p:cBhvr>
                                      <p:tavLst>
                                        <p:tav tm="0" fmla="#ppt_y-sin(pi*$)/9">
                                          <p:val>
                                            <p:fltVal val="0"/>
                                          </p:val>
                                        </p:tav>
                                        <p:tav tm="100000">
                                          <p:val>
                                            <p:fltVal val="1"/>
                                          </p:val>
                                        </p:tav>
                                      </p:tavLst>
                                    </p:anim>
                                    <p:anim calcmode="lin" valueType="num">
                                      <p:cBhvr>
                                        <p:cTn id="119" dur="830" tmFilter="0, 0; 0.125,0.2665; 0.25,0.4; 0.375,0.465; 0.5,0.5;  0.625,0.535; 0.75,0.6; 0.875,0.7335; 1,1">
                                          <p:stCondLst>
                                            <p:cond delay="3310"/>
                                          </p:stCondLst>
                                        </p:cTn>
                                        <p:tgtEl>
                                          <p:spTgt spid="280"/>
                                        </p:tgtEl>
                                        <p:attrNameLst>
                                          <p:attrName>ppt_y</p:attrName>
                                        </p:attrNameLst>
                                      </p:cBhvr>
                                      <p:tavLst>
                                        <p:tav tm="0" fmla="#ppt_y-sin(pi*$)/27">
                                          <p:val>
                                            <p:fltVal val="0"/>
                                          </p:val>
                                        </p:tav>
                                        <p:tav tm="100000">
                                          <p:val>
                                            <p:fltVal val="1"/>
                                          </p:val>
                                        </p:tav>
                                      </p:tavLst>
                                    </p:anim>
                                    <p:anim calcmode="lin" valueType="num">
                                      <p:cBhvr>
                                        <p:cTn id="120" dur="410" tmFilter="0, 0; 0.125,0.2665; 0.25,0.4; 0.375,0.465; 0.5,0.5;  0.625,0.535; 0.75,0.6; 0.875,0.7335; 1,1">
                                          <p:stCondLst>
                                            <p:cond delay="4140"/>
                                          </p:stCondLst>
                                        </p:cTn>
                                        <p:tgtEl>
                                          <p:spTgt spid="280"/>
                                        </p:tgtEl>
                                        <p:attrNameLst>
                                          <p:attrName>ppt_y</p:attrName>
                                        </p:attrNameLst>
                                      </p:cBhvr>
                                      <p:tavLst>
                                        <p:tav tm="0" fmla="#ppt_y-sin(pi*$)/81">
                                          <p:val>
                                            <p:fltVal val="0"/>
                                          </p:val>
                                        </p:tav>
                                        <p:tav tm="100000">
                                          <p:val>
                                            <p:fltVal val="1"/>
                                          </p:val>
                                        </p:tav>
                                      </p:tavLst>
                                    </p:anim>
                                    <p:animScale>
                                      <p:cBhvr>
                                        <p:cTn id="121" dur="65">
                                          <p:stCondLst>
                                            <p:cond delay="1625"/>
                                          </p:stCondLst>
                                        </p:cTn>
                                        <p:tgtEl>
                                          <p:spTgt spid="280"/>
                                        </p:tgtEl>
                                      </p:cBhvr>
                                      <p:to x="100000" y="60000"/>
                                    </p:animScale>
                                    <p:animScale>
                                      <p:cBhvr>
                                        <p:cTn id="122" dur="415" decel="50000">
                                          <p:stCondLst>
                                            <p:cond delay="1690"/>
                                          </p:stCondLst>
                                        </p:cTn>
                                        <p:tgtEl>
                                          <p:spTgt spid="280"/>
                                        </p:tgtEl>
                                      </p:cBhvr>
                                      <p:to x="100000" y="100000"/>
                                    </p:animScale>
                                    <p:animScale>
                                      <p:cBhvr>
                                        <p:cTn id="123" dur="65">
                                          <p:stCondLst>
                                            <p:cond delay="3280"/>
                                          </p:stCondLst>
                                        </p:cTn>
                                        <p:tgtEl>
                                          <p:spTgt spid="280"/>
                                        </p:tgtEl>
                                      </p:cBhvr>
                                      <p:to x="100000" y="80000"/>
                                    </p:animScale>
                                    <p:animScale>
                                      <p:cBhvr>
                                        <p:cTn id="124" dur="415" decel="50000">
                                          <p:stCondLst>
                                            <p:cond delay="3345"/>
                                          </p:stCondLst>
                                        </p:cTn>
                                        <p:tgtEl>
                                          <p:spTgt spid="280"/>
                                        </p:tgtEl>
                                      </p:cBhvr>
                                      <p:to x="100000" y="100000"/>
                                    </p:animScale>
                                    <p:animScale>
                                      <p:cBhvr>
                                        <p:cTn id="125" dur="65">
                                          <p:stCondLst>
                                            <p:cond delay="4105"/>
                                          </p:stCondLst>
                                        </p:cTn>
                                        <p:tgtEl>
                                          <p:spTgt spid="280"/>
                                        </p:tgtEl>
                                      </p:cBhvr>
                                      <p:to x="100000" y="90000"/>
                                    </p:animScale>
                                    <p:animScale>
                                      <p:cBhvr>
                                        <p:cTn id="126" dur="415" decel="50000">
                                          <p:stCondLst>
                                            <p:cond delay="4170"/>
                                          </p:stCondLst>
                                        </p:cTn>
                                        <p:tgtEl>
                                          <p:spTgt spid="280"/>
                                        </p:tgtEl>
                                      </p:cBhvr>
                                      <p:to x="100000" y="100000"/>
                                    </p:animScale>
                                    <p:animScale>
                                      <p:cBhvr>
                                        <p:cTn id="127" dur="65">
                                          <p:stCondLst>
                                            <p:cond delay="4520"/>
                                          </p:stCondLst>
                                        </p:cTn>
                                        <p:tgtEl>
                                          <p:spTgt spid="280"/>
                                        </p:tgtEl>
                                      </p:cBhvr>
                                      <p:to x="100000" y="95000"/>
                                    </p:animScale>
                                    <p:animScale>
                                      <p:cBhvr>
                                        <p:cTn id="128" dur="415" decel="50000">
                                          <p:stCondLst>
                                            <p:cond delay="4585"/>
                                          </p:stCondLst>
                                        </p:cTn>
                                        <p:tgtEl>
                                          <p:spTgt spid="280"/>
                                        </p:tgtEl>
                                      </p:cBhvr>
                                      <p:to x="100000" y="100000"/>
                                    </p:animScale>
                                  </p:childTnLst>
                                </p:cTn>
                              </p:par>
                            </p:childTnLst>
                          </p:cTn>
                        </p:par>
                        <p:par>
                          <p:cTn id="129" fill="hold">
                            <p:stCondLst>
                              <p:cond delay="55000"/>
                            </p:stCondLst>
                            <p:childTnLst>
                              <p:par>
                                <p:cTn id="130" presetID="42" presetClass="entr" presetSubtype="0" fill="hold" nodeType="afterEffect">
                                  <p:stCondLst>
                                    <p:cond delay="0"/>
                                  </p:stCondLst>
                                  <p:childTnLst>
                                    <p:set>
                                      <p:cBhvr>
                                        <p:cTn id="131" dur="1" fill="hold">
                                          <p:stCondLst>
                                            <p:cond delay="0"/>
                                          </p:stCondLst>
                                        </p:cTn>
                                        <p:tgtEl>
                                          <p:spTgt spid="183"/>
                                        </p:tgtEl>
                                        <p:attrNameLst>
                                          <p:attrName>style.visibility</p:attrName>
                                        </p:attrNameLst>
                                      </p:cBhvr>
                                      <p:to>
                                        <p:strVal val="visible"/>
                                      </p:to>
                                    </p:set>
                                    <p:animEffect transition="in" filter="fade">
                                      <p:cBhvr>
                                        <p:cTn id="132" dur="5000"/>
                                        <p:tgtEl>
                                          <p:spTgt spid="183"/>
                                        </p:tgtEl>
                                      </p:cBhvr>
                                    </p:animEffect>
                                    <p:anim calcmode="lin" valueType="num">
                                      <p:cBhvr>
                                        <p:cTn id="133" dur="5000" fill="hold"/>
                                        <p:tgtEl>
                                          <p:spTgt spid="183"/>
                                        </p:tgtEl>
                                        <p:attrNameLst>
                                          <p:attrName>ppt_x</p:attrName>
                                        </p:attrNameLst>
                                      </p:cBhvr>
                                      <p:tavLst>
                                        <p:tav tm="0">
                                          <p:val>
                                            <p:strVal val="#ppt_x"/>
                                          </p:val>
                                        </p:tav>
                                        <p:tav tm="100000">
                                          <p:val>
                                            <p:strVal val="#ppt_x"/>
                                          </p:val>
                                        </p:tav>
                                      </p:tavLst>
                                    </p:anim>
                                    <p:anim calcmode="lin" valueType="num">
                                      <p:cBhvr>
                                        <p:cTn id="134" dur="5000" fill="hold"/>
                                        <p:tgtEl>
                                          <p:spTgt spid="183"/>
                                        </p:tgtEl>
                                        <p:attrNameLst>
                                          <p:attrName>ppt_y</p:attrName>
                                        </p:attrNameLst>
                                      </p:cBhvr>
                                      <p:tavLst>
                                        <p:tav tm="0">
                                          <p:val>
                                            <p:strVal val="#ppt_y+.1"/>
                                          </p:val>
                                        </p:tav>
                                        <p:tav tm="100000">
                                          <p:val>
                                            <p:strVal val="#ppt_y"/>
                                          </p:val>
                                        </p:tav>
                                      </p:tavLst>
                                    </p:anim>
                                  </p:childTnLst>
                                </p:cTn>
                              </p:par>
                            </p:childTnLst>
                          </p:cTn>
                        </p:par>
                        <p:par>
                          <p:cTn id="135" fill="hold">
                            <p:stCondLst>
                              <p:cond delay="60000"/>
                            </p:stCondLst>
                            <p:childTnLst>
                              <p:par>
                                <p:cTn id="136" presetID="42" presetClass="entr" presetSubtype="0" fill="hold" nodeType="afterEffect">
                                  <p:stCondLst>
                                    <p:cond delay="0"/>
                                  </p:stCondLst>
                                  <p:childTnLst>
                                    <p:set>
                                      <p:cBhvr>
                                        <p:cTn id="137" dur="1" fill="hold">
                                          <p:stCondLst>
                                            <p:cond delay="0"/>
                                          </p:stCondLst>
                                        </p:cTn>
                                        <p:tgtEl>
                                          <p:spTgt spid="275"/>
                                        </p:tgtEl>
                                        <p:attrNameLst>
                                          <p:attrName>style.visibility</p:attrName>
                                        </p:attrNameLst>
                                      </p:cBhvr>
                                      <p:to>
                                        <p:strVal val="visible"/>
                                      </p:to>
                                    </p:set>
                                    <p:animEffect transition="in" filter="fade">
                                      <p:cBhvr>
                                        <p:cTn id="138" dur="2000"/>
                                        <p:tgtEl>
                                          <p:spTgt spid="275"/>
                                        </p:tgtEl>
                                      </p:cBhvr>
                                    </p:animEffect>
                                    <p:anim calcmode="lin" valueType="num">
                                      <p:cBhvr>
                                        <p:cTn id="139" dur="2000" fill="hold"/>
                                        <p:tgtEl>
                                          <p:spTgt spid="275"/>
                                        </p:tgtEl>
                                        <p:attrNameLst>
                                          <p:attrName>ppt_x</p:attrName>
                                        </p:attrNameLst>
                                      </p:cBhvr>
                                      <p:tavLst>
                                        <p:tav tm="0">
                                          <p:val>
                                            <p:strVal val="#ppt_x"/>
                                          </p:val>
                                        </p:tav>
                                        <p:tav tm="100000">
                                          <p:val>
                                            <p:strVal val="#ppt_x"/>
                                          </p:val>
                                        </p:tav>
                                      </p:tavLst>
                                    </p:anim>
                                    <p:anim calcmode="lin" valueType="num">
                                      <p:cBhvr>
                                        <p:cTn id="140" dur="2000" fill="hold"/>
                                        <p:tgtEl>
                                          <p:spTgt spid="275"/>
                                        </p:tgtEl>
                                        <p:attrNameLst>
                                          <p:attrName>ppt_y</p:attrName>
                                        </p:attrNameLst>
                                      </p:cBhvr>
                                      <p:tavLst>
                                        <p:tav tm="0">
                                          <p:val>
                                            <p:strVal val="#ppt_y+.1"/>
                                          </p:val>
                                        </p:tav>
                                        <p:tav tm="100000">
                                          <p:val>
                                            <p:strVal val="#ppt_y"/>
                                          </p:val>
                                        </p:tav>
                                      </p:tavLst>
                                    </p:anim>
                                  </p:childTnLst>
                                </p:cTn>
                              </p:par>
                              <p:par>
                                <p:cTn id="141" presetID="64" presetClass="path" presetSubtype="0" fill="hold" nodeType="withEffect">
                                  <p:stCondLst>
                                    <p:cond delay="0"/>
                                  </p:stCondLst>
                                  <p:childTnLst>
                                    <p:animMotion origin="layout" path="M -0.05677 0.06111 L 0.17656 -0.28634 " pathEditMode="relative" rAng="0" ptsTypes="AA">
                                      <p:cBhvr>
                                        <p:cTn id="142" dur="2000" fill="hold"/>
                                        <p:tgtEl>
                                          <p:spTgt spid="275"/>
                                        </p:tgtEl>
                                        <p:attrNameLst>
                                          <p:attrName>ppt_x</p:attrName>
                                          <p:attrName>ppt_y</p:attrName>
                                        </p:attrNameLst>
                                      </p:cBhvr>
                                      <p:rCtr x="11667" y="-17384"/>
                                    </p:animMotion>
                                  </p:childTnLst>
                                  <p:subTnLst>
                                    <p:animClr clrSpc="rgb" dir="cw">
                                      <p:cBhvr override="childStyle">
                                        <p:cTn dur="1" fill="hold" display="0" masterRel="nextClick" afterEffect="1"/>
                                        <p:tgtEl>
                                          <p:spTgt spid="275"/>
                                        </p:tgtEl>
                                        <p:attrNameLst>
                                          <p:attrName>ppt_c</p:attrName>
                                        </p:attrNameLst>
                                      </p:cBhvr>
                                      <p:to>
                                        <a:schemeClr val="folHlink"/>
                                      </p:to>
                                    </p:animClr>
                                  </p:subTnLst>
                                </p:cTn>
                              </p:par>
                            </p:childTnLst>
                          </p:cTn>
                        </p:par>
                        <p:par>
                          <p:cTn id="143" fill="hold">
                            <p:stCondLst>
                              <p:cond delay="62000"/>
                            </p:stCondLst>
                            <p:childTnLst>
                              <p:par>
                                <p:cTn id="144" presetID="22" presetClass="exit" presetSubtype="4" fill="hold" nodeType="afterEffect">
                                  <p:stCondLst>
                                    <p:cond delay="1000"/>
                                  </p:stCondLst>
                                  <p:childTnLst>
                                    <p:animEffect transition="out" filter="wipe(down)">
                                      <p:cBhvr>
                                        <p:cTn id="145" dur="5000"/>
                                        <p:tgtEl>
                                          <p:spTgt spid="183"/>
                                        </p:tgtEl>
                                      </p:cBhvr>
                                    </p:animEffect>
                                    <p:set>
                                      <p:cBhvr>
                                        <p:cTn id="146" dur="1" fill="hold">
                                          <p:stCondLst>
                                            <p:cond delay="4999"/>
                                          </p:stCondLst>
                                        </p:cTn>
                                        <p:tgtEl>
                                          <p:spTgt spid="183"/>
                                        </p:tgtEl>
                                        <p:attrNameLst>
                                          <p:attrName>style.visibility</p:attrName>
                                        </p:attrNameLst>
                                      </p:cBhvr>
                                      <p:to>
                                        <p:strVal val="hidden"/>
                                      </p:to>
                                    </p:set>
                                  </p:childTnLst>
                                </p:cTn>
                              </p:par>
                              <p:par>
                                <p:cTn id="147" presetID="22" presetClass="exit" presetSubtype="1" fill="hold" nodeType="withEffect">
                                  <p:stCondLst>
                                    <p:cond delay="3000"/>
                                  </p:stCondLst>
                                  <p:childTnLst>
                                    <p:animEffect transition="out" filter="wipe(up)">
                                      <p:cBhvr>
                                        <p:cTn id="148" dur="5000"/>
                                        <p:tgtEl>
                                          <p:spTgt spid="275"/>
                                        </p:tgtEl>
                                      </p:cBhvr>
                                    </p:animEffect>
                                    <p:set>
                                      <p:cBhvr>
                                        <p:cTn id="149" dur="1" fill="hold">
                                          <p:stCondLst>
                                            <p:cond delay="4999"/>
                                          </p:stCondLst>
                                        </p:cTn>
                                        <p:tgtEl>
                                          <p:spTgt spid="275"/>
                                        </p:tgtEl>
                                        <p:attrNameLst>
                                          <p:attrName>style.visibility</p:attrName>
                                        </p:attrNameLst>
                                      </p:cBhvr>
                                      <p:to>
                                        <p:strVal val="hidden"/>
                                      </p:to>
                                    </p:set>
                                  </p:childTnLst>
                                </p:cTn>
                              </p:par>
                            </p:childTnLst>
                          </p:cTn>
                        </p:par>
                        <p:par>
                          <p:cTn id="150" fill="hold">
                            <p:stCondLst>
                              <p:cond delay="70000"/>
                            </p:stCondLst>
                            <p:childTnLst>
                              <p:par>
                                <p:cTn id="151" presetID="22" presetClass="entr" presetSubtype="4" fill="hold" nodeType="afterEffect">
                                  <p:stCondLst>
                                    <p:cond delay="0"/>
                                  </p:stCondLst>
                                  <p:childTnLst>
                                    <p:set>
                                      <p:cBhvr>
                                        <p:cTn id="152" dur="1" fill="hold">
                                          <p:stCondLst>
                                            <p:cond delay="0"/>
                                          </p:stCondLst>
                                        </p:cTn>
                                        <p:tgtEl>
                                          <p:spTgt spid="182"/>
                                        </p:tgtEl>
                                        <p:attrNameLst>
                                          <p:attrName>style.visibility</p:attrName>
                                        </p:attrNameLst>
                                      </p:cBhvr>
                                      <p:to>
                                        <p:strVal val="visible"/>
                                      </p:to>
                                    </p:set>
                                    <p:animEffect transition="in" filter="wipe(down)">
                                      <p:cBhvr>
                                        <p:cTn id="153" dur="5000"/>
                                        <p:tgtEl>
                                          <p:spTgt spid="182"/>
                                        </p:tgtEl>
                                      </p:cBhvr>
                                    </p:animEffect>
                                  </p:childTnLst>
                                </p:cTn>
                              </p:par>
                              <p:par>
                                <p:cTn id="154" presetID="26" presetClass="entr" presetSubtype="0" fill="hold" grpId="0" nodeType="withEffect">
                                  <p:stCondLst>
                                    <p:cond delay="0"/>
                                  </p:stCondLst>
                                  <p:childTnLst>
                                    <p:set>
                                      <p:cBhvr>
                                        <p:cTn id="155" dur="1" fill="hold">
                                          <p:stCondLst>
                                            <p:cond delay="0"/>
                                          </p:stCondLst>
                                        </p:cTn>
                                        <p:tgtEl>
                                          <p:spTgt spid="4"/>
                                        </p:tgtEl>
                                        <p:attrNameLst>
                                          <p:attrName>style.visibility</p:attrName>
                                        </p:attrNameLst>
                                      </p:cBhvr>
                                      <p:to>
                                        <p:strVal val="visible"/>
                                      </p:to>
                                    </p:set>
                                    <p:animEffect transition="in" filter="wipe(down)">
                                      <p:cBhvr>
                                        <p:cTn id="156" dur="1450">
                                          <p:stCondLst>
                                            <p:cond delay="0"/>
                                          </p:stCondLst>
                                        </p:cTn>
                                        <p:tgtEl>
                                          <p:spTgt spid="4"/>
                                        </p:tgtEl>
                                      </p:cBhvr>
                                    </p:animEffect>
                                    <p:anim calcmode="lin" valueType="num">
                                      <p:cBhvr>
                                        <p:cTn id="157" dur="4555"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8" dur="166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9" dur="1660" tmFilter="0, 0; 0.125,0.2665; 0.25,0.4; 0.375,0.465; 0.5,0.5;  0.625,0.535; 0.75,0.6; 0.875,0.7335; 1,1">
                                          <p:stCondLst>
                                            <p:cond delay="1660"/>
                                          </p:stCondLst>
                                        </p:cTn>
                                        <p:tgtEl>
                                          <p:spTgt spid="4"/>
                                        </p:tgtEl>
                                        <p:attrNameLst>
                                          <p:attrName>ppt_y</p:attrName>
                                        </p:attrNameLst>
                                      </p:cBhvr>
                                      <p:tavLst>
                                        <p:tav tm="0" fmla="#ppt_y-sin(pi*$)/9">
                                          <p:val>
                                            <p:fltVal val="0"/>
                                          </p:val>
                                        </p:tav>
                                        <p:tav tm="100000">
                                          <p:val>
                                            <p:fltVal val="1"/>
                                          </p:val>
                                        </p:tav>
                                      </p:tavLst>
                                    </p:anim>
                                    <p:anim calcmode="lin" valueType="num">
                                      <p:cBhvr>
                                        <p:cTn id="160" dur="830" tmFilter="0, 0; 0.125,0.2665; 0.25,0.4; 0.375,0.465; 0.5,0.5;  0.625,0.535; 0.75,0.6; 0.875,0.7335; 1,1">
                                          <p:stCondLst>
                                            <p:cond delay="3310"/>
                                          </p:stCondLst>
                                        </p:cTn>
                                        <p:tgtEl>
                                          <p:spTgt spid="4"/>
                                        </p:tgtEl>
                                        <p:attrNameLst>
                                          <p:attrName>ppt_y</p:attrName>
                                        </p:attrNameLst>
                                      </p:cBhvr>
                                      <p:tavLst>
                                        <p:tav tm="0" fmla="#ppt_y-sin(pi*$)/27">
                                          <p:val>
                                            <p:fltVal val="0"/>
                                          </p:val>
                                        </p:tav>
                                        <p:tav tm="100000">
                                          <p:val>
                                            <p:fltVal val="1"/>
                                          </p:val>
                                        </p:tav>
                                      </p:tavLst>
                                    </p:anim>
                                    <p:anim calcmode="lin" valueType="num">
                                      <p:cBhvr>
                                        <p:cTn id="161" dur="410" tmFilter="0, 0; 0.125,0.2665; 0.25,0.4; 0.375,0.465; 0.5,0.5;  0.625,0.535; 0.75,0.6; 0.875,0.7335; 1,1">
                                          <p:stCondLst>
                                            <p:cond delay="4140"/>
                                          </p:stCondLst>
                                        </p:cTn>
                                        <p:tgtEl>
                                          <p:spTgt spid="4"/>
                                        </p:tgtEl>
                                        <p:attrNameLst>
                                          <p:attrName>ppt_y</p:attrName>
                                        </p:attrNameLst>
                                      </p:cBhvr>
                                      <p:tavLst>
                                        <p:tav tm="0" fmla="#ppt_y-sin(pi*$)/81">
                                          <p:val>
                                            <p:fltVal val="0"/>
                                          </p:val>
                                        </p:tav>
                                        <p:tav tm="100000">
                                          <p:val>
                                            <p:fltVal val="1"/>
                                          </p:val>
                                        </p:tav>
                                      </p:tavLst>
                                    </p:anim>
                                    <p:animScale>
                                      <p:cBhvr>
                                        <p:cTn id="162" dur="65">
                                          <p:stCondLst>
                                            <p:cond delay="1625"/>
                                          </p:stCondLst>
                                        </p:cTn>
                                        <p:tgtEl>
                                          <p:spTgt spid="4"/>
                                        </p:tgtEl>
                                      </p:cBhvr>
                                      <p:to x="100000" y="60000"/>
                                    </p:animScale>
                                    <p:animScale>
                                      <p:cBhvr>
                                        <p:cTn id="163" dur="415" decel="50000">
                                          <p:stCondLst>
                                            <p:cond delay="1690"/>
                                          </p:stCondLst>
                                        </p:cTn>
                                        <p:tgtEl>
                                          <p:spTgt spid="4"/>
                                        </p:tgtEl>
                                      </p:cBhvr>
                                      <p:to x="100000" y="100000"/>
                                    </p:animScale>
                                    <p:animScale>
                                      <p:cBhvr>
                                        <p:cTn id="164" dur="65">
                                          <p:stCondLst>
                                            <p:cond delay="3280"/>
                                          </p:stCondLst>
                                        </p:cTn>
                                        <p:tgtEl>
                                          <p:spTgt spid="4"/>
                                        </p:tgtEl>
                                      </p:cBhvr>
                                      <p:to x="100000" y="80000"/>
                                    </p:animScale>
                                    <p:animScale>
                                      <p:cBhvr>
                                        <p:cTn id="165" dur="415" decel="50000">
                                          <p:stCondLst>
                                            <p:cond delay="3345"/>
                                          </p:stCondLst>
                                        </p:cTn>
                                        <p:tgtEl>
                                          <p:spTgt spid="4"/>
                                        </p:tgtEl>
                                      </p:cBhvr>
                                      <p:to x="100000" y="100000"/>
                                    </p:animScale>
                                    <p:animScale>
                                      <p:cBhvr>
                                        <p:cTn id="166" dur="65">
                                          <p:stCondLst>
                                            <p:cond delay="4105"/>
                                          </p:stCondLst>
                                        </p:cTn>
                                        <p:tgtEl>
                                          <p:spTgt spid="4"/>
                                        </p:tgtEl>
                                      </p:cBhvr>
                                      <p:to x="100000" y="90000"/>
                                    </p:animScale>
                                    <p:animScale>
                                      <p:cBhvr>
                                        <p:cTn id="167" dur="415" decel="50000">
                                          <p:stCondLst>
                                            <p:cond delay="4170"/>
                                          </p:stCondLst>
                                        </p:cTn>
                                        <p:tgtEl>
                                          <p:spTgt spid="4"/>
                                        </p:tgtEl>
                                      </p:cBhvr>
                                      <p:to x="100000" y="100000"/>
                                    </p:animScale>
                                    <p:animScale>
                                      <p:cBhvr>
                                        <p:cTn id="168" dur="65">
                                          <p:stCondLst>
                                            <p:cond delay="4520"/>
                                          </p:stCondLst>
                                        </p:cTn>
                                        <p:tgtEl>
                                          <p:spTgt spid="4"/>
                                        </p:tgtEl>
                                      </p:cBhvr>
                                      <p:to x="100000" y="95000"/>
                                    </p:animScale>
                                    <p:animScale>
                                      <p:cBhvr>
                                        <p:cTn id="169" dur="415" decel="50000">
                                          <p:stCondLst>
                                            <p:cond delay="4585"/>
                                          </p:stCondLst>
                                        </p:cTn>
                                        <p:tgtEl>
                                          <p:spTgt spid="4"/>
                                        </p:tgtEl>
                                      </p:cBhvr>
                                      <p:to x="100000" y="100000"/>
                                    </p:animScale>
                                  </p:childTnLst>
                                </p:cTn>
                              </p:par>
                            </p:childTnLst>
                          </p:cTn>
                        </p:par>
                        <p:par>
                          <p:cTn id="170" fill="hold">
                            <p:stCondLst>
                              <p:cond delay="75000"/>
                            </p:stCondLst>
                            <p:childTnLst>
                              <p:par>
                                <p:cTn id="171" presetID="42" presetClass="entr" presetSubtype="0" fill="hold" grpId="0" nodeType="afterEffect">
                                  <p:stCondLst>
                                    <p:cond delay="0"/>
                                  </p:stCondLst>
                                  <p:childTnLst>
                                    <p:set>
                                      <p:cBhvr>
                                        <p:cTn id="172" dur="1" fill="hold">
                                          <p:stCondLst>
                                            <p:cond delay="0"/>
                                          </p:stCondLst>
                                        </p:cTn>
                                        <p:tgtEl>
                                          <p:spTgt spid="7"/>
                                        </p:tgtEl>
                                        <p:attrNameLst>
                                          <p:attrName>style.visibility</p:attrName>
                                        </p:attrNameLst>
                                      </p:cBhvr>
                                      <p:to>
                                        <p:strVal val="visible"/>
                                      </p:to>
                                    </p:set>
                                    <p:animEffect transition="in" filter="fade">
                                      <p:cBhvr>
                                        <p:cTn id="173" dur="1000"/>
                                        <p:tgtEl>
                                          <p:spTgt spid="7"/>
                                        </p:tgtEl>
                                      </p:cBhvr>
                                    </p:animEffect>
                                    <p:anim calcmode="lin" valueType="num">
                                      <p:cBhvr>
                                        <p:cTn id="174" dur="1000" fill="hold"/>
                                        <p:tgtEl>
                                          <p:spTgt spid="7"/>
                                        </p:tgtEl>
                                        <p:attrNameLst>
                                          <p:attrName>ppt_x</p:attrName>
                                        </p:attrNameLst>
                                      </p:cBhvr>
                                      <p:tavLst>
                                        <p:tav tm="0">
                                          <p:val>
                                            <p:strVal val="#ppt_x"/>
                                          </p:val>
                                        </p:tav>
                                        <p:tav tm="100000">
                                          <p:val>
                                            <p:strVal val="#ppt_x"/>
                                          </p:val>
                                        </p:tav>
                                      </p:tavLst>
                                    </p:anim>
                                    <p:anim calcmode="lin" valueType="num">
                                      <p:cBhvr>
                                        <p:cTn id="175" dur="1000" fill="hold"/>
                                        <p:tgtEl>
                                          <p:spTgt spid="7"/>
                                        </p:tgtEl>
                                        <p:attrNameLst>
                                          <p:attrName>ppt_y</p:attrName>
                                        </p:attrNameLst>
                                      </p:cBhvr>
                                      <p:tavLst>
                                        <p:tav tm="0">
                                          <p:val>
                                            <p:strVal val="#ppt_y+.1"/>
                                          </p:val>
                                        </p:tav>
                                        <p:tav tm="100000">
                                          <p:val>
                                            <p:strVal val="#ppt_y"/>
                                          </p:val>
                                        </p:tav>
                                      </p:tavLst>
                                    </p:anim>
                                  </p:childTnLst>
                                </p:cTn>
                              </p:par>
                              <p:par>
                                <p:cTn id="176" presetID="2" presetClass="entr" presetSubtype="2" fill="hold" nodeType="withEffect">
                                  <p:stCondLst>
                                    <p:cond delay="2500"/>
                                  </p:stCondLst>
                                  <p:childTnLst>
                                    <p:set>
                                      <p:cBhvr>
                                        <p:cTn id="177" dur="1" fill="hold">
                                          <p:stCondLst>
                                            <p:cond delay="0"/>
                                          </p:stCondLst>
                                        </p:cTn>
                                        <p:tgtEl>
                                          <p:spTgt spid="287"/>
                                        </p:tgtEl>
                                        <p:attrNameLst>
                                          <p:attrName>style.visibility</p:attrName>
                                        </p:attrNameLst>
                                      </p:cBhvr>
                                      <p:to>
                                        <p:strVal val="visible"/>
                                      </p:to>
                                    </p:set>
                                    <p:anim calcmode="lin" valueType="num">
                                      <p:cBhvr additive="base">
                                        <p:cTn id="178" dur="5000" fill="hold"/>
                                        <p:tgtEl>
                                          <p:spTgt spid="287"/>
                                        </p:tgtEl>
                                        <p:attrNameLst>
                                          <p:attrName>ppt_x</p:attrName>
                                        </p:attrNameLst>
                                      </p:cBhvr>
                                      <p:tavLst>
                                        <p:tav tm="0">
                                          <p:val>
                                            <p:strVal val="1+#ppt_w/2"/>
                                          </p:val>
                                        </p:tav>
                                        <p:tav tm="100000">
                                          <p:val>
                                            <p:strVal val="#ppt_x"/>
                                          </p:val>
                                        </p:tav>
                                      </p:tavLst>
                                    </p:anim>
                                    <p:anim calcmode="lin" valueType="num">
                                      <p:cBhvr additive="base">
                                        <p:cTn id="179" dur="5000" fill="hold"/>
                                        <p:tgtEl>
                                          <p:spTgt spid="287"/>
                                        </p:tgtEl>
                                        <p:attrNameLst>
                                          <p:attrName>ppt_y</p:attrName>
                                        </p:attrNameLst>
                                      </p:cBhvr>
                                      <p:tavLst>
                                        <p:tav tm="0">
                                          <p:val>
                                            <p:strVal val="#ppt_y"/>
                                          </p:val>
                                        </p:tav>
                                        <p:tav tm="100000">
                                          <p:val>
                                            <p:strVal val="#ppt_y"/>
                                          </p:val>
                                        </p:tav>
                                      </p:tavLst>
                                    </p:anim>
                                  </p:childTnLst>
                                </p:cTn>
                              </p:par>
                              <p:par>
                                <p:cTn id="180" presetID="2" presetClass="entr" presetSubtype="2" fill="hold" nodeType="withEffect">
                                  <p:stCondLst>
                                    <p:cond delay="2500"/>
                                  </p:stCondLst>
                                  <p:childTnLst>
                                    <p:set>
                                      <p:cBhvr>
                                        <p:cTn id="181" dur="1" fill="hold">
                                          <p:stCondLst>
                                            <p:cond delay="0"/>
                                          </p:stCondLst>
                                        </p:cTn>
                                        <p:tgtEl>
                                          <p:spTgt spid="292"/>
                                        </p:tgtEl>
                                        <p:attrNameLst>
                                          <p:attrName>style.visibility</p:attrName>
                                        </p:attrNameLst>
                                      </p:cBhvr>
                                      <p:to>
                                        <p:strVal val="visible"/>
                                      </p:to>
                                    </p:set>
                                    <p:anim calcmode="lin" valueType="num">
                                      <p:cBhvr additive="base">
                                        <p:cTn id="182" dur="5000" fill="hold"/>
                                        <p:tgtEl>
                                          <p:spTgt spid="292"/>
                                        </p:tgtEl>
                                        <p:attrNameLst>
                                          <p:attrName>ppt_x</p:attrName>
                                        </p:attrNameLst>
                                      </p:cBhvr>
                                      <p:tavLst>
                                        <p:tav tm="0">
                                          <p:val>
                                            <p:strVal val="1+#ppt_w/2"/>
                                          </p:val>
                                        </p:tav>
                                        <p:tav tm="100000">
                                          <p:val>
                                            <p:strVal val="#ppt_x"/>
                                          </p:val>
                                        </p:tav>
                                      </p:tavLst>
                                    </p:anim>
                                    <p:anim calcmode="lin" valueType="num">
                                      <p:cBhvr additive="base">
                                        <p:cTn id="183" dur="5000" fill="hold"/>
                                        <p:tgtEl>
                                          <p:spTgt spid="292"/>
                                        </p:tgtEl>
                                        <p:attrNameLst>
                                          <p:attrName>ppt_y</p:attrName>
                                        </p:attrNameLst>
                                      </p:cBhvr>
                                      <p:tavLst>
                                        <p:tav tm="0">
                                          <p:val>
                                            <p:strVal val="#ppt_y"/>
                                          </p:val>
                                        </p:tav>
                                        <p:tav tm="100000">
                                          <p:val>
                                            <p:strVal val="#ppt_y"/>
                                          </p:val>
                                        </p:tav>
                                      </p:tavLst>
                                    </p:anim>
                                  </p:childTnLst>
                                </p:cTn>
                              </p:par>
                              <p:par>
                                <p:cTn id="184" presetID="2" presetClass="entr" presetSubtype="2" fill="hold" nodeType="withEffect">
                                  <p:stCondLst>
                                    <p:cond delay="2500"/>
                                  </p:stCondLst>
                                  <p:childTnLst>
                                    <p:set>
                                      <p:cBhvr>
                                        <p:cTn id="185" dur="1" fill="hold">
                                          <p:stCondLst>
                                            <p:cond delay="0"/>
                                          </p:stCondLst>
                                        </p:cTn>
                                        <p:tgtEl>
                                          <p:spTgt spid="297"/>
                                        </p:tgtEl>
                                        <p:attrNameLst>
                                          <p:attrName>style.visibility</p:attrName>
                                        </p:attrNameLst>
                                      </p:cBhvr>
                                      <p:to>
                                        <p:strVal val="visible"/>
                                      </p:to>
                                    </p:set>
                                    <p:anim calcmode="lin" valueType="num">
                                      <p:cBhvr additive="base">
                                        <p:cTn id="186" dur="5000" fill="hold"/>
                                        <p:tgtEl>
                                          <p:spTgt spid="297"/>
                                        </p:tgtEl>
                                        <p:attrNameLst>
                                          <p:attrName>ppt_x</p:attrName>
                                        </p:attrNameLst>
                                      </p:cBhvr>
                                      <p:tavLst>
                                        <p:tav tm="0">
                                          <p:val>
                                            <p:strVal val="1+#ppt_w/2"/>
                                          </p:val>
                                        </p:tav>
                                        <p:tav tm="100000">
                                          <p:val>
                                            <p:strVal val="#ppt_x"/>
                                          </p:val>
                                        </p:tav>
                                      </p:tavLst>
                                    </p:anim>
                                    <p:anim calcmode="lin" valueType="num">
                                      <p:cBhvr additive="base">
                                        <p:cTn id="187" dur="5000" fill="hold"/>
                                        <p:tgtEl>
                                          <p:spTgt spid="297"/>
                                        </p:tgtEl>
                                        <p:attrNameLst>
                                          <p:attrName>ppt_y</p:attrName>
                                        </p:attrNameLst>
                                      </p:cBhvr>
                                      <p:tavLst>
                                        <p:tav tm="0">
                                          <p:val>
                                            <p:strVal val="#ppt_y"/>
                                          </p:val>
                                        </p:tav>
                                        <p:tav tm="100000">
                                          <p:val>
                                            <p:strVal val="#ppt_y"/>
                                          </p:val>
                                        </p:tav>
                                      </p:tavLst>
                                    </p:anim>
                                  </p:childTnLst>
                                </p:cTn>
                              </p:par>
                            </p:childTnLst>
                          </p:cTn>
                        </p:par>
                        <p:par>
                          <p:cTn id="188" fill="hold">
                            <p:stCondLst>
                              <p:cond delay="82500"/>
                            </p:stCondLst>
                            <p:childTnLst>
                              <p:par>
                                <p:cTn id="189" presetID="55" presetClass="exit" presetSubtype="0" fill="hold" grpId="1" nodeType="afterEffect">
                                  <p:stCondLst>
                                    <p:cond delay="0"/>
                                  </p:stCondLst>
                                  <p:childTnLst>
                                    <p:anim calcmode="lin" valueType="num">
                                      <p:cBhvr>
                                        <p:cTn id="190" dur="5000"/>
                                        <p:tgtEl>
                                          <p:spTgt spid="7"/>
                                        </p:tgtEl>
                                        <p:attrNameLst>
                                          <p:attrName>ppt_w</p:attrName>
                                        </p:attrNameLst>
                                      </p:cBhvr>
                                      <p:tavLst>
                                        <p:tav tm="0">
                                          <p:val>
                                            <p:strVal val="ppt_w"/>
                                          </p:val>
                                        </p:tav>
                                        <p:tav tm="100000">
                                          <p:val>
                                            <p:strVal val="ppt_w*0.70"/>
                                          </p:val>
                                        </p:tav>
                                      </p:tavLst>
                                    </p:anim>
                                    <p:anim calcmode="lin" valueType="num">
                                      <p:cBhvr>
                                        <p:cTn id="191" dur="5000"/>
                                        <p:tgtEl>
                                          <p:spTgt spid="7"/>
                                        </p:tgtEl>
                                        <p:attrNameLst>
                                          <p:attrName>ppt_h</p:attrName>
                                        </p:attrNameLst>
                                      </p:cBhvr>
                                      <p:tavLst>
                                        <p:tav tm="0">
                                          <p:val>
                                            <p:strVal val="ppt_h"/>
                                          </p:val>
                                        </p:tav>
                                        <p:tav tm="100000">
                                          <p:val>
                                            <p:strVal val="ppt_h"/>
                                          </p:val>
                                        </p:tav>
                                      </p:tavLst>
                                    </p:anim>
                                    <p:animEffect transition="out" filter="fade">
                                      <p:cBhvr>
                                        <p:cTn id="192" dur="5000"/>
                                        <p:tgtEl>
                                          <p:spTgt spid="7"/>
                                        </p:tgtEl>
                                      </p:cBhvr>
                                    </p:animEffect>
                                    <p:set>
                                      <p:cBhvr>
                                        <p:cTn id="193" dur="1" fill="hold">
                                          <p:stCondLst>
                                            <p:cond delay="4999"/>
                                          </p:stCondLst>
                                        </p:cTn>
                                        <p:tgtEl>
                                          <p:spTgt spid="7"/>
                                        </p:tgtEl>
                                        <p:attrNameLst>
                                          <p:attrName>style.visibility</p:attrName>
                                        </p:attrNameLst>
                                      </p:cBhvr>
                                      <p:to>
                                        <p:strVal val="hidden"/>
                                      </p:to>
                                    </p:set>
                                  </p:childTnLst>
                                </p:cTn>
                              </p:par>
                              <p:par>
                                <p:cTn id="194" presetID="55" presetClass="exit" presetSubtype="0" fill="hold" nodeType="withEffect">
                                  <p:stCondLst>
                                    <p:cond delay="0"/>
                                  </p:stCondLst>
                                  <p:childTnLst>
                                    <p:anim calcmode="lin" valueType="num">
                                      <p:cBhvr>
                                        <p:cTn id="195" dur="5000"/>
                                        <p:tgtEl>
                                          <p:spTgt spid="287"/>
                                        </p:tgtEl>
                                        <p:attrNameLst>
                                          <p:attrName>ppt_w</p:attrName>
                                        </p:attrNameLst>
                                      </p:cBhvr>
                                      <p:tavLst>
                                        <p:tav tm="0">
                                          <p:val>
                                            <p:strVal val="ppt_w"/>
                                          </p:val>
                                        </p:tav>
                                        <p:tav tm="100000">
                                          <p:val>
                                            <p:strVal val="ppt_w*0.70"/>
                                          </p:val>
                                        </p:tav>
                                      </p:tavLst>
                                    </p:anim>
                                    <p:anim calcmode="lin" valueType="num">
                                      <p:cBhvr>
                                        <p:cTn id="196" dur="5000"/>
                                        <p:tgtEl>
                                          <p:spTgt spid="287"/>
                                        </p:tgtEl>
                                        <p:attrNameLst>
                                          <p:attrName>ppt_h</p:attrName>
                                        </p:attrNameLst>
                                      </p:cBhvr>
                                      <p:tavLst>
                                        <p:tav tm="0">
                                          <p:val>
                                            <p:strVal val="ppt_h"/>
                                          </p:val>
                                        </p:tav>
                                        <p:tav tm="100000">
                                          <p:val>
                                            <p:strVal val="ppt_h"/>
                                          </p:val>
                                        </p:tav>
                                      </p:tavLst>
                                    </p:anim>
                                    <p:animEffect transition="out" filter="fade">
                                      <p:cBhvr>
                                        <p:cTn id="197" dur="5000"/>
                                        <p:tgtEl>
                                          <p:spTgt spid="287"/>
                                        </p:tgtEl>
                                      </p:cBhvr>
                                    </p:animEffect>
                                    <p:set>
                                      <p:cBhvr>
                                        <p:cTn id="198" dur="1" fill="hold">
                                          <p:stCondLst>
                                            <p:cond delay="4999"/>
                                          </p:stCondLst>
                                        </p:cTn>
                                        <p:tgtEl>
                                          <p:spTgt spid="287"/>
                                        </p:tgtEl>
                                        <p:attrNameLst>
                                          <p:attrName>style.visibility</p:attrName>
                                        </p:attrNameLst>
                                      </p:cBhvr>
                                      <p:to>
                                        <p:strVal val="hidden"/>
                                      </p:to>
                                    </p:set>
                                  </p:childTnLst>
                                </p:cTn>
                              </p:par>
                              <p:par>
                                <p:cTn id="199" presetID="55" presetClass="exit" presetSubtype="0" fill="hold" nodeType="withEffect">
                                  <p:stCondLst>
                                    <p:cond delay="0"/>
                                  </p:stCondLst>
                                  <p:childTnLst>
                                    <p:anim calcmode="lin" valueType="num">
                                      <p:cBhvr>
                                        <p:cTn id="200" dur="5000"/>
                                        <p:tgtEl>
                                          <p:spTgt spid="292"/>
                                        </p:tgtEl>
                                        <p:attrNameLst>
                                          <p:attrName>ppt_w</p:attrName>
                                        </p:attrNameLst>
                                      </p:cBhvr>
                                      <p:tavLst>
                                        <p:tav tm="0">
                                          <p:val>
                                            <p:strVal val="ppt_w"/>
                                          </p:val>
                                        </p:tav>
                                        <p:tav tm="100000">
                                          <p:val>
                                            <p:strVal val="ppt_w*0.70"/>
                                          </p:val>
                                        </p:tav>
                                      </p:tavLst>
                                    </p:anim>
                                    <p:anim calcmode="lin" valueType="num">
                                      <p:cBhvr>
                                        <p:cTn id="201" dur="5000"/>
                                        <p:tgtEl>
                                          <p:spTgt spid="292"/>
                                        </p:tgtEl>
                                        <p:attrNameLst>
                                          <p:attrName>ppt_h</p:attrName>
                                        </p:attrNameLst>
                                      </p:cBhvr>
                                      <p:tavLst>
                                        <p:tav tm="0">
                                          <p:val>
                                            <p:strVal val="ppt_h"/>
                                          </p:val>
                                        </p:tav>
                                        <p:tav tm="100000">
                                          <p:val>
                                            <p:strVal val="ppt_h"/>
                                          </p:val>
                                        </p:tav>
                                      </p:tavLst>
                                    </p:anim>
                                    <p:animEffect transition="out" filter="fade">
                                      <p:cBhvr>
                                        <p:cTn id="202" dur="5000"/>
                                        <p:tgtEl>
                                          <p:spTgt spid="292"/>
                                        </p:tgtEl>
                                      </p:cBhvr>
                                    </p:animEffect>
                                    <p:set>
                                      <p:cBhvr>
                                        <p:cTn id="203" dur="1" fill="hold">
                                          <p:stCondLst>
                                            <p:cond delay="4999"/>
                                          </p:stCondLst>
                                        </p:cTn>
                                        <p:tgtEl>
                                          <p:spTgt spid="292"/>
                                        </p:tgtEl>
                                        <p:attrNameLst>
                                          <p:attrName>style.visibility</p:attrName>
                                        </p:attrNameLst>
                                      </p:cBhvr>
                                      <p:to>
                                        <p:strVal val="hidden"/>
                                      </p:to>
                                    </p:set>
                                  </p:childTnLst>
                                </p:cTn>
                              </p:par>
                              <p:par>
                                <p:cTn id="204" presetID="55" presetClass="exit" presetSubtype="0" fill="hold" nodeType="withEffect">
                                  <p:stCondLst>
                                    <p:cond delay="0"/>
                                  </p:stCondLst>
                                  <p:childTnLst>
                                    <p:anim calcmode="lin" valueType="num">
                                      <p:cBhvr>
                                        <p:cTn id="205" dur="5000"/>
                                        <p:tgtEl>
                                          <p:spTgt spid="297"/>
                                        </p:tgtEl>
                                        <p:attrNameLst>
                                          <p:attrName>ppt_w</p:attrName>
                                        </p:attrNameLst>
                                      </p:cBhvr>
                                      <p:tavLst>
                                        <p:tav tm="0">
                                          <p:val>
                                            <p:strVal val="ppt_w"/>
                                          </p:val>
                                        </p:tav>
                                        <p:tav tm="100000">
                                          <p:val>
                                            <p:strVal val="ppt_w*0.70"/>
                                          </p:val>
                                        </p:tav>
                                      </p:tavLst>
                                    </p:anim>
                                    <p:anim calcmode="lin" valueType="num">
                                      <p:cBhvr>
                                        <p:cTn id="206" dur="5000"/>
                                        <p:tgtEl>
                                          <p:spTgt spid="297"/>
                                        </p:tgtEl>
                                        <p:attrNameLst>
                                          <p:attrName>ppt_h</p:attrName>
                                        </p:attrNameLst>
                                      </p:cBhvr>
                                      <p:tavLst>
                                        <p:tav tm="0">
                                          <p:val>
                                            <p:strVal val="ppt_h"/>
                                          </p:val>
                                        </p:tav>
                                        <p:tav tm="100000">
                                          <p:val>
                                            <p:strVal val="ppt_h"/>
                                          </p:val>
                                        </p:tav>
                                      </p:tavLst>
                                    </p:anim>
                                    <p:animEffect transition="out" filter="fade">
                                      <p:cBhvr>
                                        <p:cTn id="207" dur="5000"/>
                                        <p:tgtEl>
                                          <p:spTgt spid="297"/>
                                        </p:tgtEl>
                                      </p:cBhvr>
                                    </p:animEffect>
                                    <p:set>
                                      <p:cBhvr>
                                        <p:cTn id="208" dur="1" fill="hold">
                                          <p:stCondLst>
                                            <p:cond delay="4999"/>
                                          </p:stCondLst>
                                        </p:cTn>
                                        <p:tgtEl>
                                          <p:spTgt spid="297"/>
                                        </p:tgtEl>
                                        <p:attrNameLst>
                                          <p:attrName>style.visibility</p:attrName>
                                        </p:attrNameLst>
                                      </p:cBhvr>
                                      <p:to>
                                        <p:strVal val="hidden"/>
                                      </p:to>
                                    </p:set>
                                  </p:childTnLst>
                                </p:cTn>
                              </p:par>
                              <p:par>
                                <p:cTn id="209" presetID="37" presetClass="exit" presetSubtype="0" fill="hold" grpId="1" nodeType="withEffect">
                                  <p:stCondLst>
                                    <p:cond delay="0"/>
                                  </p:stCondLst>
                                  <p:childTnLst>
                                    <p:animEffect transition="out" filter="fade">
                                      <p:cBhvr>
                                        <p:cTn id="210" dur="5000"/>
                                        <p:tgtEl>
                                          <p:spTgt spid="572"/>
                                        </p:tgtEl>
                                      </p:cBhvr>
                                    </p:animEffect>
                                    <p:anim calcmode="lin" valueType="num">
                                      <p:cBhvr>
                                        <p:cTn id="211" dur="5000"/>
                                        <p:tgtEl>
                                          <p:spTgt spid="572"/>
                                        </p:tgtEl>
                                        <p:attrNameLst>
                                          <p:attrName>ppt_x</p:attrName>
                                        </p:attrNameLst>
                                      </p:cBhvr>
                                      <p:tavLst>
                                        <p:tav tm="0">
                                          <p:val>
                                            <p:strVal val="ppt_x"/>
                                          </p:val>
                                        </p:tav>
                                        <p:tav tm="100000">
                                          <p:val>
                                            <p:strVal val="ppt_x"/>
                                          </p:val>
                                        </p:tav>
                                      </p:tavLst>
                                    </p:anim>
                                    <p:anim calcmode="lin" valueType="num">
                                      <p:cBhvr>
                                        <p:cTn id="212" dur="500" decel="100000"/>
                                        <p:tgtEl>
                                          <p:spTgt spid="572"/>
                                        </p:tgtEl>
                                        <p:attrNameLst>
                                          <p:attrName>ppt_y</p:attrName>
                                        </p:attrNameLst>
                                      </p:cBhvr>
                                      <p:tavLst>
                                        <p:tav tm="0">
                                          <p:val>
                                            <p:strVal val="ppt_y"/>
                                          </p:val>
                                        </p:tav>
                                        <p:tav tm="100000">
                                          <p:val>
                                            <p:strVal val="ppt_y-.03"/>
                                          </p:val>
                                        </p:tav>
                                      </p:tavLst>
                                    </p:anim>
                                    <p:anim calcmode="lin" valueType="num">
                                      <p:cBhvr>
                                        <p:cTn id="213" dur="4500" accel="100000">
                                          <p:stCondLst>
                                            <p:cond delay="500"/>
                                          </p:stCondLst>
                                        </p:cTn>
                                        <p:tgtEl>
                                          <p:spTgt spid="572"/>
                                        </p:tgtEl>
                                        <p:attrNameLst>
                                          <p:attrName>ppt_y</p:attrName>
                                        </p:attrNameLst>
                                      </p:cBhvr>
                                      <p:tavLst>
                                        <p:tav tm="0">
                                          <p:val>
                                            <p:strVal val="ppt_y"/>
                                          </p:val>
                                        </p:tav>
                                        <p:tav tm="100000">
                                          <p:val>
                                            <p:strVal val="ppt_y+1"/>
                                          </p:val>
                                        </p:tav>
                                      </p:tavLst>
                                    </p:anim>
                                    <p:set>
                                      <p:cBhvr>
                                        <p:cTn id="214" dur="1" fill="hold">
                                          <p:stCondLst>
                                            <p:cond delay="4999"/>
                                          </p:stCondLst>
                                        </p:cTn>
                                        <p:tgtEl>
                                          <p:spTgt spid="572"/>
                                        </p:tgtEl>
                                        <p:attrNameLst>
                                          <p:attrName>style.visibility</p:attrName>
                                        </p:attrNameLst>
                                      </p:cBhvr>
                                      <p:to>
                                        <p:strVal val="hidden"/>
                                      </p:to>
                                    </p:set>
                                  </p:childTnLst>
                                </p:cTn>
                              </p:par>
                            </p:childTnLst>
                          </p:cTn>
                        </p:par>
                      </p:childTnLst>
                    </p:cTn>
                  </p:par>
                </p:childTnLst>
              </p:cTn>
              <p:nextCondLst>
                <p:cond evt="onClick" delay="0">
                  <p:tgtEl>
                    <p:spTgt spid="238"/>
                  </p:tgtEl>
                </p:cond>
              </p:nextCondLst>
            </p:seq>
          </p:childTnLst>
        </p:cTn>
      </p:par>
    </p:tnLst>
    <p:bldLst>
      <p:bldP spid="572" grpId="0" animBg="1"/>
      <p:bldP spid="572" grpId="1" animBg="1"/>
      <p:bldP spid="489" grpId="0" animBg="1"/>
      <p:bldP spid="536" grpId="0" animBg="1"/>
      <p:bldP spid="562" grpId="0" animBg="1"/>
      <p:bldP spid="563" grpId="0" animBg="1"/>
      <p:bldP spid="356" grpId="0" animBg="1"/>
      <p:bldP spid="386" grpId="0" animBg="1"/>
      <p:bldP spid="4" grpId="0"/>
      <p:bldP spid="280" grpId="0"/>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25758" y="6431390"/>
            <a:ext cx="2133600" cy="365125"/>
          </a:xfrm>
        </p:spPr>
        <p:txBody>
          <a:bodyPr/>
          <a:lstStyle/>
          <a:p>
            <a:fld id="{9C1CE689-C417-4AD9-B989-3FA8D65AD242}" type="datetime1">
              <a:rPr lang="en-US" smtClean="0">
                <a:latin typeface="Nikosh" pitchFamily="2" charset="0"/>
                <a:cs typeface="Nikosh" pitchFamily="2" charset="0"/>
              </a:rPr>
              <a:t>9/10/2021</a:t>
            </a:fld>
            <a:endParaRPr lang="en-US" dirty="0">
              <a:latin typeface="Nikosh" pitchFamily="2" charset="0"/>
              <a:cs typeface="Nikosh" pitchFamily="2" charset="0"/>
            </a:endParaRPr>
          </a:p>
        </p:txBody>
      </p:sp>
      <p:sp>
        <p:nvSpPr>
          <p:cNvPr id="3" name="Footer Placeholder 2"/>
          <p:cNvSpPr>
            <a:spLocks noGrp="1"/>
          </p:cNvSpPr>
          <p:nvPr>
            <p:ph type="ftr" sz="quarter" idx="11"/>
          </p:nvPr>
        </p:nvSpPr>
        <p:spPr/>
        <p:txBody>
          <a:bodyPr/>
          <a:lstStyle/>
          <a:p>
            <a:r>
              <a:rPr lang="en-US" smtClean="0"/>
              <a:t>dphofm.r@biul@gmail.com</a:t>
            </a:r>
            <a:endParaRPr lang="en-US"/>
          </a:p>
        </p:txBody>
      </p:sp>
      <p:sp>
        <p:nvSpPr>
          <p:cNvPr id="6" name="Slide Number Placeholder 5"/>
          <p:cNvSpPr>
            <a:spLocks noGrp="1"/>
          </p:cNvSpPr>
          <p:nvPr>
            <p:ph type="sldNum" sz="quarter" idx="12"/>
          </p:nvPr>
        </p:nvSpPr>
        <p:spPr>
          <a:xfrm>
            <a:off x="6905607" y="6359306"/>
            <a:ext cx="2133600" cy="365125"/>
          </a:xfrm>
        </p:spPr>
        <p:txBody>
          <a:bodyPr/>
          <a:lstStyle/>
          <a:p>
            <a:fld id="{B6F15528-21DE-4FAA-801E-634DDDAF4B2B}" type="slidenum">
              <a:rPr lang="en-US" smtClean="0">
                <a:latin typeface="Nikosh" pitchFamily="2" charset="0"/>
                <a:cs typeface="Nikosh" pitchFamily="2" charset="0"/>
              </a:rPr>
              <a:pPr/>
              <a:t>13</a:t>
            </a:fld>
            <a:endParaRPr lang="en-US" dirty="0">
              <a:latin typeface="Nikosh" pitchFamily="2" charset="0"/>
              <a:cs typeface="Nikosh" pitchFamily="2" charset="0"/>
            </a:endParaRPr>
          </a:p>
        </p:txBody>
      </p:sp>
      <p:sp>
        <p:nvSpPr>
          <p:cNvPr id="572" name="TextBox 571"/>
          <p:cNvSpPr txBox="1"/>
          <p:nvPr/>
        </p:nvSpPr>
        <p:spPr>
          <a:xfrm rot="5400000">
            <a:off x="7756724" y="3730308"/>
            <a:ext cx="2208620" cy="461665"/>
          </a:xfrm>
          <a:prstGeom prst="rect">
            <a:avLst/>
          </a:prstGeom>
          <a:solidFill>
            <a:schemeClr val="tx1"/>
          </a:solidFill>
          <a:ln w="9525">
            <a:solidFill>
              <a:srgbClr val="0000FF"/>
            </a:solidFill>
            <a:prstDash val="sysDash"/>
          </a:ln>
        </p:spPr>
        <p:txBody>
          <a:bodyPr wrap="square" rtlCol="0">
            <a:spAutoFit/>
          </a:bodyPr>
          <a:lstStyle/>
          <a:p>
            <a:r>
              <a:rPr lang="en-US" sz="2400" dirty="0" err="1" smtClean="0">
                <a:solidFill>
                  <a:schemeClr val="bg1"/>
                </a:solidFill>
                <a:latin typeface="NikoshBAN" pitchFamily="2" charset="0"/>
                <a:cs typeface="NikoshBAN" pitchFamily="2" charset="0"/>
              </a:rPr>
              <a:t>সময়ঃ</a:t>
            </a:r>
            <a:r>
              <a:rPr lang="en-US" sz="2400" dirty="0" smtClean="0">
                <a:solidFill>
                  <a:schemeClr val="bg1"/>
                </a:solidFill>
                <a:latin typeface="NikoshBAN" pitchFamily="2" charset="0"/>
                <a:cs typeface="NikoshBAN" pitchFamily="2" charset="0"/>
              </a:rPr>
              <a:t> ০৩.০০  </a:t>
            </a:r>
            <a:r>
              <a:rPr lang="en-US" sz="2400" dirty="0" err="1" smtClean="0">
                <a:solidFill>
                  <a:schemeClr val="bg1"/>
                </a:solidFill>
                <a:latin typeface="NikoshBAN" pitchFamily="2" charset="0"/>
                <a:cs typeface="NikoshBAN" pitchFamily="2" charset="0"/>
              </a:rPr>
              <a:t>মিনিট</a:t>
            </a:r>
            <a:endParaRPr lang="en-US" sz="2400" dirty="0">
              <a:solidFill>
                <a:schemeClr val="bg1"/>
              </a:solidFill>
              <a:latin typeface="NikoshBAN" pitchFamily="2" charset="0"/>
              <a:cs typeface="NikoshBAN" pitchFamily="2" charset="0"/>
            </a:endParaRPr>
          </a:p>
        </p:txBody>
      </p:sp>
      <p:cxnSp>
        <p:nvCxnSpPr>
          <p:cNvPr id="219" name="Straight Arrow Connector 218"/>
          <p:cNvCxnSpPr/>
          <p:nvPr/>
        </p:nvCxnSpPr>
        <p:spPr>
          <a:xfrm flipV="1">
            <a:off x="5477948" y="403044"/>
            <a:ext cx="2801826" cy="2189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39962" y="135705"/>
            <a:ext cx="438531" cy="369332"/>
          </a:xfrm>
          <a:prstGeom prst="rect">
            <a:avLst/>
          </a:prstGeom>
          <a:noFill/>
        </p:spPr>
        <p:txBody>
          <a:bodyPr wrap="square" rtlCol="0">
            <a:spAutoFit/>
          </a:bodyPr>
          <a:lstStyle/>
          <a:p>
            <a:r>
              <a:rPr lang="en-US" dirty="0" smtClean="0"/>
              <a:t>a</a:t>
            </a:r>
            <a:endParaRPr lang="en-US" dirty="0"/>
          </a:p>
        </p:txBody>
      </p:sp>
      <p:cxnSp>
        <p:nvCxnSpPr>
          <p:cNvPr id="5" name="Straight Arrow Connector 4"/>
          <p:cNvCxnSpPr/>
          <p:nvPr/>
        </p:nvCxnSpPr>
        <p:spPr>
          <a:xfrm>
            <a:off x="1895525" y="4882609"/>
            <a:ext cx="557248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06356" y="4935000"/>
            <a:ext cx="438531" cy="369332"/>
          </a:xfrm>
          <a:prstGeom prst="rect">
            <a:avLst/>
          </a:prstGeom>
          <a:noFill/>
        </p:spPr>
        <p:txBody>
          <a:bodyPr wrap="square" rtlCol="0">
            <a:spAutoFit/>
          </a:bodyPr>
          <a:lstStyle/>
          <a:p>
            <a:r>
              <a:rPr lang="en-US" dirty="0" smtClean="0"/>
              <a:t>B</a:t>
            </a:r>
            <a:endParaRPr lang="en-US" dirty="0"/>
          </a:p>
        </p:txBody>
      </p:sp>
      <p:sp>
        <p:nvSpPr>
          <p:cNvPr id="22" name="TextBox 21"/>
          <p:cNvSpPr txBox="1"/>
          <p:nvPr/>
        </p:nvSpPr>
        <p:spPr>
          <a:xfrm>
            <a:off x="7316679" y="4876800"/>
            <a:ext cx="438531" cy="369332"/>
          </a:xfrm>
          <a:prstGeom prst="rect">
            <a:avLst/>
          </a:prstGeom>
          <a:noFill/>
        </p:spPr>
        <p:txBody>
          <a:bodyPr wrap="square" rtlCol="0">
            <a:spAutoFit/>
          </a:bodyPr>
          <a:lstStyle/>
          <a:p>
            <a:r>
              <a:rPr lang="en-US" dirty="0" smtClean="0"/>
              <a:t>D</a:t>
            </a:r>
            <a:endParaRPr lang="en-US" dirty="0"/>
          </a:p>
        </p:txBody>
      </p:sp>
      <p:sp>
        <p:nvSpPr>
          <p:cNvPr id="144" name="TextBox 143"/>
          <p:cNvSpPr txBox="1"/>
          <p:nvPr/>
        </p:nvSpPr>
        <p:spPr>
          <a:xfrm rot="10998880" flipV="1">
            <a:off x="4655634" y="5051248"/>
            <a:ext cx="372422" cy="461665"/>
          </a:xfrm>
          <a:prstGeom prst="rect">
            <a:avLst/>
          </a:prstGeom>
          <a:noFill/>
        </p:spPr>
        <p:txBody>
          <a:bodyPr wrap="square" rtlCol="0">
            <a:spAutoFit/>
          </a:bodyPr>
          <a:lstStyle/>
          <a:p>
            <a:r>
              <a:rPr lang="en-US" sz="2400" dirty="0" smtClean="0"/>
              <a:t>C</a:t>
            </a:r>
            <a:endParaRPr lang="en-US" sz="2400" dirty="0"/>
          </a:p>
        </p:txBody>
      </p:sp>
      <p:sp>
        <p:nvSpPr>
          <p:cNvPr id="145" name="Arc 144"/>
          <p:cNvSpPr/>
          <p:nvPr/>
        </p:nvSpPr>
        <p:spPr>
          <a:xfrm rot="3444411">
            <a:off x="4054474" y="4694657"/>
            <a:ext cx="635205" cy="592243"/>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3" name="Group 152"/>
          <p:cNvGrpSpPr/>
          <p:nvPr/>
        </p:nvGrpSpPr>
        <p:grpSpPr>
          <a:xfrm>
            <a:off x="4324979" y="922755"/>
            <a:ext cx="1668495" cy="1415079"/>
            <a:chOff x="2604654" y="381000"/>
            <a:chExt cx="1891146" cy="1143003"/>
          </a:xfrm>
        </p:grpSpPr>
        <p:cxnSp>
          <p:nvCxnSpPr>
            <p:cNvPr id="156" name="Straight Connector 155"/>
            <p:cNvCxnSpPr/>
            <p:nvPr/>
          </p:nvCxnSpPr>
          <p:spPr>
            <a:xfrm flipV="1">
              <a:off x="2625741" y="1524000"/>
              <a:ext cx="1870059" cy="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2604654" y="381000"/>
              <a:ext cx="0" cy="1143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8" name="Rectangle 157"/>
          <p:cNvSpPr/>
          <p:nvPr/>
        </p:nvSpPr>
        <p:spPr>
          <a:xfrm>
            <a:off x="3945030" y="2078121"/>
            <a:ext cx="697568" cy="369332"/>
          </a:xfrm>
          <a:prstGeom prst="rect">
            <a:avLst/>
          </a:prstGeom>
        </p:spPr>
        <p:txBody>
          <a:bodyPr wrap="square">
            <a:spAutoFit/>
          </a:bodyPr>
          <a:lstStyle/>
          <a:p>
            <a:r>
              <a:rPr lang="en-US" dirty="0" smtClean="0"/>
              <a:t>A</a:t>
            </a:r>
            <a:endParaRPr lang="en-US" dirty="0"/>
          </a:p>
        </p:txBody>
      </p:sp>
      <p:grpSp>
        <p:nvGrpSpPr>
          <p:cNvPr id="358" name="Group 357"/>
          <p:cNvGrpSpPr/>
          <p:nvPr/>
        </p:nvGrpSpPr>
        <p:grpSpPr>
          <a:xfrm>
            <a:off x="1782570" y="1039177"/>
            <a:ext cx="1891146" cy="1359459"/>
            <a:chOff x="2604654" y="381000"/>
            <a:chExt cx="1891146" cy="1143003"/>
          </a:xfrm>
        </p:grpSpPr>
        <p:cxnSp>
          <p:nvCxnSpPr>
            <p:cNvPr id="361" name="Straight Connector 360"/>
            <p:cNvCxnSpPr/>
            <p:nvPr/>
          </p:nvCxnSpPr>
          <p:spPr>
            <a:xfrm flipV="1">
              <a:off x="2625741" y="1524000"/>
              <a:ext cx="1870059" cy="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flipV="1">
              <a:off x="2604654" y="381000"/>
              <a:ext cx="1433946" cy="1143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3" name="Rectangle 362"/>
          <p:cNvSpPr/>
          <p:nvPr/>
        </p:nvSpPr>
        <p:spPr>
          <a:xfrm flipH="1">
            <a:off x="1217817" y="2310075"/>
            <a:ext cx="577078" cy="369332"/>
          </a:xfrm>
          <a:prstGeom prst="rect">
            <a:avLst/>
          </a:prstGeom>
        </p:spPr>
        <p:txBody>
          <a:bodyPr wrap="square">
            <a:spAutoFit/>
          </a:bodyPr>
          <a:lstStyle/>
          <a:p>
            <a:r>
              <a:rPr lang="en-US" dirty="0" smtClean="0"/>
              <a:t>B</a:t>
            </a:r>
            <a:endParaRPr lang="en-US" dirty="0"/>
          </a:p>
        </p:txBody>
      </p:sp>
      <p:sp>
        <p:nvSpPr>
          <p:cNvPr id="489" name="Arc 488"/>
          <p:cNvSpPr/>
          <p:nvPr/>
        </p:nvSpPr>
        <p:spPr>
          <a:xfrm rot="304107">
            <a:off x="677860" y="3929199"/>
            <a:ext cx="2065246" cy="1946105"/>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91" name="Straight Connector 490"/>
          <p:cNvCxnSpPr/>
          <p:nvPr/>
        </p:nvCxnSpPr>
        <p:spPr>
          <a:xfrm flipH="1">
            <a:off x="1932956" y="2592622"/>
            <a:ext cx="2475516" cy="2264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6" name="Arc 535"/>
          <p:cNvSpPr/>
          <p:nvPr/>
        </p:nvSpPr>
        <p:spPr>
          <a:xfrm rot="21445092">
            <a:off x="773962" y="1337895"/>
            <a:ext cx="2017216" cy="240554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2" name="Arc 561"/>
          <p:cNvSpPr/>
          <p:nvPr/>
        </p:nvSpPr>
        <p:spPr>
          <a:xfrm rot="21356889">
            <a:off x="1762286" y="1729113"/>
            <a:ext cx="1224681" cy="992980"/>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3" name="Arc 562"/>
          <p:cNvSpPr/>
          <p:nvPr/>
        </p:nvSpPr>
        <p:spPr>
          <a:xfrm rot="20894834">
            <a:off x="1855131" y="4316801"/>
            <a:ext cx="1224681" cy="992980"/>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Arc 199"/>
          <p:cNvSpPr/>
          <p:nvPr/>
        </p:nvSpPr>
        <p:spPr>
          <a:xfrm rot="20186618">
            <a:off x="3591817" y="1644101"/>
            <a:ext cx="1716763" cy="200932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0" name="Arc 229"/>
          <p:cNvSpPr/>
          <p:nvPr/>
        </p:nvSpPr>
        <p:spPr>
          <a:xfrm rot="17677562">
            <a:off x="4172578" y="1570888"/>
            <a:ext cx="802596" cy="739726"/>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Arc 355"/>
          <p:cNvSpPr/>
          <p:nvPr/>
        </p:nvSpPr>
        <p:spPr>
          <a:xfrm rot="304107">
            <a:off x="3499148" y="3903747"/>
            <a:ext cx="2065246" cy="1946105"/>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6" name="Arc 385"/>
          <p:cNvSpPr/>
          <p:nvPr/>
        </p:nvSpPr>
        <p:spPr>
          <a:xfrm rot="19372169">
            <a:off x="4766152" y="4289051"/>
            <a:ext cx="1224681" cy="992980"/>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2" name="Straight Connector 181"/>
          <p:cNvCxnSpPr/>
          <p:nvPr/>
        </p:nvCxnSpPr>
        <p:spPr>
          <a:xfrm flipH="1">
            <a:off x="4632535" y="2683957"/>
            <a:ext cx="2475516" cy="2264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370256" y="2838142"/>
            <a:ext cx="348172" cy="369332"/>
          </a:xfrm>
          <a:prstGeom prst="rect">
            <a:avLst/>
          </a:prstGeom>
        </p:spPr>
        <p:txBody>
          <a:bodyPr wrap="none">
            <a:spAutoFit/>
          </a:bodyPr>
          <a:lstStyle/>
          <a:p>
            <a:pPr lvl="0"/>
            <a:r>
              <a:rPr lang="en-US" dirty="0" smtClean="0">
                <a:solidFill>
                  <a:prstClr val="black"/>
                </a:solidFill>
              </a:rPr>
              <a:t>E</a:t>
            </a:r>
            <a:endParaRPr lang="en-US" dirty="0">
              <a:solidFill>
                <a:prstClr val="black"/>
              </a:solidFill>
            </a:endParaRPr>
          </a:p>
        </p:txBody>
      </p:sp>
      <p:sp>
        <p:nvSpPr>
          <p:cNvPr id="280" name="Rectangle 279"/>
          <p:cNvSpPr/>
          <p:nvPr/>
        </p:nvSpPr>
        <p:spPr>
          <a:xfrm>
            <a:off x="4081594" y="2407956"/>
            <a:ext cx="343364" cy="369332"/>
          </a:xfrm>
          <a:prstGeom prst="rect">
            <a:avLst/>
          </a:prstGeom>
        </p:spPr>
        <p:txBody>
          <a:bodyPr wrap="none">
            <a:spAutoFit/>
          </a:bodyPr>
          <a:lstStyle/>
          <a:p>
            <a:pPr lvl="0"/>
            <a:r>
              <a:rPr lang="en-US" dirty="0">
                <a:solidFill>
                  <a:prstClr val="black"/>
                </a:solidFill>
              </a:rPr>
              <a:t>F</a:t>
            </a:r>
          </a:p>
        </p:txBody>
      </p:sp>
      <p:grpSp>
        <p:nvGrpSpPr>
          <p:cNvPr id="281" name="Group 403">
            <a:extLst>
              <a:ext uri="{FF2B5EF4-FFF2-40B4-BE49-F238E27FC236}">
                <a16:creationId xmlns:a16="http://schemas.microsoft.com/office/drawing/2014/main" xmlns="" id="{62FD8845-7C12-4E31-9FC7-8F2AF5E8D379}"/>
              </a:ext>
            </a:extLst>
          </p:cNvPr>
          <p:cNvGrpSpPr/>
          <p:nvPr/>
        </p:nvGrpSpPr>
        <p:grpSpPr>
          <a:xfrm rot="18862747" flipH="1">
            <a:off x="2190312" y="2274319"/>
            <a:ext cx="5032110" cy="5022443"/>
            <a:chOff x="2796540" y="1463040"/>
            <a:chExt cx="3840480" cy="3840480"/>
          </a:xfrm>
        </p:grpSpPr>
        <p:grpSp>
          <p:nvGrpSpPr>
            <p:cNvPr id="282" name="Group 404">
              <a:extLst>
                <a:ext uri="{FF2B5EF4-FFF2-40B4-BE49-F238E27FC236}">
                  <a16:creationId xmlns:a16="http://schemas.microsoft.com/office/drawing/2014/main" xmlns="" id="{DD095A3F-E950-463D-8D22-FF2A80511571}"/>
                </a:ext>
              </a:extLst>
            </p:cNvPr>
            <p:cNvGrpSpPr/>
            <p:nvPr/>
          </p:nvGrpSpPr>
          <p:grpSpPr>
            <a:xfrm>
              <a:off x="3960166" y="1509211"/>
              <a:ext cx="848155" cy="2044892"/>
              <a:chOff x="3242816" y="877459"/>
              <a:chExt cx="2104311" cy="5000135"/>
            </a:xfrm>
          </p:grpSpPr>
          <p:grpSp>
            <p:nvGrpSpPr>
              <p:cNvPr id="284" name="Group 406">
                <a:extLst>
                  <a:ext uri="{FF2B5EF4-FFF2-40B4-BE49-F238E27FC236}">
                    <a16:creationId xmlns:a16="http://schemas.microsoft.com/office/drawing/2014/main" xmlns="" id="{19104C1B-031E-483E-ABF7-66CD0B69238B}"/>
                  </a:ext>
                </a:extLst>
              </p:cNvPr>
              <p:cNvGrpSpPr/>
              <p:nvPr/>
            </p:nvGrpSpPr>
            <p:grpSpPr>
              <a:xfrm>
                <a:off x="3242816" y="1527160"/>
                <a:ext cx="2104311" cy="4350434"/>
                <a:chOff x="3242816" y="1527160"/>
                <a:chExt cx="2104311" cy="4350434"/>
              </a:xfrm>
            </p:grpSpPr>
            <p:grpSp>
              <p:nvGrpSpPr>
                <p:cNvPr id="289" name="Group 411">
                  <a:extLst>
                    <a:ext uri="{FF2B5EF4-FFF2-40B4-BE49-F238E27FC236}">
                      <a16:creationId xmlns:a16="http://schemas.microsoft.com/office/drawing/2014/main" xmlns="" id="{9D35E63D-E0C1-4B50-8384-9B3A1ABB15F4}"/>
                    </a:ext>
                  </a:extLst>
                </p:cNvPr>
                <p:cNvGrpSpPr/>
                <p:nvPr/>
              </p:nvGrpSpPr>
              <p:grpSpPr>
                <a:xfrm rot="165305">
                  <a:off x="4812310" y="1527160"/>
                  <a:ext cx="534817" cy="4203369"/>
                  <a:chOff x="4815716" y="1524679"/>
                  <a:chExt cx="534817" cy="4203369"/>
                </a:xfrm>
              </p:grpSpPr>
              <p:grpSp>
                <p:nvGrpSpPr>
                  <p:cNvPr id="302" name="Group 424">
                    <a:extLst>
                      <a:ext uri="{FF2B5EF4-FFF2-40B4-BE49-F238E27FC236}">
                        <a16:creationId xmlns:a16="http://schemas.microsoft.com/office/drawing/2014/main" xmlns="" id="{DD143ED2-8381-45C5-8F89-2A0374C9DD4D}"/>
                      </a:ext>
                    </a:extLst>
                  </p:cNvPr>
                  <p:cNvGrpSpPr/>
                  <p:nvPr/>
                </p:nvGrpSpPr>
                <p:grpSpPr>
                  <a:xfrm>
                    <a:off x="4815716" y="1524679"/>
                    <a:ext cx="303939" cy="3539456"/>
                    <a:chOff x="4807819" y="1524679"/>
                    <a:chExt cx="237127" cy="3539456"/>
                  </a:xfrm>
                </p:grpSpPr>
                <p:sp>
                  <p:nvSpPr>
                    <p:cNvPr id="304" name="Rectangle: Single Corner Rounded 17">
                      <a:extLst>
                        <a:ext uri="{FF2B5EF4-FFF2-40B4-BE49-F238E27FC236}">
                          <a16:creationId xmlns:a16="http://schemas.microsoft.com/office/drawing/2014/main" xmlns="" id="{6260DD48-8F32-4814-B1FB-4DF6A6645D68}"/>
                        </a:ext>
                      </a:extLst>
                    </p:cNvPr>
                    <p:cNvSpPr/>
                    <p:nvPr/>
                  </p:nvSpPr>
                  <p:spPr>
                    <a:xfrm rot="20849980">
                      <a:off x="4807819" y="1524679"/>
                      <a:ext cx="224357" cy="3539456"/>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Rectangle: Single Corner Rounded 17">
                      <a:extLst>
                        <a:ext uri="{FF2B5EF4-FFF2-40B4-BE49-F238E27FC236}">
                          <a16:creationId xmlns:a16="http://schemas.microsoft.com/office/drawing/2014/main" xmlns="" id="{3DC69709-610B-4679-BD6E-609E09B49C4A}"/>
                        </a:ext>
                      </a:extLst>
                    </p:cNvPr>
                    <p:cNvSpPr/>
                    <p:nvPr/>
                  </p:nvSpPr>
                  <p:spPr>
                    <a:xfrm rot="20849980">
                      <a:off x="4873380" y="1685887"/>
                      <a:ext cx="171566" cy="3345038"/>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sp>
                <p:nvSpPr>
                  <p:cNvPr id="303" name="Isosceles Triangle 302">
                    <a:extLst>
                      <a:ext uri="{FF2B5EF4-FFF2-40B4-BE49-F238E27FC236}">
                        <a16:creationId xmlns:a16="http://schemas.microsoft.com/office/drawing/2014/main" xmlns="" id="{F6C33FED-E458-4B53-B03F-0C56E8448487}"/>
                      </a:ext>
                    </a:extLst>
                  </p:cNvPr>
                  <p:cNvSpPr/>
                  <p:nvPr/>
                </p:nvSpPr>
                <p:spPr>
                  <a:xfrm rot="10364708">
                    <a:off x="5262008" y="4905426"/>
                    <a:ext cx="88525" cy="82262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rgbClr val="CCCCFF"/>
                        </a:solidFill>
                      </a:ln>
                      <a:solidFill>
                        <a:schemeClr val="tx1"/>
                      </a:solidFill>
                      <a:effectLst>
                        <a:outerShdw blurRad="38100" dist="19050" dir="2700000" algn="tl" rotWithShape="0">
                          <a:schemeClr val="dk1">
                            <a:alpha val="40000"/>
                          </a:schemeClr>
                        </a:outerShdw>
                      </a:effectLst>
                    </a:endParaRPr>
                  </a:p>
                </p:txBody>
              </p:sp>
            </p:grpSp>
            <p:grpSp>
              <p:nvGrpSpPr>
                <p:cNvPr id="290" name="Group 412">
                  <a:extLst>
                    <a:ext uri="{FF2B5EF4-FFF2-40B4-BE49-F238E27FC236}">
                      <a16:creationId xmlns:a16="http://schemas.microsoft.com/office/drawing/2014/main" xmlns="" id="{33E25179-B62E-430C-BA27-71328906ED23}"/>
                    </a:ext>
                  </a:extLst>
                </p:cNvPr>
                <p:cNvGrpSpPr/>
                <p:nvPr/>
              </p:nvGrpSpPr>
              <p:grpSpPr>
                <a:xfrm>
                  <a:off x="3782752" y="1635971"/>
                  <a:ext cx="458787" cy="2606275"/>
                  <a:chOff x="6494131" y="3300804"/>
                  <a:chExt cx="458787" cy="2606275"/>
                </a:xfrm>
              </p:grpSpPr>
              <p:sp>
                <p:nvSpPr>
                  <p:cNvPr id="300" name="Rectangle: Single Corner Rounded 17">
                    <a:extLst>
                      <a:ext uri="{FF2B5EF4-FFF2-40B4-BE49-F238E27FC236}">
                        <a16:creationId xmlns:a16="http://schemas.microsoft.com/office/drawing/2014/main" xmlns="" id="{BDACFDF1-28A6-4933-9767-1A64CEB5E72F}"/>
                      </a:ext>
                    </a:extLst>
                  </p:cNvPr>
                  <p:cNvSpPr/>
                  <p:nvPr/>
                </p:nvSpPr>
                <p:spPr>
                  <a:xfrm rot="841736" flipH="1">
                    <a:off x="6494131" y="3300804"/>
                    <a:ext cx="458787" cy="2606275"/>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49091"/>
                      <a:gd name="connsiteX1" fmla="*/ 223242 w 267892"/>
                      <a:gd name="connsiteY1" fmla="*/ 0 h 3549091"/>
                      <a:gd name="connsiteX2" fmla="*/ 267892 w 267892"/>
                      <a:gd name="connsiteY2" fmla="*/ 44650 h 3549091"/>
                      <a:gd name="connsiteX3" fmla="*/ 100744 w 267892"/>
                      <a:gd name="connsiteY3" fmla="*/ 3549091 h 3549091"/>
                      <a:gd name="connsiteX4" fmla="*/ 245471 w 267892"/>
                      <a:gd name="connsiteY4" fmla="*/ 2614715 h 3549091"/>
                      <a:gd name="connsiteX5" fmla="*/ 0 w 267892"/>
                      <a:gd name="connsiteY5" fmla="*/ 0 h 3549091"/>
                      <a:gd name="connsiteX0" fmla="*/ 0 w 391470"/>
                      <a:gd name="connsiteY0" fmla="*/ 0 h 3037924"/>
                      <a:gd name="connsiteX1" fmla="*/ 223242 w 391470"/>
                      <a:gd name="connsiteY1" fmla="*/ 0 h 3037924"/>
                      <a:gd name="connsiteX2" fmla="*/ 267892 w 391470"/>
                      <a:gd name="connsiteY2" fmla="*/ 44650 h 3037924"/>
                      <a:gd name="connsiteX3" fmla="*/ 312034 w 391470"/>
                      <a:gd name="connsiteY3" fmla="*/ 3037924 h 3037924"/>
                      <a:gd name="connsiteX4" fmla="*/ 245471 w 391470"/>
                      <a:gd name="connsiteY4" fmla="*/ 2614715 h 3037924"/>
                      <a:gd name="connsiteX5" fmla="*/ 0 w 391470"/>
                      <a:gd name="connsiteY5" fmla="*/ 0 h 3037924"/>
                      <a:gd name="connsiteX0" fmla="*/ 66535 w 458005"/>
                      <a:gd name="connsiteY0" fmla="*/ 0 h 3037924"/>
                      <a:gd name="connsiteX1" fmla="*/ 289777 w 458005"/>
                      <a:gd name="connsiteY1" fmla="*/ 0 h 3037924"/>
                      <a:gd name="connsiteX2" fmla="*/ 334427 w 458005"/>
                      <a:gd name="connsiteY2" fmla="*/ 44650 h 3037924"/>
                      <a:gd name="connsiteX3" fmla="*/ 378569 w 458005"/>
                      <a:gd name="connsiteY3" fmla="*/ 3037924 h 3037924"/>
                      <a:gd name="connsiteX4" fmla="*/ 0 w 458005"/>
                      <a:gd name="connsiteY4" fmla="*/ 2810939 h 3037924"/>
                      <a:gd name="connsiteX5" fmla="*/ 66535 w 458005"/>
                      <a:gd name="connsiteY5" fmla="*/ 0 h 3037924"/>
                      <a:gd name="connsiteX0" fmla="*/ 66535 w 395557"/>
                      <a:gd name="connsiteY0" fmla="*/ 0 h 3037924"/>
                      <a:gd name="connsiteX1" fmla="*/ 289777 w 395557"/>
                      <a:gd name="connsiteY1" fmla="*/ 0 h 3037924"/>
                      <a:gd name="connsiteX2" fmla="*/ 334427 w 395557"/>
                      <a:gd name="connsiteY2" fmla="*/ 44650 h 3037924"/>
                      <a:gd name="connsiteX3" fmla="*/ 225892 w 395557"/>
                      <a:gd name="connsiteY3" fmla="*/ 2414467 h 3037924"/>
                      <a:gd name="connsiteX4" fmla="*/ 378569 w 395557"/>
                      <a:gd name="connsiteY4" fmla="*/ 3037924 h 3037924"/>
                      <a:gd name="connsiteX5" fmla="*/ 0 w 395557"/>
                      <a:gd name="connsiteY5" fmla="*/ 2810939 h 3037924"/>
                      <a:gd name="connsiteX6" fmla="*/ 66535 w 395557"/>
                      <a:gd name="connsiteY6" fmla="*/ 0 h 3037924"/>
                      <a:gd name="connsiteX0" fmla="*/ 4167 w 333189"/>
                      <a:gd name="connsiteY0" fmla="*/ 0 h 3037924"/>
                      <a:gd name="connsiteX1" fmla="*/ 227409 w 333189"/>
                      <a:gd name="connsiteY1" fmla="*/ 0 h 3037924"/>
                      <a:gd name="connsiteX2" fmla="*/ 272059 w 333189"/>
                      <a:gd name="connsiteY2" fmla="*/ 4465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94865 w 333189"/>
                      <a:gd name="connsiteY2" fmla="*/ 102595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48372 w 333189"/>
                      <a:gd name="connsiteY2" fmla="*/ 10891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1785"/>
                      <a:gd name="connsiteY0" fmla="*/ 0 h 3037924"/>
                      <a:gd name="connsiteX1" fmla="*/ 227409 w 331785"/>
                      <a:gd name="connsiteY1" fmla="*/ 0 h 3037924"/>
                      <a:gd name="connsiteX2" fmla="*/ 148372 w 331785"/>
                      <a:gd name="connsiteY2" fmla="*/ 108910 h 3037924"/>
                      <a:gd name="connsiteX3" fmla="*/ 138303 w 331785"/>
                      <a:gd name="connsiteY3" fmla="*/ 2411717 h 3037924"/>
                      <a:gd name="connsiteX4" fmla="*/ 316201 w 331785"/>
                      <a:gd name="connsiteY4" fmla="*/ 3037924 h 3037924"/>
                      <a:gd name="connsiteX5" fmla="*/ 0 w 331785"/>
                      <a:gd name="connsiteY5" fmla="*/ 2830307 h 3037924"/>
                      <a:gd name="connsiteX6" fmla="*/ 4167 w 331785"/>
                      <a:gd name="connsiteY6" fmla="*/ 0 h 3037924"/>
                      <a:gd name="connsiteX0" fmla="*/ 4167 w 336420"/>
                      <a:gd name="connsiteY0" fmla="*/ 0 h 2830307"/>
                      <a:gd name="connsiteX1" fmla="*/ 227409 w 336420"/>
                      <a:gd name="connsiteY1" fmla="*/ 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336420"/>
                      <a:gd name="connsiteY0" fmla="*/ 0 h 2830307"/>
                      <a:gd name="connsiteX1" fmla="*/ 151539 w 336420"/>
                      <a:gd name="connsiteY1" fmla="*/ 1726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297670"/>
                      <a:gd name="connsiteY0" fmla="*/ 0 h 2830307"/>
                      <a:gd name="connsiteX1" fmla="*/ 151539 w 297670"/>
                      <a:gd name="connsiteY1" fmla="*/ 17260 h 2830307"/>
                      <a:gd name="connsiteX2" fmla="*/ 148372 w 297670"/>
                      <a:gd name="connsiteY2" fmla="*/ 108910 h 2830307"/>
                      <a:gd name="connsiteX3" fmla="*/ 138303 w 297670"/>
                      <a:gd name="connsiteY3" fmla="*/ 2411717 h 2830307"/>
                      <a:gd name="connsiteX4" fmla="*/ 279989 w 297670"/>
                      <a:gd name="connsiteY4" fmla="*/ 2411677 h 2830307"/>
                      <a:gd name="connsiteX5" fmla="*/ 0 w 297670"/>
                      <a:gd name="connsiteY5" fmla="*/ 2830307 h 2830307"/>
                      <a:gd name="connsiteX6" fmla="*/ 4167 w 297670"/>
                      <a:gd name="connsiteY6" fmla="*/ 0 h 2830307"/>
                      <a:gd name="connsiteX0" fmla="*/ 4167 w 297388"/>
                      <a:gd name="connsiteY0" fmla="*/ 0 h 2830307"/>
                      <a:gd name="connsiteX1" fmla="*/ 151539 w 297388"/>
                      <a:gd name="connsiteY1" fmla="*/ 17260 h 2830307"/>
                      <a:gd name="connsiteX2" fmla="*/ 148372 w 297388"/>
                      <a:gd name="connsiteY2" fmla="*/ 108910 h 2830307"/>
                      <a:gd name="connsiteX3" fmla="*/ 133939 w 297388"/>
                      <a:gd name="connsiteY3" fmla="*/ 2207661 h 2830307"/>
                      <a:gd name="connsiteX4" fmla="*/ 279989 w 297388"/>
                      <a:gd name="connsiteY4" fmla="*/ 2411677 h 2830307"/>
                      <a:gd name="connsiteX5" fmla="*/ 0 w 297388"/>
                      <a:gd name="connsiteY5" fmla="*/ 2830307 h 2830307"/>
                      <a:gd name="connsiteX6" fmla="*/ 4167 w 297388"/>
                      <a:gd name="connsiteY6" fmla="*/ 0 h 2830307"/>
                      <a:gd name="connsiteX0" fmla="*/ 0 w 293221"/>
                      <a:gd name="connsiteY0" fmla="*/ 0 h 2960981"/>
                      <a:gd name="connsiteX1" fmla="*/ 147372 w 293221"/>
                      <a:gd name="connsiteY1" fmla="*/ 17260 h 2960981"/>
                      <a:gd name="connsiteX2" fmla="*/ 144205 w 293221"/>
                      <a:gd name="connsiteY2" fmla="*/ 108910 h 2960981"/>
                      <a:gd name="connsiteX3" fmla="*/ 129772 w 293221"/>
                      <a:gd name="connsiteY3" fmla="*/ 2207661 h 2960981"/>
                      <a:gd name="connsiteX4" fmla="*/ 275822 w 293221"/>
                      <a:gd name="connsiteY4" fmla="*/ 2411677 h 2960981"/>
                      <a:gd name="connsiteX5" fmla="*/ 1529 w 293221"/>
                      <a:gd name="connsiteY5" fmla="*/ 2960981 h 2960981"/>
                      <a:gd name="connsiteX6" fmla="*/ 0 w 293221"/>
                      <a:gd name="connsiteY6" fmla="*/ 0 h 2960981"/>
                      <a:gd name="connsiteX0" fmla="*/ 0 w 275822"/>
                      <a:gd name="connsiteY0" fmla="*/ 0 h 2960981"/>
                      <a:gd name="connsiteX1" fmla="*/ 147372 w 275822"/>
                      <a:gd name="connsiteY1" fmla="*/ 17260 h 2960981"/>
                      <a:gd name="connsiteX2" fmla="*/ 144205 w 275822"/>
                      <a:gd name="connsiteY2" fmla="*/ 108910 h 2960981"/>
                      <a:gd name="connsiteX3" fmla="*/ 129772 w 275822"/>
                      <a:gd name="connsiteY3" fmla="*/ 2207661 h 2960981"/>
                      <a:gd name="connsiteX4" fmla="*/ 275822 w 275822"/>
                      <a:gd name="connsiteY4" fmla="*/ 2411677 h 2960981"/>
                      <a:gd name="connsiteX5" fmla="*/ 185063 w 275822"/>
                      <a:gd name="connsiteY5" fmla="*/ 2904220 h 2960981"/>
                      <a:gd name="connsiteX6" fmla="*/ 1529 w 275822"/>
                      <a:gd name="connsiteY6" fmla="*/ 2960981 h 2960981"/>
                      <a:gd name="connsiteX7" fmla="*/ 0 w 275822"/>
                      <a:gd name="connsiteY7" fmla="*/ 0 h 29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22" h="2960981">
                        <a:moveTo>
                          <a:pt x="0" y="0"/>
                        </a:moveTo>
                        <a:lnTo>
                          <a:pt x="147372" y="17260"/>
                        </a:lnTo>
                        <a:cubicBezTo>
                          <a:pt x="172032" y="17260"/>
                          <a:pt x="144205" y="84250"/>
                          <a:pt x="144205" y="108910"/>
                        </a:cubicBezTo>
                        <a:cubicBezTo>
                          <a:pt x="175390" y="499097"/>
                          <a:pt x="122415" y="1708782"/>
                          <a:pt x="129772" y="2207661"/>
                        </a:cubicBezTo>
                        <a:cubicBezTo>
                          <a:pt x="137129" y="2706540"/>
                          <a:pt x="272860" y="2337576"/>
                          <a:pt x="275822" y="2411677"/>
                        </a:cubicBezTo>
                        <a:cubicBezTo>
                          <a:pt x="233064" y="2491874"/>
                          <a:pt x="227821" y="2824023"/>
                          <a:pt x="185063" y="2904220"/>
                        </a:cubicBezTo>
                        <a:lnTo>
                          <a:pt x="1529" y="2960981"/>
                        </a:lnTo>
                        <a:cubicBezTo>
                          <a:pt x="1019" y="1973987"/>
                          <a:pt x="510" y="986994"/>
                          <a:pt x="0" y="0"/>
                        </a:cubicBez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Rectangle: Single Corner Rounded 17">
                    <a:extLst>
                      <a:ext uri="{FF2B5EF4-FFF2-40B4-BE49-F238E27FC236}">
                        <a16:creationId xmlns:a16="http://schemas.microsoft.com/office/drawing/2014/main" xmlns="" id="{1B9754BD-5D5B-4DE7-AA54-42E81979A729}"/>
                      </a:ext>
                    </a:extLst>
                  </p:cNvPr>
                  <p:cNvSpPr/>
                  <p:nvPr/>
                </p:nvSpPr>
                <p:spPr>
                  <a:xfrm rot="841736" flipH="1">
                    <a:off x="6788985" y="3352909"/>
                    <a:ext cx="92876" cy="2461244"/>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grpSp>
              <p:nvGrpSpPr>
                <p:cNvPr id="291" name="Group 413">
                  <a:extLst>
                    <a:ext uri="{FF2B5EF4-FFF2-40B4-BE49-F238E27FC236}">
                      <a16:creationId xmlns:a16="http://schemas.microsoft.com/office/drawing/2014/main" xmlns="" id="{F4F12344-E2C4-45C3-944B-43EAB1003617}"/>
                    </a:ext>
                  </a:extLst>
                </p:cNvPr>
                <p:cNvGrpSpPr/>
                <p:nvPr/>
              </p:nvGrpSpPr>
              <p:grpSpPr>
                <a:xfrm>
                  <a:off x="3242816" y="2815263"/>
                  <a:ext cx="573609" cy="3062331"/>
                  <a:chOff x="2719804" y="2796837"/>
                  <a:chExt cx="573609" cy="3062331"/>
                </a:xfrm>
              </p:grpSpPr>
              <p:grpSp>
                <p:nvGrpSpPr>
                  <p:cNvPr id="292" name="Group 414">
                    <a:extLst>
                      <a:ext uri="{FF2B5EF4-FFF2-40B4-BE49-F238E27FC236}">
                        <a16:creationId xmlns:a16="http://schemas.microsoft.com/office/drawing/2014/main" xmlns="" id="{FA1513E6-8858-48F6-A6A7-B38058B98B86}"/>
                      </a:ext>
                    </a:extLst>
                  </p:cNvPr>
                  <p:cNvGrpSpPr/>
                  <p:nvPr/>
                </p:nvGrpSpPr>
                <p:grpSpPr>
                  <a:xfrm rot="225478">
                    <a:off x="2786133" y="2796837"/>
                    <a:ext cx="376396" cy="3062331"/>
                    <a:chOff x="10845410" y="2045881"/>
                    <a:chExt cx="376396" cy="3062331"/>
                  </a:xfrm>
                </p:grpSpPr>
                <p:sp>
                  <p:nvSpPr>
                    <p:cNvPr id="296" name="Rectangle 295">
                      <a:extLst>
                        <a:ext uri="{FF2B5EF4-FFF2-40B4-BE49-F238E27FC236}">
                          <a16:creationId xmlns:a16="http://schemas.microsoft.com/office/drawing/2014/main" xmlns="" id="{8C6259B3-71EA-4881-8319-FFE513DA4C71}"/>
                        </a:ext>
                      </a:extLst>
                    </p:cNvPr>
                    <p:cNvSpPr/>
                    <p:nvPr/>
                  </p:nvSpPr>
                  <p:spPr>
                    <a:xfrm rot="18524">
                      <a:off x="10845410" y="2051259"/>
                      <a:ext cx="323263" cy="2323999"/>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dirty="0"/>
                    </a:p>
                  </p:txBody>
                </p:sp>
                <p:sp>
                  <p:nvSpPr>
                    <p:cNvPr id="297" name="Rectangle 296">
                      <a:extLst>
                        <a:ext uri="{FF2B5EF4-FFF2-40B4-BE49-F238E27FC236}">
                          <a16:creationId xmlns:a16="http://schemas.microsoft.com/office/drawing/2014/main" xmlns="" id="{6F2AE7CD-9385-4EFE-9E58-77BD30DAE86A}"/>
                        </a:ext>
                      </a:extLst>
                    </p:cNvPr>
                    <p:cNvSpPr/>
                    <p:nvPr/>
                  </p:nvSpPr>
                  <p:spPr>
                    <a:xfrm rot="21178441">
                      <a:off x="10869245" y="2045881"/>
                      <a:ext cx="352561" cy="346850"/>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298" name="Isosceles Triangle 297">
                      <a:extLst>
                        <a:ext uri="{FF2B5EF4-FFF2-40B4-BE49-F238E27FC236}">
                          <a16:creationId xmlns:a16="http://schemas.microsoft.com/office/drawing/2014/main" xmlns="" id="{265E54A3-F205-4F77-85B3-0EE7CD8D3EDA}"/>
                        </a:ext>
                      </a:extLst>
                    </p:cNvPr>
                    <p:cNvSpPr/>
                    <p:nvPr/>
                  </p:nvSpPr>
                  <p:spPr>
                    <a:xfrm rot="10729223" flipH="1">
                      <a:off x="10851040" y="4367956"/>
                      <a:ext cx="364049" cy="740256"/>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299" name="Isosceles Triangle 298">
                      <a:extLst>
                        <a:ext uri="{FF2B5EF4-FFF2-40B4-BE49-F238E27FC236}">
                          <a16:creationId xmlns:a16="http://schemas.microsoft.com/office/drawing/2014/main" xmlns="" id="{FD5FF096-2C61-4A89-A458-EAF29DAB6B7F}"/>
                        </a:ext>
                      </a:extLst>
                    </p:cNvPr>
                    <p:cNvSpPr/>
                    <p:nvPr/>
                  </p:nvSpPr>
                  <p:spPr>
                    <a:xfrm rot="10378441">
                      <a:off x="10954234" y="4521446"/>
                      <a:ext cx="126819" cy="436733"/>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grpSp>
                <p:nvGrpSpPr>
                  <p:cNvPr id="293" name="Group 415">
                    <a:extLst>
                      <a:ext uri="{FF2B5EF4-FFF2-40B4-BE49-F238E27FC236}">
                        <a16:creationId xmlns:a16="http://schemas.microsoft.com/office/drawing/2014/main" xmlns="" id="{1A19379D-1138-4542-A868-4ACE7EFF9F99}"/>
                      </a:ext>
                    </a:extLst>
                  </p:cNvPr>
                  <p:cNvGrpSpPr/>
                  <p:nvPr/>
                </p:nvGrpSpPr>
                <p:grpSpPr>
                  <a:xfrm>
                    <a:off x="2719804" y="3823293"/>
                    <a:ext cx="573609" cy="600551"/>
                    <a:chOff x="1616495" y="3830040"/>
                    <a:chExt cx="573609" cy="600551"/>
                  </a:xfrm>
                </p:grpSpPr>
                <p:sp>
                  <p:nvSpPr>
                    <p:cNvPr id="294" name="Cylinder 416">
                      <a:extLst>
                        <a:ext uri="{FF2B5EF4-FFF2-40B4-BE49-F238E27FC236}">
                          <a16:creationId xmlns:a16="http://schemas.microsoft.com/office/drawing/2014/main" xmlns="" id="{2D6924E4-B052-4293-A639-C6CD1E1FCCB0}"/>
                        </a:ext>
                      </a:extLst>
                    </p:cNvPr>
                    <p:cNvSpPr/>
                    <p:nvPr/>
                  </p:nvSpPr>
                  <p:spPr>
                    <a:xfrm rot="5400000">
                      <a:off x="1676127" y="3953129"/>
                      <a:ext cx="150688" cy="269952"/>
                    </a:xfrm>
                    <a:prstGeom prst="can">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5" name="Freeform: Shape 417">
                      <a:extLst>
                        <a:ext uri="{FF2B5EF4-FFF2-40B4-BE49-F238E27FC236}">
                          <a16:creationId xmlns:a16="http://schemas.microsoft.com/office/drawing/2014/main" xmlns="" id="{64A19D9A-BC3F-4322-A42B-5D480E4CBD8F}"/>
                        </a:ext>
                      </a:extLst>
                    </p:cNvPr>
                    <p:cNvSpPr/>
                    <p:nvPr/>
                  </p:nvSpPr>
                  <p:spPr>
                    <a:xfrm rot="21478607">
                      <a:off x="1797365" y="3830040"/>
                      <a:ext cx="392739" cy="600551"/>
                    </a:xfrm>
                    <a:custGeom>
                      <a:avLst/>
                      <a:gdLst>
                        <a:gd name="connsiteX0" fmla="*/ 508514 w 508514"/>
                        <a:gd name="connsiteY0" fmla="*/ 0 h 600551"/>
                        <a:gd name="connsiteX1" fmla="*/ 508514 w 508514"/>
                        <a:gd name="connsiteY1" fmla="*/ 536987 h 600551"/>
                        <a:gd name="connsiteX2" fmla="*/ 254257 w 508514"/>
                        <a:gd name="connsiteY2" fmla="*/ 600551 h 600551"/>
                        <a:gd name="connsiteX3" fmla="*/ 0 w 508514"/>
                        <a:gd name="connsiteY3" fmla="*/ 536987 h 600551"/>
                        <a:gd name="connsiteX4" fmla="*/ 1 w 508514"/>
                        <a:gd name="connsiteY4" fmla="*/ 8776 h 600551"/>
                        <a:gd name="connsiteX5" fmla="*/ 50317 w 508514"/>
                        <a:gd name="connsiteY5" fmla="*/ 38261 h 600551"/>
                        <a:gd name="connsiteX6" fmla="*/ 230469 w 508514"/>
                        <a:gd name="connsiteY6" fmla="*/ 81078 h 600551"/>
                        <a:gd name="connsiteX7" fmla="*/ 493880 w 508514"/>
                        <a:gd name="connsiteY7" fmla="*/ 11160 h 600551"/>
                        <a:gd name="connsiteX8" fmla="*/ 508514 w 508514"/>
                        <a:gd name="connsiteY8" fmla="*/ 0 h 60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514" h="600551">
                          <a:moveTo>
                            <a:pt x="508514" y="0"/>
                          </a:moveTo>
                          <a:lnTo>
                            <a:pt x="508514" y="536987"/>
                          </a:lnTo>
                          <a:cubicBezTo>
                            <a:pt x="508514" y="572092"/>
                            <a:pt x="394679" y="600552"/>
                            <a:pt x="254257" y="600551"/>
                          </a:cubicBezTo>
                          <a:cubicBezTo>
                            <a:pt x="113835" y="600552"/>
                            <a:pt x="0" y="572092"/>
                            <a:pt x="0" y="536987"/>
                          </a:cubicBezTo>
                          <a:lnTo>
                            <a:pt x="1" y="8776"/>
                          </a:lnTo>
                          <a:lnTo>
                            <a:pt x="50317" y="38261"/>
                          </a:lnTo>
                          <a:cubicBezTo>
                            <a:pt x="105256" y="63675"/>
                            <a:pt x="166110" y="78805"/>
                            <a:pt x="230469" y="81078"/>
                          </a:cubicBezTo>
                          <a:cubicBezTo>
                            <a:pt x="327007" y="84489"/>
                            <a:pt x="417721" y="58487"/>
                            <a:pt x="493880" y="11160"/>
                          </a:cubicBezTo>
                          <a:lnTo>
                            <a:pt x="508514"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grpSp>
            <p:nvGrpSpPr>
              <p:cNvPr id="285" name="Group 407">
                <a:extLst>
                  <a:ext uri="{FF2B5EF4-FFF2-40B4-BE49-F238E27FC236}">
                    <a16:creationId xmlns:a16="http://schemas.microsoft.com/office/drawing/2014/main" xmlns="" id="{ED36C0A2-D248-4685-A0C0-3449D5A2C90B}"/>
                  </a:ext>
                </a:extLst>
              </p:cNvPr>
              <p:cNvGrpSpPr/>
              <p:nvPr/>
            </p:nvGrpSpPr>
            <p:grpSpPr>
              <a:xfrm>
                <a:off x="4178616" y="877459"/>
                <a:ext cx="745504" cy="1295697"/>
                <a:chOff x="5970436" y="917050"/>
                <a:chExt cx="745504" cy="1295697"/>
              </a:xfrm>
            </p:grpSpPr>
            <p:sp>
              <p:nvSpPr>
                <p:cNvPr id="286" name="Rectangle 285">
                  <a:extLst>
                    <a:ext uri="{FF2B5EF4-FFF2-40B4-BE49-F238E27FC236}">
                      <a16:creationId xmlns:a16="http://schemas.microsoft.com/office/drawing/2014/main" xmlns="" id="{23BA96C3-1F73-4CAA-9DBC-FD3E874D5C95}"/>
                    </a:ext>
                  </a:extLst>
                </p:cNvPr>
                <p:cNvSpPr/>
                <p:nvPr/>
              </p:nvSpPr>
              <p:spPr>
                <a:xfrm>
                  <a:off x="6278571" y="917050"/>
                  <a:ext cx="200025" cy="6663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Rounded Corners 409">
                  <a:extLst>
                    <a:ext uri="{FF2B5EF4-FFF2-40B4-BE49-F238E27FC236}">
                      <a16:creationId xmlns:a16="http://schemas.microsoft.com/office/drawing/2014/main" xmlns="" id="{0F19A9F2-1A5B-4C44-99CC-7B3AECCEF096}"/>
                    </a:ext>
                  </a:extLst>
                </p:cNvPr>
                <p:cNvSpPr/>
                <p:nvPr/>
              </p:nvSpPr>
              <p:spPr>
                <a:xfrm>
                  <a:off x="5970436" y="1352940"/>
                  <a:ext cx="745504" cy="859807"/>
                </a:xfrm>
                <a:prstGeom prst="roundRect">
                  <a:avLst/>
                </a:prstGeom>
                <a:gradFill flip="none" rotWithShape="1">
                  <a:gsLst>
                    <a:gs pos="33000">
                      <a:schemeClr val="tx1"/>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Star: 7 Points 410">
                  <a:extLst>
                    <a:ext uri="{FF2B5EF4-FFF2-40B4-BE49-F238E27FC236}">
                      <a16:creationId xmlns:a16="http://schemas.microsoft.com/office/drawing/2014/main" xmlns="" id="{F4886571-9AE7-4AD9-818D-31E8F97ACCE2}"/>
                    </a:ext>
                  </a:extLst>
                </p:cNvPr>
                <p:cNvSpPr/>
                <p:nvPr/>
              </p:nvSpPr>
              <p:spPr>
                <a:xfrm>
                  <a:off x="6158615" y="1679762"/>
                  <a:ext cx="264114" cy="272392"/>
                </a:xfrm>
                <a:prstGeom prst="star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3" name="Oval 282">
              <a:extLst>
                <a:ext uri="{FF2B5EF4-FFF2-40B4-BE49-F238E27FC236}">
                  <a16:creationId xmlns:a16="http://schemas.microsoft.com/office/drawing/2014/main" xmlns="" id="{445B3255-A899-4E22-AED9-EDDBE127A99B}"/>
                </a:ext>
              </a:extLst>
            </p:cNvPr>
            <p:cNvSpPr/>
            <p:nvPr/>
          </p:nvSpPr>
          <p:spPr>
            <a:xfrm>
              <a:off x="2796540" y="1463040"/>
              <a:ext cx="3840480" cy="3840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306" name="Arc 305"/>
          <p:cNvSpPr/>
          <p:nvPr/>
        </p:nvSpPr>
        <p:spPr>
          <a:xfrm rot="19568642">
            <a:off x="2854282" y="3828034"/>
            <a:ext cx="2836235" cy="278372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07" name="Group 403">
            <a:extLst>
              <a:ext uri="{FF2B5EF4-FFF2-40B4-BE49-F238E27FC236}">
                <a16:creationId xmlns:a16="http://schemas.microsoft.com/office/drawing/2014/main" xmlns="" id="{62FD8845-7C12-4E31-9FC7-8F2AF5E8D379}"/>
              </a:ext>
            </a:extLst>
          </p:cNvPr>
          <p:cNvGrpSpPr/>
          <p:nvPr/>
        </p:nvGrpSpPr>
        <p:grpSpPr>
          <a:xfrm rot="12656755" flipH="1">
            <a:off x="1605708" y="1787510"/>
            <a:ext cx="7296941" cy="5643125"/>
            <a:chOff x="2796540" y="1463040"/>
            <a:chExt cx="3840480" cy="3840480"/>
          </a:xfrm>
        </p:grpSpPr>
        <p:grpSp>
          <p:nvGrpSpPr>
            <p:cNvPr id="308" name="Group 404">
              <a:extLst>
                <a:ext uri="{FF2B5EF4-FFF2-40B4-BE49-F238E27FC236}">
                  <a16:creationId xmlns:a16="http://schemas.microsoft.com/office/drawing/2014/main" xmlns="" id="{DD095A3F-E950-463D-8D22-FF2A80511571}"/>
                </a:ext>
              </a:extLst>
            </p:cNvPr>
            <p:cNvGrpSpPr/>
            <p:nvPr/>
          </p:nvGrpSpPr>
          <p:grpSpPr>
            <a:xfrm>
              <a:off x="3960174" y="1590979"/>
              <a:ext cx="748620" cy="2010896"/>
              <a:chOff x="3242816" y="1077398"/>
              <a:chExt cx="1857355" cy="4917008"/>
            </a:xfrm>
          </p:grpSpPr>
          <p:grpSp>
            <p:nvGrpSpPr>
              <p:cNvPr id="310" name="Group 406">
                <a:extLst>
                  <a:ext uri="{FF2B5EF4-FFF2-40B4-BE49-F238E27FC236}">
                    <a16:creationId xmlns:a16="http://schemas.microsoft.com/office/drawing/2014/main" xmlns="" id="{19104C1B-031E-483E-ABF7-66CD0B69238B}"/>
                  </a:ext>
                </a:extLst>
              </p:cNvPr>
              <p:cNvGrpSpPr/>
              <p:nvPr/>
            </p:nvGrpSpPr>
            <p:grpSpPr>
              <a:xfrm>
                <a:off x="3242816" y="1635971"/>
                <a:ext cx="1857355" cy="4358435"/>
                <a:chOff x="3242816" y="1635971"/>
                <a:chExt cx="1857355" cy="4358435"/>
              </a:xfrm>
            </p:grpSpPr>
            <p:grpSp>
              <p:nvGrpSpPr>
                <p:cNvPr id="315" name="Group 411">
                  <a:extLst>
                    <a:ext uri="{FF2B5EF4-FFF2-40B4-BE49-F238E27FC236}">
                      <a16:creationId xmlns:a16="http://schemas.microsoft.com/office/drawing/2014/main" xmlns="" id="{9D35E63D-E0C1-4B50-8384-9B3A1ABB15F4}"/>
                    </a:ext>
                  </a:extLst>
                </p:cNvPr>
                <p:cNvGrpSpPr/>
                <p:nvPr/>
              </p:nvGrpSpPr>
              <p:grpSpPr>
                <a:xfrm rot="165305">
                  <a:off x="4646421" y="2014498"/>
                  <a:ext cx="453750" cy="3979908"/>
                  <a:chOff x="4668125" y="2021508"/>
                  <a:chExt cx="453750" cy="3979908"/>
                </a:xfrm>
              </p:grpSpPr>
              <p:grpSp>
                <p:nvGrpSpPr>
                  <p:cNvPr id="328" name="Group 424">
                    <a:extLst>
                      <a:ext uri="{FF2B5EF4-FFF2-40B4-BE49-F238E27FC236}">
                        <a16:creationId xmlns:a16="http://schemas.microsoft.com/office/drawing/2014/main" xmlns="" id="{DD143ED2-8381-45C5-8F89-2A0374C9DD4D}"/>
                      </a:ext>
                    </a:extLst>
                  </p:cNvPr>
                  <p:cNvGrpSpPr/>
                  <p:nvPr/>
                </p:nvGrpSpPr>
                <p:grpSpPr>
                  <a:xfrm>
                    <a:off x="4668125" y="2021508"/>
                    <a:ext cx="267868" cy="3527939"/>
                    <a:chOff x="4692691" y="2021508"/>
                    <a:chExt cx="208986" cy="3527939"/>
                  </a:xfrm>
                </p:grpSpPr>
                <p:sp>
                  <p:nvSpPr>
                    <p:cNvPr id="330" name="Rectangle: Single Corner Rounded 17">
                      <a:extLst>
                        <a:ext uri="{FF2B5EF4-FFF2-40B4-BE49-F238E27FC236}">
                          <a16:creationId xmlns:a16="http://schemas.microsoft.com/office/drawing/2014/main" xmlns="" id="{6260DD48-8F32-4814-B1FB-4DF6A6645D68}"/>
                        </a:ext>
                      </a:extLst>
                    </p:cNvPr>
                    <p:cNvSpPr/>
                    <p:nvPr/>
                  </p:nvSpPr>
                  <p:spPr>
                    <a:xfrm rot="20849980">
                      <a:off x="4728709" y="2162104"/>
                      <a:ext cx="172968" cy="3165103"/>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Rectangle: Single Corner Rounded 17">
                      <a:extLst>
                        <a:ext uri="{FF2B5EF4-FFF2-40B4-BE49-F238E27FC236}">
                          <a16:creationId xmlns:a16="http://schemas.microsoft.com/office/drawing/2014/main" xmlns="" id="{3DC69709-610B-4679-BD6E-609E09B49C4A}"/>
                        </a:ext>
                      </a:extLst>
                    </p:cNvPr>
                    <p:cNvSpPr/>
                    <p:nvPr/>
                  </p:nvSpPr>
                  <p:spPr>
                    <a:xfrm rot="20849980">
                      <a:off x="4692691" y="2021508"/>
                      <a:ext cx="169584" cy="3527939"/>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sp>
                <p:nvSpPr>
                  <p:cNvPr id="329" name="Isosceles Triangle 328">
                    <a:extLst>
                      <a:ext uri="{FF2B5EF4-FFF2-40B4-BE49-F238E27FC236}">
                        <a16:creationId xmlns:a16="http://schemas.microsoft.com/office/drawing/2014/main" xmlns="" id="{F6C33FED-E458-4B53-B03F-0C56E8448487}"/>
                      </a:ext>
                    </a:extLst>
                  </p:cNvPr>
                  <p:cNvSpPr/>
                  <p:nvPr/>
                </p:nvSpPr>
                <p:spPr>
                  <a:xfrm rot="10364708">
                    <a:off x="5026286" y="5528348"/>
                    <a:ext cx="95589" cy="47306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rgbClr val="CCCCFF"/>
                        </a:solidFill>
                      </a:ln>
                      <a:solidFill>
                        <a:schemeClr val="tx1"/>
                      </a:solidFill>
                      <a:effectLst>
                        <a:outerShdw blurRad="38100" dist="19050" dir="2700000" algn="tl" rotWithShape="0">
                          <a:schemeClr val="dk1">
                            <a:alpha val="40000"/>
                          </a:schemeClr>
                        </a:outerShdw>
                      </a:effectLst>
                    </a:endParaRPr>
                  </a:p>
                </p:txBody>
              </p:sp>
            </p:grpSp>
            <p:grpSp>
              <p:nvGrpSpPr>
                <p:cNvPr id="316" name="Group 412">
                  <a:extLst>
                    <a:ext uri="{FF2B5EF4-FFF2-40B4-BE49-F238E27FC236}">
                      <a16:creationId xmlns:a16="http://schemas.microsoft.com/office/drawing/2014/main" xmlns="" id="{33E25179-B62E-430C-BA27-71328906ED23}"/>
                    </a:ext>
                  </a:extLst>
                </p:cNvPr>
                <p:cNvGrpSpPr/>
                <p:nvPr/>
              </p:nvGrpSpPr>
              <p:grpSpPr>
                <a:xfrm>
                  <a:off x="3782752" y="1635971"/>
                  <a:ext cx="458787" cy="2606275"/>
                  <a:chOff x="6494131" y="3300804"/>
                  <a:chExt cx="458787" cy="2606275"/>
                </a:xfrm>
              </p:grpSpPr>
              <p:sp>
                <p:nvSpPr>
                  <p:cNvPr id="326" name="Rectangle: Single Corner Rounded 17">
                    <a:extLst>
                      <a:ext uri="{FF2B5EF4-FFF2-40B4-BE49-F238E27FC236}">
                        <a16:creationId xmlns:a16="http://schemas.microsoft.com/office/drawing/2014/main" xmlns="" id="{BDACFDF1-28A6-4933-9767-1A64CEB5E72F}"/>
                      </a:ext>
                    </a:extLst>
                  </p:cNvPr>
                  <p:cNvSpPr/>
                  <p:nvPr/>
                </p:nvSpPr>
                <p:spPr>
                  <a:xfrm rot="841736" flipH="1">
                    <a:off x="6494131" y="3300804"/>
                    <a:ext cx="458787" cy="2606275"/>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49091"/>
                      <a:gd name="connsiteX1" fmla="*/ 223242 w 267892"/>
                      <a:gd name="connsiteY1" fmla="*/ 0 h 3549091"/>
                      <a:gd name="connsiteX2" fmla="*/ 267892 w 267892"/>
                      <a:gd name="connsiteY2" fmla="*/ 44650 h 3549091"/>
                      <a:gd name="connsiteX3" fmla="*/ 100744 w 267892"/>
                      <a:gd name="connsiteY3" fmla="*/ 3549091 h 3549091"/>
                      <a:gd name="connsiteX4" fmla="*/ 245471 w 267892"/>
                      <a:gd name="connsiteY4" fmla="*/ 2614715 h 3549091"/>
                      <a:gd name="connsiteX5" fmla="*/ 0 w 267892"/>
                      <a:gd name="connsiteY5" fmla="*/ 0 h 3549091"/>
                      <a:gd name="connsiteX0" fmla="*/ 0 w 391470"/>
                      <a:gd name="connsiteY0" fmla="*/ 0 h 3037924"/>
                      <a:gd name="connsiteX1" fmla="*/ 223242 w 391470"/>
                      <a:gd name="connsiteY1" fmla="*/ 0 h 3037924"/>
                      <a:gd name="connsiteX2" fmla="*/ 267892 w 391470"/>
                      <a:gd name="connsiteY2" fmla="*/ 44650 h 3037924"/>
                      <a:gd name="connsiteX3" fmla="*/ 312034 w 391470"/>
                      <a:gd name="connsiteY3" fmla="*/ 3037924 h 3037924"/>
                      <a:gd name="connsiteX4" fmla="*/ 245471 w 391470"/>
                      <a:gd name="connsiteY4" fmla="*/ 2614715 h 3037924"/>
                      <a:gd name="connsiteX5" fmla="*/ 0 w 391470"/>
                      <a:gd name="connsiteY5" fmla="*/ 0 h 3037924"/>
                      <a:gd name="connsiteX0" fmla="*/ 66535 w 458005"/>
                      <a:gd name="connsiteY0" fmla="*/ 0 h 3037924"/>
                      <a:gd name="connsiteX1" fmla="*/ 289777 w 458005"/>
                      <a:gd name="connsiteY1" fmla="*/ 0 h 3037924"/>
                      <a:gd name="connsiteX2" fmla="*/ 334427 w 458005"/>
                      <a:gd name="connsiteY2" fmla="*/ 44650 h 3037924"/>
                      <a:gd name="connsiteX3" fmla="*/ 378569 w 458005"/>
                      <a:gd name="connsiteY3" fmla="*/ 3037924 h 3037924"/>
                      <a:gd name="connsiteX4" fmla="*/ 0 w 458005"/>
                      <a:gd name="connsiteY4" fmla="*/ 2810939 h 3037924"/>
                      <a:gd name="connsiteX5" fmla="*/ 66535 w 458005"/>
                      <a:gd name="connsiteY5" fmla="*/ 0 h 3037924"/>
                      <a:gd name="connsiteX0" fmla="*/ 66535 w 395557"/>
                      <a:gd name="connsiteY0" fmla="*/ 0 h 3037924"/>
                      <a:gd name="connsiteX1" fmla="*/ 289777 w 395557"/>
                      <a:gd name="connsiteY1" fmla="*/ 0 h 3037924"/>
                      <a:gd name="connsiteX2" fmla="*/ 334427 w 395557"/>
                      <a:gd name="connsiteY2" fmla="*/ 44650 h 3037924"/>
                      <a:gd name="connsiteX3" fmla="*/ 225892 w 395557"/>
                      <a:gd name="connsiteY3" fmla="*/ 2414467 h 3037924"/>
                      <a:gd name="connsiteX4" fmla="*/ 378569 w 395557"/>
                      <a:gd name="connsiteY4" fmla="*/ 3037924 h 3037924"/>
                      <a:gd name="connsiteX5" fmla="*/ 0 w 395557"/>
                      <a:gd name="connsiteY5" fmla="*/ 2810939 h 3037924"/>
                      <a:gd name="connsiteX6" fmla="*/ 66535 w 395557"/>
                      <a:gd name="connsiteY6" fmla="*/ 0 h 3037924"/>
                      <a:gd name="connsiteX0" fmla="*/ 4167 w 333189"/>
                      <a:gd name="connsiteY0" fmla="*/ 0 h 3037924"/>
                      <a:gd name="connsiteX1" fmla="*/ 227409 w 333189"/>
                      <a:gd name="connsiteY1" fmla="*/ 0 h 3037924"/>
                      <a:gd name="connsiteX2" fmla="*/ 272059 w 333189"/>
                      <a:gd name="connsiteY2" fmla="*/ 4465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94865 w 333189"/>
                      <a:gd name="connsiteY2" fmla="*/ 102595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48372 w 333189"/>
                      <a:gd name="connsiteY2" fmla="*/ 10891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1785"/>
                      <a:gd name="connsiteY0" fmla="*/ 0 h 3037924"/>
                      <a:gd name="connsiteX1" fmla="*/ 227409 w 331785"/>
                      <a:gd name="connsiteY1" fmla="*/ 0 h 3037924"/>
                      <a:gd name="connsiteX2" fmla="*/ 148372 w 331785"/>
                      <a:gd name="connsiteY2" fmla="*/ 108910 h 3037924"/>
                      <a:gd name="connsiteX3" fmla="*/ 138303 w 331785"/>
                      <a:gd name="connsiteY3" fmla="*/ 2411717 h 3037924"/>
                      <a:gd name="connsiteX4" fmla="*/ 316201 w 331785"/>
                      <a:gd name="connsiteY4" fmla="*/ 3037924 h 3037924"/>
                      <a:gd name="connsiteX5" fmla="*/ 0 w 331785"/>
                      <a:gd name="connsiteY5" fmla="*/ 2830307 h 3037924"/>
                      <a:gd name="connsiteX6" fmla="*/ 4167 w 331785"/>
                      <a:gd name="connsiteY6" fmla="*/ 0 h 3037924"/>
                      <a:gd name="connsiteX0" fmla="*/ 4167 w 336420"/>
                      <a:gd name="connsiteY0" fmla="*/ 0 h 2830307"/>
                      <a:gd name="connsiteX1" fmla="*/ 227409 w 336420"/>
                      <a:gd name="connsiteY1" fmla="*/ 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336420"/>
                      <a:gd name="connsiteY0" fmla="*/ 0 h 2830307"/>
                      <a:gd name="connsiteX1" fmla="*/ 151539 w 336420"/>
                      <a:gd name="connsiteY1" fmla="*/ 1726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297670"/>
                      <a:gd name="connsiteY0" fmla="*/ 0 h 2830307"/>
                      <a:gd name="connsiteX1" fmla="*/ 151539 w 297670"/>
                      <a:gd name="connsiteY1" fmla="*/ 17260 h 2830307"/>
                      <a:gd name="connsiteX2" fmla="*/ 148372 w 297670"/>
                      <a:gd name="connsiteY2" fmla="*/ 108910 h 2830307"/>
                      <a:gd name="connsiteX3" fmla="*/ 138303 w 297670"/>
                      <a:gd name="connsiteY3" fmla="*/ 2411717 h 2830307"/>
                      <a:gd name="connsiteX4" fmla="*/ 279989 w 297670"/>
                      <a:gd name="connsiteY4" fmla="*/ 2411677 h 2830307"/>
                      <a:gd name="connsiteX5" fmla="*/ 0 w 297670"/>
                      <a:gd name="connsiteY5" fmla="*/ 2830307 h 2830307"/>
                      <a:gd name="connsiteX6" fmla="*/ 4167 w 297670"/>
                      <a:gd name="connsiteY6" fmla="*/ 0 h 2830307"/>
                      <a:gd name="connsiteX0" fmla="*/ 4167 w 297388"/>
                      <a:gd name="connsiteY0" fmla="*/ 0 h 2830307"/>
                      <a:gd name="connsiteX1" fmla="*/ 151539 w 297388"/>
                      <a:gd name="connsiteY1" fmla="*/ 17260 h 2830307"/>
                      <a:gd name="connsiteX2" fmla="*/ 148372 w 297388"/>
                      <a:gd name="connsiteY2" fmla="*/ 108910 h 2830307"/>
                      <a:gd name="connsiteX3" fmla="*/ 133939 w 297388"/>
                      <a:gd name="connsiteY3" fmla="*/ 2207661 h 2830307"/>
                      <a:gd name="connsiteX4" fmla="*/ 279989 w 297388"/>
                      <a:gd name="connsiteY4" fmla="*/ 2411677 h 2830307"/>
                      <a:gd name="connsiteX5" fmla="*/ 0 w 297388"/>
                      <a:gd name="connsiteY5" fmla="*/ 2830307 h 2830307"/>
                      <a:gd name="connsiteX6" fmla="*/ 4167 w 297388"/>
                      <a:gd name="connsiteY6" fmla="*/ 0 h 2830307"/>
                      <a:gd name="connsiteX0" fmla="*/ 0 w 293221"/>
                      <a:gd name="connsiteY0" fmla="*/ 0 h 2960981"/>
                      <a:gd name="connsiteX1" fmla="*/ 147372 w 293221"/>
                      <a:gd name="connsiteY1" fmla="*/ 17260 h 2960981"/>
                      <a:gd name="connsiteX2" fmla="*/ 144205 w 293221"/>
                      <a:gd name="connsiteY2" fmla="*/ 108910 h 2960981"/>
                      <a:gd name="connsiteX3" fmla="*/ 129772 w 293221"/>
                      <a:gd name="connsiteY3" fmla="*/ 2207661 h 2960981"/>
                      <a:gd name="connsiteX4" fmla="*/ 275822 w 293221"/>
                      <a:gd name="connsiteY4" fmla="*/ 2411677 h 2960981"/>
                      <a:gd name="connsiteX5" fmla="*/ 1529 w 293221"/>
                      <a:gd name="connsiteY5" fmla="*/ 2960981 h 2960981"/>
                      <a:gd name="connsiteX6" fmla="*/ 0 w 293221"/>
                      <a:gd name="connsiteY6" fmla="*/ 0 h 2960981"/>
                      <a:gd name="connsiteX0" fmla="*/ 0 w 275822"/>
                      <a:gd name="connsiteY0" fmla="*/ 0 h 2960981"/>
                      <a:gd name="connsiteX1" fmla="*/ 147372 w 275822"/>
                      <a:gd name="connsiteY1" fmla="*/ 17260 h 2960981"/>
                      <a:gd name="connsiteX2" fmla="*/ 144205 w 275822"/>
                      <a:gd name="connsiteY2" fmla="*/ 108910 h 2960981"/>
                      <a:gd name="connsiteX3" fmla="*/ 129772 w 275822"/>
                      <a:gd name="connsiteY3" fmla="*/ 2207661 h 2960981"/>
                      <a:gd name="connsiteX4" fmla="*/ 275822 w 275822"/>
                      <a:gd name="connsiteY4" fmla="*/ 2411677 h 2960981"/>
                      <a:gd name="connsiteX5" fmla="*/ 185063 w 275822"/>
                      <a:gd name="connsiteY5" fmla="*/ 2904220 h 2960981"/>
                      <a:gd name="connsiteX6" fmla="*/ 1529 w 275822"/>
                      <a:gd name="connsiteY6" fmla="*/ 2960981 h 2960981"/>
                      <a:gd name="connsiteX7" fmla="*/ 0 w 275822"/>
                      <a:gd name="connsiteY7" fmla="*/ 0 h 29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22" h="2960981">
                        <a:moveTo>
                          <a:pt x="0" y="0"/>
                        </a:moveTo>
                        <a:lnTo>
                          <a:pt x="147372" y="17260"/>
                        </a:lnTo>
                        <a:cubicBezTo>
                          <a:pt x="172032" y="17260"/>
                          <a:pt x="144205" y="84250"/>
                          <a:pt x="144205" y="108910"/>
                        </a:cubicBezTo>
                        <a:cubicBezTo>
                          <a:pt x="175390" y="499097"/>
                          <a:pt x="122415" y="1708782"/>
                          <a:pt x="129772" y="2207661"/>
                        </a:cubicBezTo>
                        <a:cubicBezTo>
                          <a:pt x="137129" y="2706540"/>
                          <a:pt x="272860" y="2337576"/>
                          <a:pt x="275822" y="2411677"/>
                        </a:cubicBezTo>
                        <a:cubicBezTo>
                          <a:pt x="233064" y="2491874"/>
                          <a:pt x="227821" y="2824023"/>
                          <a:pt x="185063" y="2904220"/>
                        </a:cubicBezTo>
                        <a:lnTo>
                          <a:pt x="1529" y="2960981"/>
                        </a:lnTo>
                        <a:cubicBezTo>
                          <a:pt x="1019" y="1973987"/>
                          <a:pt x="510" y="986994"/>
                          <a:pt x="0" y="0"/>
                        </a:cubicBez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 name="Rectangle: Single Corner Rounded 17">
                    <a:extLst>
                      <a:ext uri="{FF2B5EF4-FFF2-40B4-BE49-F238E27FC236}">
                        <a16:creationId xmlns:a16="http://schemas.microsoft.com/office/drawing/2014/main" xmlns="" id="{1B9754BD-5D5B-4DE7-AA54-42E81979A729}"/>
                      </a:ext>
                    </a:extLst>
                  </p:cNvPr>
                  <p:cNvSpPr/>
                  <p:nvPr/>
                </p:nvSpPr>
                <p:spPr>
                  <a:xfrm rot="841736" flipH="1">
                    <a:off x="6788985" y="3352909"/>
                    <a:ext cx="92876" cy="2461244"/>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grpSp>
              <p:nvGrpSpPr>
                <p:cNvPr id="317" name="Group 413">
                  <a:extLst>
                    <a:ext uri="{FF2B5EF4-FFF2-40B4-BE49-F238E27FC236}">
                      <a16:creationId xmlns:a16="http://schemas.microsoft.com/office/drawing/2014/main" xmlns="" id="{F4F12344-E2C4-45C3-944B-43EAB1003617}"/>
                    </a:ext>
                  </a:extLst>
                </p:cNvPr>
                <p:cNvGrpSpPr/>
                <p:nvPr/>
              </p:nvGrpSpPr>
              <p:grpSpPr>
                <a:xfrm>
                  <a:off x="3242816" y="2798895"/>
                  <a:ext cx="573609" cy="3026560"/>
                  <a:chOff x="2719804" y="2780469"/>
                  <a:chExt cx="573609" cy="3026560"/>
                </a:xfrm>
              </p:grpSpPr>
              <p:grpSp>
                <p:nvGrpSpPr>
                  <p:cNvPr id="318" name="Group 414">
                    <a:extLst>
                      <a:ext uri="{FF2B5EF4-FFF2-40B4-BE49-F238E27FC236}">
                        <a16:creationId xmlns:a16="http://schemas.microsoft.com/office/drawing/2014/main" xmlns="" id="{FA1513E6-8858-48F6-A6A7-B38058B98B86}"/>
                      </a:ext>
                    </a:extLst>
                  </p:cNvPr>
                  <p:cNvGrpSpPr/>
                  <p:nvPr/>
                </p:nvGrpSpPr>
                <p:grpSpPr>
                  <a:xfrm rot="225478">
                    <a:off x="2821685" y="2780469"/>
                    <a:ext cx="341157" cy="3026560"/>
                    <a:chOff x="10878683" y="2028409"/>
                    <a:chExt cx="341157" cy="3026560"/>
                  </a:xfrm>
                </p:grpSpPr>
                <p:sp>
                  <p:nvSpPr>
                    <p:cNvPr id="322" name="Rectangle 321">
                      <a:extLst>
                        <a:ext uri="{FF2B5EF4-FFF2-40B4-BE49-F238E27FC236}">
                          <a16:creationId xmlns:a16="http://schemas.microsoft.com/office/drawing/2014/main" xmlns="" id="{8C6259B3-71EA-4881-8319-FFE513DA4C71}"/>
                        </a:ext>
                      </a:extLst>
                    </p:cNvPr>
                    <p:cNvSpPr/>
                    <p:nvPr/>
                  </p:nvSpPr>
                  <p:spPr>
                    <a:xfrm rot="18524">
                      <a:off x="10878683" y="2169186"/>
                      <a:ext cx="260632" cy="2391073"/>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dirty="0"/>
                    </a:p>
                  </p:txBody>
                </p:sp>
                <p:sp>
                  <p:nvSpPr>
                    <p:cNvPr id="323" name="Rectangle 322">
                      <a:extLst>
                        <a:ext uri="{FF2B5EF4-FFF2-40B4-BE49-F238E27FC236}">
                          <a16:creationId xmlns:a16="http://schemas.microsoft.com/office/drawing/2014/main" xmlns="" id="{6F2AE7CD-9385-4EFE-9E58-77BD30DAE86A}"/>
                        </a:ext>
                      </a:extLst>
                    </p:cNvPr>
                    <p:cNvSpPr/>
                    <p:nvPr/>
                  </p:nvSpPr>
                  <p:spPr>
                    <a:xfrm rot="21178441">
                      <a:off x="10891196" y="2028409"/>
                      <a:ext cx="328644" cy="352859"/>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324" name="Isosceles Triangle 323">
                      <a:extLst>
                        <a:ext uri="{FF2B5EF4-FFF2-40B4-BE49-F238E27FC236}">
                          <a16:creationId xmlns:a16="http://schemas.microsoft.com/office/drawing/2014/main" xmlns="" id="{265E54A3-F205-4F77-85B3-0EE7CD8D3EDA}"/>
                        </a:ext>
                      </a:extLst>
                    </p:cNvPr>
                    <p:cNvSpPr/>
                    <p:nvPr/>
                  </p:nvSpPr>
                  <p:spPr>
                    <a:xfrm rot="21374522" flipH="1" flipV="1">
                      <a:off x="10934886" y="4550714"/>
                      <a:ext cx="175912" cy="504255"/>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325" name="Isosceles Triangle 324">
                      <a:extLst>
                        <a:ext uri="{FF2B5EF4-FFF2-40B4-BE49-F238E27FC236}">
                          <a16:creationId xmlns:a16="http://schemas.microsoft.com/office/drawing/2014/main" xmlns="" id="{FD5FF096-2C61-4A89-A458-EAF29DAB6B7F}"/>
                        </a:ext>
                      </a:extLst>
                    </p:cNvPr>
                    <p:cNvSpPr/>
                    <p:nvPr/>
                  </p:nvSpPr>
                  <p:spPr>
                    <a:xfrm rot="21374522" flipV="1">
                      <a:off x="10964195" y="4483353"/>
                      <a:ext cx="66297" cy="490486"/>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grpSp>
                <p:nvGrpSpPr>
                  <p:cNvPr id="319" name="Group 415">
                    <a:extLst>
                      <a:ext uri="{FF2B5EF4-FFF2-40B4-BE49-F238E27FC236}">
                        <a16:creationId xmlns:a16="http://schemas.microsoft.com/office/drawing/2014/main" xmlns="" id="{1A19379D-1138-4542-A868-4ACE7EFF9F99}"/>
                      </a:ext>
                    </a:extLst>
                  </p:cNvPr>
                  <p:cNvGrpSpPr/>
                  <p:nvPr/>
                </p:nvGrpSpPr>
                <p:grpSpPr>
                  <a:xfrm>
                    <a:off x="2719804" y="3823293"/>
                    <a:ext cx="573609" cy="600551"/>
                    <a:chOff x="1616495" y="3830040"/>
                    <a:chExt cx="573609" cy="600551"/>
                  </a:xfrm>
                </p:grpSpPr>
                <p:sp>
                  <p:nvSpPr>
                    <p:cNvPr id="320" name="Cylinder 416">
                      <a:extLst>
                        <a:ext uri="{FF2B5EF4-FFF2-40B4-BE49-F238E27FC236}">
                          <a16:creationId xmlns:a16="http://schemas.microsoft.com/office/drawing/2014/main" xmlns="" id="{2D6924E4-B052-4293-A639-C6CD1E1FCCB0}"/>
                        </a:ext>
                      </a:extLst>
                    </p:cNvPr>
                    <p:cNvSpPr/>
                    <p:nvPr/>
                  </p:nvSpPr>
                  <p:spPr>
                    <a:xfrm rot="5400000">
                      <a:off x="1676127" y="3953129"/>
                      <a:ext cx="150688" cy="269952"/>
                    </a:xfrm>
                    <a:prstGeom prst="can">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1" name="Freeform: Shape 417">
                      <a:extLst>
                        <a:ext uri="{FF2B5EF4-FFF2-40B4-BE49-F238E27FC236}">
                          <a16:creationId xmlns:a16="http://schemas.microsoft.com/office/drawing/2014/main" xmlns="" id="{64A19D9A-BC3F-4322-A42B-5D480E4CBD8F}"/>
                        </a:ext>
                      </a:extLst>
                    </p:cNvPr>
                    <p:cNvSpPr/>
                    <p:nvPr/>
                  </p:nvSpPr>
                  <p:spPr>
                    <a:xfrm rot="21478607">
                      <a:off x="1797365" y="3830040"/>
                      <a:ext cx="392739" cy="600551"/>
                    </a:xfrm>
                    <a:custGeom>
                      <a:avLst/>
                      <a:gdLst>
                        <a:gd name="connsiteX0" fmla="*/ 508514 w 508514"/>
                        <a:gd name="connsiteY0" fmla="*/ 0 h 600551"/>
                        <a:gd name="connsiteX1" fmla="*/ 508514 w 508514"/>
                        <a:gd name="connsiteY1" fmla="*/ 536987 h 600551"/>
                        <a:gd name="connsiteX2" fmla="*/ 254257 w 508514"/>
                        <a:gd name="connsiteY2" fmla="*/ 600551 h 600551"/>
                        <a:gd name="connsiteX3" fmla="*/ 0 w 508514"/>
                        <a:gd name="connsiteY3" fmla="*/ 536987 h 600551"/>
                        <a:gd name="connsiteX4" fmla="*/ 1 w 508514"/>
                        <a:gd name="connsiteY4" fmla="*/ 8776 h 600551"/>
                        <a:gd name="connsiteX5" fmla="*/ 50317 w 508514"/>
                        <a:gd name="connsiteY5" fmla="*/ 38261 h 600551"/>
                        <a:gd name="connsiteX6" fmla="*/ 230469 w 508514"/>
                        <a:gd name="connsiteY6" fmla="*/ 81078 h 600551"/>
                        <a:gd name="connsiteX7" fmla="*/ 493880 w 508514"/>
                        <a:gd name="connsiteY7" fmla="*/ 11160 h 600551"/>
                        <a:gd name="connsiteX8" fmla="*/ 508514 w 508514"/>
                        <a:gd name="connsiteY8" fmla="*/ 0 h 60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514" h="600551">
                          <a:moveTo>
                            <a:pt x="508514" y="0"/>
                          </a:moveTo>
                          <a:lnTo>
                            <a:pt x="508514" y="536987"/>
                          </a:lnTo>
                          <a:cubicBezTo>
                            <a:pt x="508514" y="572092"/>
                            <a:pt x="394679" y="600552"/>
                            <a:pt x="254257" y="600551"/>
                          </a:cubicBezTo>
                          <a:cubicBezTo>
                            <a:pt x="113835" y="600552"/>
                            <a:pt x="0" y="572092"/>
                            <a:pt x="0" y="536987"/>
                          </a:cubicBezTo>
                          <a:lnTo>
                            <a:pt x="1" y="8776"/>
                          </a:lnTo>
                          <a:lnTo>
                            <a:pt x="50317" y="38261"/>
                          </a:lnTo>
                          <a:cubicBezTo>
                            <a:pt x="105256" y="63675"/>
                            <a:pt x="166110" y="78805"/>
                            <a:pt x="230469" y="81078"/>
                          </a:cubicBezTo>
                          <a:cubicBezTo>
                            <a:pt x="327007" y="84489"/>
                            <a:pt x="417721" y="58487"/>
                            <a:pt x="493880" y="11160"/>
                          </a:cubicBezTo>
                          <a:lnTo>
                            <a:pt x="508514"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grpSp>
            <p:nvGrpSpPr>
              <p:cNvPr id="311" name="Group 407">
                <a:extLst>
                  <a:ext uri="{FF2B5EF4-FFF2-40B4-BE49-F238E27FC236}">
                    <a16:creationId xmlns:a16="http://schemas.microsoft.com/office/drawing/2014/main" xmlns="" id="{ED36C0A2-D248-4685-A0C0-3449D5A2C90B}"/>
                  </a:ext>
                </a:extLst>
              </p:cNvPr>
              <p:cNvGrpSpPr/>
              <p:nvPr/>
            </p:nvGrpSpPr>
            <p:grpSpPr>
              <a:xfrm>
                <a:off x="3852005" y="1077398"/>
                <a:ext cx="778904" cy="1198442"/>
                <a:chOff x="5643825" y="1116989"/>
                <a:chExt cx="778904" cy="1198442"/>
              </a:xfrm>
            </p:grpSpPr>
            <p:sp>
              <p:nvSpPr>
                <p:cNvPr id="312" name="Rectangle 311">
                  <a:extLst>
                    <a:ext uri="{FF2B5EF4-FFF2-40B4-BE49-F238E27FC236}">
                      <a16:creationId xmlns:a16="http://schemas.microsoft.com/office/drawing/2014/main" xmlns="" id="{23BA96C3-1F73-4CAA-9DBC-FD3E874D5C95}"/>
                    </a:ext>
                  </a:extLst>
                </p:cNvPr>
                <p:cNvSpPr/>
                <p:nvPr/>
              </p:nvSpPr>
              <p:spPr>
                <a:xfrm>
                  <a:off x="5748859" y="1116989"/>
                  <a:ext cx="323429" cy="5135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409">
                  <a:extLst>
                    <a:ext uri="{FF2B5EF4-FFF2-40B4-BE49-F238E27FC236}">
                      <a16:creationId xmlns:a16="http://schemas.microsoft.com/office/drawing/2014/main" xmlns="" id="{0F19A9F2-1A5B-4C44-99CC-7B3AECCEF096}"/>
                    </a:ext>
                  </a:extLst>
                </p:cNvPr>
                <p:cNvSpPr/>
                <p:nvPr/>
              </p:nvSpPr>
              <p:spPr>
                <a:xfrm>
                  <a:off x="5643825" y="1455623"/>
                  <a:ext cx="745504" cy="859808"/>
                </a:xfrm>
                <a:prstGeom prst="roundRect">
                  <a:avLst/>
                </a:prstGeom>
                <a:gradFill flip="none" rotWithShape="1">
                  <a:gsLst>
                    <a:gs pos="33000">
                      <a:schemeClr val="tx1"/>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Star: 7 Points 410">
                  <a:extLst>
                    <a:ext uri="{FF2B5EF4-FFF2-40B4-BE49-F238E27FC236}">
                      <a16:creationId xmlns:a16="http://schemas.microsoft.com/office/drawing/2014/main" xmlns="" id="{F4886571-9AE7-4AD9-818D-31E8F97ACCE2}"/>
                    </a:ext>
                  </a:extLst>
                </p:cNvPr>
                <p:cNvSpPr/>
                <p:nvPr/>
              </p:nvSpPr>
              <p:spPr>
                <a:xfrm>
                  <a:off x="6158615" y="1679762"/>
                  <a:ext cx="264114" cy="272392"/>
                </a:xfrm>
                <a:prstGeom prst="star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9" name="Oval 308">
              <a:extLst>
                <a:ext uri="{FF2B5EF4-FFF2-40B4-BE49-F238E27FC236}">
                  <a16:creationId xmlns:a16="http://schemas.microsoft.com/office/drawing/2014/main" xmlns="" id="{445B3255-A899-4E22-AED9-EDDBE127A99B}"/>
                </a:ext>
              </a:extLst>
            </p:cNvPr>
            <p:cNvSpPr/>
            <p:nvPr/>
          </p:nvSpPr>
          <p:spPr>
            <a:xfrm>
              <a:off x="2796540" y="1463040"/>
              <a:ext cx="3840480" cy="3840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388" name="Arc 387"/>
          <p:cNvSpPr/>
          <p:nvPr/>
        </p:nvSpPr>
        <p:spPr>
          <a:xfrm rot="17944808">
            <a:off x="3960629" y="3834950"/>
            <a:ext cx="787281" cy="548669"/>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9" name="Straight Connector 388"/>
          <p:cNvCxnSpPr/>
          <p:nvPr/>
        </p:nvCxnSpPr>
        <p:spPr>
          <a:xfrm>
            <a:off x="3671599" y="2604053"/>
            <a:ext cx="1055556" cy="2274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0" name="Group 429">
            <a:extLst>
              <a:ext uri="{FF2B5EF4-FFF2-40B4-BE49-F238E27FC236}">
                <a16:creationId xmlns:a16="http://schemas.microsoft.com/office/drawing/2014/main" xmlns="" id="{C2B7510F-FACD-4F7E-99F6-55F8DE593CA0}"/>
              </a:ext>
            </a:extLst>
          </p:cNvPr>
          <p:cNvGrpSpPr/>
          <p:nvPr/>
        </p:nvGrpSpPr>
        <p:grpSpPr>
          <a:xfrm rot="14724864">
            <a:off x="2085407" y="3050317"/>
            <a:ext cx="6337541" cy="1736699"/>
            <a:chOff x="2115436" y="4580566"/>
            <a:chExt cx="8739797" cy="1264918"/>
          </a:xfrm>
          <a:effectLst>
            <a:reflection blurRad="6350" stA="50000" endA="300" endPos="90000" dist="50800" dir="5400000" sy="-100000" algn="bl" rotWithShape="0"/>
          </a:effectLst>
        </p:grpSpPr>
        <p:sp>
          <p:nvSpPr>
            <p:cNvPr id="391" name="Rectangle: Single Corner Rounded 430">
              <a:extLst>
                <a:ext uri="{FF2B5EF4-FFF2-40B4-BE49-F238E27FC236}">
                  <a16:creationId xmlns:a16="http://schemas.microsoft.com/office/drawing/2014/main" xmlns="" id="{90E1E014-CD89-4307-AF8D-99C802786EE2}"/>
                </a:ext>
              </a:extLst>
            </p:cNvPr>
            <p:cNvSpPr/>
            <p:nvPr/>
          </p:nvSpPr>
          <p:spPr>
            <a:xfrm>
              <a:off x="2115436" y="4580566"/>
              <a:ext cx="8739797" cy="1021873"/>
            </a:xfrm>
            <a:prstGeom prst="round1Rect">
              <a:avLst/>
            </a:prstGeom>
            <a:gradFill flip="none" rotWithShape="1">
              <a:gsLst>
                <a:gs pos="14000">
                  <a:schemeClr val="bg2">
                    <a:lumMod val="0"/>
                    <a:lumOff val="100000"/>
                    <a:alpha val="0"/>
                  </a:schemeClr>
                </a:gs>
                <a:gs pos="100000">
                  <a:schemeClr val="accent5">
                    <a:lumMod val="27000"/>
                    <a:lumOff val="73000"/>
                  </a:schemeClr>
                </a:gs>
              </a:gsLst>
              <a:path path="shape">
                <a:fillToRect l="50000" t="50000" r="50000" b="50000"/>
              </a:path>
              <a:tileRect/>
            </a:gradFill>
            <a:ln w="28575" cap="rnd">
              <a:gradFill flip="none" rotWithShape="1">
                <a:gsLst>
                  <a:gs pos="0">
                    <a:schemeClr val="accent1">
                      <a:lumMod val="0"/>
                      <a:lumOff val="100000"/>
                    </a:schemeClr>
                  </a:gs>
                  <a:gs pos="11000">
                    <a:srgbClr val="29C7C7"/>
                  </a:gs>
                  <a:gs pos="6000">
                    <a:schemeClr val="bg2"/>
                  </a:gs>
                </a:gsLst>
                <a:path path="shape">
                  <a:fillToRect l="50000" t="50000" r="50000" b="50000"/>
                </a:path>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5900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grpSp>
          <p:nvGrpSpPr>
            <p:cNvPr id="392" name="Group 431">
              <a:extLst>
                <a:ext uri="{FF2B5EF4-FFF2-40B4-BE49-F238E27FC236}">
                  <a16:creationId xmlns:a16="http://schemas.microsoft.com/office/drawing/2014/main" xmlns="" id="{760C38BB-EBF0-43FE-B9C7-85EC29B47A3F}"/>
                </a:ext>
              </a:extLst>
            </p:cNvPr>
            <p:cNvGrpSpPr/>
            <p:nvPr/>
          </p:nvGrpSpPr>
          <p:grpSpPr>
            <a:xfrm>
              <a:off x="2285902" y="4970332"/>
              <a:ext cx="982919" cy="457200"/>
              <a:chOff x="5013862" y="1667039"/>
              <a:chExt cx="982919" cy="457200"/>
            </a:xfrm>
          </p:grpSpPr>
          <p:cxnSp>
            <p:nvCxnSpPr>
              <p:cNvPr id="468" name="Straight Connector 467">
                <a:extLst>
                  <a:ext uri="{FF2B5EF4-FFF2-40B4-BE49-F238E27FC236}">
                    <a16:creationId xmlns:a16="http://schemas.microsoft.com/office/drawing/2014/main" xmlns="" id="{ADF16744-0EDE-48BB-9C71-A8DE6DF982D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9" name="Straight Connector 468">
                <a:extLst>
                  <a:ext uri="{FF2B5EF4-FFF2-40B4-BE49-F238E27FC236}">
                    <a16:creationId xmlns:a16="http://schemas.microsoft.com/office/drawing/2014/main" xmlns="" id="{CD52A93E-139D-45B0-AB1B-E9264D1E0F28}"/>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70" name="Straight Connector 469">
                <a:extLst>
                  <a:ext uri="{FF2B5EF4-FFF2-40B4-BE49-F238E27FC236}">
                    <a16:creationId xmlns:a16="http://schemas.microsoft.com/office/drawing/2014/main" xmlns="" id="{1A4C6895-8711-43AB-B4D9-89DC6E2FDE0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71" name="Straight Connector 470">
                <a:extLst>
                  <a:ext uri="{FF2B5EF4-FFF2-40B4-BE49-F238E27FC236}">
                    <a16:creationId xmlns:a16="http://schemas.microsoft.com/office/drawing/2014/main" xmlns="" id="{E0B015C6-DE34-4D6F-BC24-CAEA8B2C9890}"/>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72" name="Straight Connector 471">
                <a:extLst>
                  <a:ext uri="{FF2B5EF4-FFF2-40B4-BE49-F238E27FC236}">
                    <a16:creationId xmlns:a16="http://schemas.microsoft.com/office/drawing/2014/main" xmlns="" id="{9FCE5671-0B49-421B-A8DE-EAD3C98FD5BD}"/>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73" name="Straight Connector 472">
                <a:extLst>
                  <a:ext uri="{FF2B5EF4-FFF2-40B4-BE49-F238E27FC236}">
                    <a16:creationId xmlns:a16="http://schemas.microsoft.com/office/drawing/2014/main" xmlns="" id="{38B9ED9C-5615-42E6-B4C9-4D5170769783}"/>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74" name="Straight Connector 473">
                <a:extLst>
                  <a:ext uri="{FF2B5EF4-FFF2-40B4-BE49-F238E27FC236}">
                    <a16:creationId xmlns:a16="http://schemas.microsoft.com/office/drawing/2014/main" xmlns="" id="{80ED3500-43D8-4F04-B497-F782C4B71486}"/>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75" name="Straight Connector 474">
                <a:extLst>
                  <a:ext uri="{FF2B5EF4-FFF2-40B4-BE49-F238E27FC236}">
                    <a16:creationId xmlns:a16="http://schemas.microsoft.com/office/drawing/2014/main" xmlns="" id="{D54DB0B1-5E0D-42E0-A588-76DF903275B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76" name="Straight Connector 475">
                <a:extLst>
                  <a:ext uri="{FF2B5EF4-FFF2-40B4-BE49-F238E27FC236}">
                    <a16:creationId xmlns:a16="http://schemas.microsoft.com/office/drawing/2014/main" xmlns="" id="{B16E6238-3291-447D-9090-1A4C6CB74718}"/>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77" name="Straight Connector 476">
                <a:extLst>
                  <a:ext uri="{FF2B5EF4-FFF2-40B4-BE49-F238E27FC236}">
                    <a16:creationId xmlns:a16="http://schemas.microsoft.com/office/drawing/2014/main" xmlns="" id="{CFC4BABD-3132-40B4-A8F1-4177FB0CB9B0}"/>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393" name="Group 432">
              <a:extLst>
                <a:ext uri="{FF2B5EF4-FFF2-40B4-BE49-F238E27FC236}">
                  <a16:creationId xmlns:a16="http://schemas.microsoft.com/office/drawing/2014/main" xmlns="" id="{5DB80D4C-1293-40BA-B179-E7AD0B3D2BA9}"/>
                </a:ext>
              </a:extLst>
            </p:cNvPr>
            <p:cNvGrpSpPr/>
            <p:nvPr/>
          </p:nvGrpSpPr>
          <p:grpSpPr>
            <a:xfrm>
              <a:off x="7791412" y="4985601"/>
              <a:ext cx="982919" cy="457200"/>
              <a:chOff x="5013862" y="1667039"/>
              <a:chExt cx="982919" cy="457200"/>
            </a:xfrm>
          </p:grpSpPr>
          <p:cxnSp>
            <p:nvCxnSpPr>
              <p:cNvPr id="458" name="Straight Connector 457">
                <a:extLst>
                  <a:ext uri="{FF2B5EF4-FFF2-40B4-BE49-F238E27FC236}">
                    <a16:creationId xmlns:a16="http://schemas.microsoft.com/office/drawing/2014/main" xmlns="" id="{28314640-8161-41B4-BCC1-6FF583695B96}"/>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59" name="Straight Connector 458">
                <a:extLst>
                  <a:ext uri="{FF2B5EF4-FFF2-40B4-BE49-F238E27FC236}">
                    <a16:creationId xmlns:a16="http://schemas.microsoft.com/office/drawing/2014/main" xmlns="" id="{50071B1F-D47B-4F66-A9B3-65A8B9EA320B}"/>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0" name="Straight Connector 459">
                <a:extLst>
                  <a:ext uri="{FF2B5EF4-FFF2-40B4-BE49-F238E27FC236}">
                    <a16:creationId xmlns:a16="http://schemas.microsoft.com/office/drawing/2014/main" xmlns="" id="{1CBEC195-ED57-46B8-B188-6A255F4AB68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1" name="Straight Connector 460">
                <a:extLst>
                  <a:ext uri="{FF2B5EF4-FFF2-40B4-BE49-F238E27FC236}">
                    <a16:creationId xmlns:a16="http://schemas.microsoft.com/office/drawing/2014/main" xmlns="" id="{381BF573-664B-4FE4-8E22-6737A88FBC73}"/>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2" name="Straight Connector 461">
                <a:extLst>
                  <a:ext uri="{FF2B5EF4-FFF2-40B4-BE49-F238E27FC236}">
                    <a16:creationId xmlns:a16="http://schemas.microsoft.com/office/drawing/2014/main" xmlns="" id="{55AEC1F8-D956-4E53-BD2A-A9DB7D8408F9}"/>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3" name="Straight Connector 462">
                <a:extLst>
                  <a:ext uri="{FF2B5EF4-FFF2-40B4-BE49-F238E27FC236}">
                    <a16:creationId xmlns:a16="http://schemas.microsoft.com/office/drawing/2014/main" xmlns="" id="{98A39541-88EA-48A9-84F7-DB3EC22B847A}"/>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4" name="Straight Connector 463">
                <a:extLst>
                  <a:ext uri="{FF2B5EF4-FFF2-40B4-BE49-F238E27FC236}">
                    <a16:creationId xmlns:a16="http://schemas.microsoft.com/office/drawing/2014/main" xmlns="" id="{173C27C9-8785-44FA-9BE6-AA773F8C590D}"/>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5" name="Straight Connector 464">
                <a:extLst>
                  <a:ext uri="{FF2B5EF4-FFF2-40B4-BE49-F238E27FC236}">
                    <a16:creationId xmlns:a16="http://schemas.microsoft.com/office/drawing/2014/main" xmlns="" id="{F6E2D8CF-79DE-41DD-A626-20DD25D6CA9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6" name="Straight Connector 465">
                <a:extLst>
                  <a:ext uri="{FF2B5EF4-FFF2-40B4-BE49-F238E27FC236}">
                    <a16:creationId xmlns:a16="http://schemas.microsoft.com/office/drawing/2014/main" xmlns="" id="{9575B2F2-AEF5-4D12-A709-0DB80250716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7" name="Straight Connector 466">
                <a:extLst>
                  <a:ext uri="{FF2B5EF4-FFF2-40B4-BE49-F238E27FC236}">
                    <a16:creationId xmlns:a16="http://schemas.microsoft.com/office/drawing/2014/main" xmlns="" id="{C4907C9A-AEAB-4F19-9618-CDEE08194464}"/>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394" name="Group 433">
              <a:extLst>
                <a:ext uri="{FF2B5EF4-FFF2-40B4-BE49-F238E27FC236}">
                  <a16:creationId xmlns:a16="http://schemas.microsoft.com/office/drawing/2014/main" xmlns="" id="{28FD79C7-BB59-4DBB-9B37-CA125D8E1A8F}"/>
                </a:ext>
              </a:extLst>
            </p:cNvPr>
            <p:cNvGrpSpPr/>
            <p:nvPr/>
          </p:nvGrpSpPr>
          <p:grpSpPr>
            <a:xfrm>
              <a:off x="6691156" y="4980951"/>
              <a:ext cx="982919" cy="457200"/>
              <a:chOff x="5013862" y="1667039"/>
              <a:chExt cx="982919" cy="457200"/>
            </a:xfrm>
          </p:grpSpPr>
          <p:cxnSp>
            <p:nvCxnSpPr>
              <p:cNvPr id="448" name="Straight Connector 447">
                <a:extLst>
                  <a:ext uri="{FF2B5EF4-FFF2-40B4-BE49-F238E27FC236}">
                    <a16:creationId xmlns:a16="http://schemas.microsoft.com/office/drawing/2014/main" xmlns="" id="{D7CDB61B-54F0-4D5A-B587-9EE56ACA0CC3}"/>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49" name="Straight Connector 448">
                <a:extLst>
                  <a:ext uri="{FF2B5EF4-FFF2-40B4-BE49-F238E27FC236}">
                    <a16:creationId xmlns:a16="http://schemas.microsoft.com/office/drawing/2014/main" xmlns="" id="{15425569-4859-4E63-AABD-695D7412A35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50" name="Straight Connector 449">
                <a:extLst>
                  <a:ext uri="{FF2B5EF4-FFF2-40B4-BE49-F238E27FC236}">
                    <a16:creationId xmlns:a16="http://schemas.microsoft.com/office/drawing/2014/main" xmlns="" id="{3F863D37-1AC7-4AFA-A949-45E8ABB269D6}"/>
                  </a:ext>
                </a:extLst>
              </p:cNvPr>
              <p:cNvCxnSpPr>
                <a:cxnSpLocks/>
              </p:cNvCxnSpPr>
              <p:nvPr/>
            </p:nvCxnSpPr>
            <p:spPr>
              <a:xfrm>
                <a:off x="5345268" y="1679310"/>
                <a:ext cx="0" cy="22085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51" name="Straight Connector 450">
                <a:extLst>
                  <a:ext uri="{FF2B5EF4-FFF2-40B4-BE49-F238E27FC236}">
                    <a16:creationId xmlns:a16="http://schemas.microsoft.com/office/drawing/2014/main" xmlns="" id="{B7F59649-D2FA-47E8-B7D0-C70FC6DA71FB}"/>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52" name="Straight Connector 451">
                <a:extLst>
                  <a:ext uri="{FF2B5EF4-FFF2-40B4-BE49-F238E27FC236}">
                    <a16:creationId xmlns:a16="http://schemas.microsoft.com/office/drawing/2014/main" xmlns="" id="{173D209F-71E6-4AC0-82E9-42D6572AB1E5}"/>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53" name="Straight Connector 452">
                <a:extLst>
                  <a:ext uri="{FF2B5EF4-FFF2-40B4-BE49-F238E27FC236}">
                    <a16:creationId xmlns:a16="http://schemas.microsoft.com/office/drawing/2014/main" xmlns="" id="{EF284819-E5C0-4D36-9B59-73A93406DD9C}"/>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54" name="Straight Connector 453">
                <a:extLst>
                  <a:ext uri="{FF2B5EF4-FFF2-40B4-BE49-F238E27FC236}">
                    <a16:creationId xmlns:a16="http://schemas.microsoft.com/office/drawing/2014/main" xmlns="" id="{CD4D78C4-8B7F-43E4-888A-0A0A4AB132DA}"/>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55" name="Straight Connector 454">
                <a:extLst>
                  <a:ext uri="{FF2B5EF4-FFF2-40B4-BE49-F238E27FC236}">
                    <a16:creationId xmlns:a16="http://schemas.microsoft.com/office/drawing/2014/main" xmlns="" id="{5D711B48-0F81-427C-81BA-99803DA8DBD4}"/>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56" name="Straight Connector 455">
                <a:extLst>
                  <a:ext uri="{FF2B5EF4-FFF2-40B4-BE49-F238E27FC236}">
                    <a16:creationId xmlns:a16="http://schemas.microsoft.com/office/drawing/2014/main" xmlns="" id="{047D2726-CB2D-4801-BE28-3B71A30AC1BB}"/>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57" name="Straight Connector 456">
                <a:extLst>
                  <a:ext uri="{FF2B5EF4-FFF2-40B4-BE49-F238E27FC236}">
                    <a16:creationId xmlns:a16="http://schemas.microsoft.com/office/drawing/2014/main" xmlns="" id="{334B28DA-F01F-441A-B15B-EEBFE064E628}"/>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395" name="Group 434">
              <a:extLst>
                <a:ext uri="{FF2B5EF4-FFF2-40B4-BE49-F238E27FC236}">
                  <a16:creationId xmlns:a16="http://schemas.microsoft.com/office/drawing/2014/main" xmlns="" id="{BE13F509-582B-42BD-B90E-C7D4F37128DF}"/>
                </a:ext>
              </a:extLst>
            </p:cNvPr>
            <p:cNvGrpSpPr/>
            <p:nvPr/>
          </p:nvGrpSpPr>
          <p:grpSpPr>
            <a:xfrm>
              <a:off x="5594170" y="4974636"/>
              <a:ext cx="982919" cy="457200"/>
              <a:chOff x="5013862" y="1667039"/>
              <a:chExt cx="982919" cy="457200"/>
            </a:xfrm>
          </p:grpSpPr>
          <p:cxnSp>
            <p:nvCxnSpPr>
              <p:cNvPr id="438" name="Straight Connector 437">
                <a:extLst>
                  <a:ext uri="{FF2B5EF4-FFF2-40B4-BE49-F238E27FC236}">
                    <a16:creationId xmlns:a16="http://schemas.microsoft.com/office/drawing/2014/main" xmlns="" id="{5C9D1BF8-05D3-48C0-8C25-CB60A6F696E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9" name="Straight Connector 438">
                <a:extLst>
                  <a:ext uri="{FF2B5EF4-FFF2-40B4-BE49-F238E27FC236}">
                    <a16:creationId xmlns:a16="http://schemas.microsoft.com/office/drawing/2014/main" xmlns="" id="{75873AE0-7D57-442A-BDED-1DA9792F0935}"/>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40" name="Straight Connector 439">
                <a:extLst>
                  <a:ext uri="{FF2B5EF4-FFF2-40B4-BE49-F238E27FC236}">
                    <a16:creationId xmlns:a16="http://schemas.microsoft.com/office/drawing/2014/main" xmlns="" id="{3DA64884-8D50-427E-8DE8-C216F7168F3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41" name="Straight Connector 440">
                <a:extLst>
                  <a:ext uri="{FF2B5EF4-FFF2-40B4-BE49-F238E27FC236}">
                    <a16:creationId xmlns:a16="http://schemas.microsoft.com/office/drawing/2014/main" xmlns="" id="{117076AB-9C1F-443E-A2B7-14720CEDF016}"/>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42" name="Straight Connector 441">
                <a:extLst>
                  <a:ext uri="{FF2B5EF4-FFF2-40B4-BE49-F238E27FC236}">
                    <a16:creationId xmlns:a16="http://schemas.microsoft.com/office/drawing/2014/main" xmlns="" id="{DD2D982A-66EA-4C01-8F6D-46F5BE224624}"/>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43" name="Straight Connector 442">
                <a:extLst>
                  <a:ext uri="{FF2B5EF4-FFF2-40B4-BE49-F238E27FC236}">
                    <a16:creationId xmlns:a16="http://schemas.microsoft.com/office/drawing/2014/main" xmlns="" id="{4AB5F5F5-544D-49BA-8450-10DC4E78C69F}"/>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44" name="Straight Connector 443">
                <a:extLst>
                  <a:ext uri="{FF2B5EF4-FFF2-40B4-BE49-F238E27FC236}">
                    <a16:creationId xmlns:a16="http://schemas.microsoft.com/office/drawing/2014/main" xmlns="" id="{D3279292-5F09-4D37-815A-98752B81D024}"/>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45" name="Straight Connector 444">
                <a:extLst>
                  <a:ext uri="{FF2B5EF4-FFF2-40B4-BE49-F238E27FC236}">
                    <a16:creationId xmlns:a16="http://schemas.microsoft.com/office/drawing/2014/main" xmlns="" id="{F8AB1F17-A3E2-42E2-809E-21105EEA99F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46" name="Straight Connector 445">
                <a:extLst>
                  <a:ext uri="{FF2B5EF4-FFF2-40B4-BE49-F238E27FC236}">
                    <a16:creationId xmlns:a16="http://schemas.microsoft.com/office/drawing/2014/main" xmlns="" id="{24230516-4FF5-4F4B-9CE8-5F26A2ADD99A}"/>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47" name="Straight Connector 446">
                <a:extLst>
                  <a:ext uri="{FF2B5EF4-FFF2-40B4-BE49-F238E27FC236}">
                    <a16:creationId xmlns:a16="http://schemas.microsoft.com/office/drawing/2014/main" xmlns="" id="{EC89E948-7821-4EA0-B9EE-646A39E8C3EB}"/>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396" name="Group 435">
              <a:extLst>
                <a:ext uri="{FF2B5EF4-FFF2-40B4-BE49-F238E27FC236}">
                  <a16:creationId xmlns:a16="http://schemas.microsoft.com/office/drawing/2014/main" xmlns="" id="{2D0E498F-4095-41CA-86AA-A1FB01C19E61}"/>
                </a:ext>
              </a:extLst>
            </p:cNvPr>
            <p:cNvGrpSpPr/>
            <p:nvPr/>
          </p:nvGrpSpPr>
          <p:grpSpPr>
            <a:xfrm>
              <a:off x="4507128" y="4984048"/>
              <a:ext cx="982919" cy="457200"/>
              <a:chOff x="5013862" y="1667039"/>
              <a:chExt cx="982919" cy="457200"/>
            </a:xfrm>
          </p:grpSpPr>
          <p:cxnSp>
            <p:nvCxnSpPr>
              <p:cNvPr id="428" name="Straight Connector 427">
                <a:extLst>
                  <a:ext uri="{FF2B5EF4-FFF2-40B4-BE49-F238E27FC236}">
                    <a16:creationId xmlns:a16="http://schemas.microsoft.com/office/drawing/2014/main" xmlns="" id="{DD6C32A6-7413-4D89-A1DB-2622BEDA0C2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9" name="Straight Connector 428">
                <a:extLst>
                  <a:ext uri="{FF2B5EF4-FFF2-40B4-BE49-F238E27FC236}">
                    <a16:creationId xmlns:a16="http://schemas.microsoft.com/office/drawing/2014/main" xmlns="" id="{61FBFBC1-9FD7-4A30-A275-71A8EE68E90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0" name="Straight Connector 429">
                <a:extLst>
                  <a:ext uri="{FF2B5EF4-FFF2-40B4-BE49-F238E27FC236}">
                    <a16:creationId xmlns:a16="http://schemas.microsoft.com/office/drawing/2014/main" xmlns="" id="{F544D3F7-F713-4ECB-A127-C543D876E25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1" name="Straight Connector 430">
                <a:extLst>
                  <a:ext uri="{FF2B5EF4-FFF2-40B4-BE49-F238E27FC236}">
                    <a16:creationId xmlns:a16="http://schemas.microsoft.com/office/drawing/2014/main" xmlns="" id="{280945E2-69FD-435F-B1D9-F05008143F2F}"/>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2" name="Straight Connector 431">
                <a:extLst>
                  <a:ext uri="{FF2B5EF4-FFF2-40B4-BE49-F238E27FC236}">
                    <a16:creationId xmlns:a16="http://schemas.microsoft.com/office/drawing/2014/main" xmlns="" id="{C51D0277-E94E-4763-A6A3-BD240384CBEA}"/>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3" name="Straight Connector 432">
                <a:extLst>
                  <a:ext uri="{FF2B5EF4-FFF2-40B4-BE49-F238E27FC236}">
                    <a16:creationId xmlns:a16="http://schemas.microsoft.com/office/drawing/2014/main" xmlns="" id="{7534064A-844B-4293-AC71-CB655419A0D4}"/>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4" name="Straight Connector 433">
                <a:extLst>
                  <a:ext uri="{FF2B5EF4-FFF2-40B4-BE49-F238E27FC236}">
                    <a16:creationId xmlns:a16="http://schemas.microsoft.com/office/drawing/2014/main" xmlns="" id="{16AC418D-C1D6-4A44-808C-AFFFB04FA2D8}"/>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5" name="Straight Connector 434">
                <a:extLst>
                  <a:ext uri="{FF2B5EF4-FFF2-40B4-BE49-F238E27FC236}">
                    <a16:creationId xmlns:a16="http://schemas.microsoft.com/office/drawing/2014/main" xmlns="" id="{2D0FBE39-9982-4BE0-A2B0-A488D3DDE6B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6" name="Straight Connector 435">
                <a:extLst>
                  <a:ext uri="{FF2B5EF4-FFF2-40B4-BE49-F238E27FC236}">
                    <a16:creationId xmlns:a16="http://schemas.microsoft.com/office/drawing/2014/main" xmlns="" id="{6044136F-9AD1-44D2-BB4B-5B657800EAA6}"/>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7" name="Straight Connector 436">
                <a:extLst>
                  <a:ext uri="{FF2B5EF4-FFF2-40B4-BE49-F238E27FC236}">
                    <a16:creationId xmlns:a16="http://schemas.microsoft.com/office/drawing/2014/main" xmlns="" id="{67D12174-A987-4A53-B983-1C0EE09C8F0C}"/>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397" name="Group 436">
              <a:extLst>
                <a:ext uri="{FF2B5EF4-FFF2-40B4-BE49-F238E27FC236}">
                  <a16:creationId xmlns:a16="http://schemas.microsoft.com/office/drawing/2014/main" xmlns="" id="{6B43BEE0-1706-41DA-A114-AE4AB739091D}"/>
                </a:ext>
              </a:extLst>
            </p:cNvPr>
            <p:cNvGrpSpPr/>
            <p:nvPr/>
          </p:nvGrpSpPr>
          <p:grpSpPr>
            <a:xfrm>
              <a:off x="3393778" y="4968806"/>
              <a:ext cx="982919" cy="457200"/>
              <a:chOff x="5013862" y="1667039"/>
              <a:chExt cx="982919" cy="457200"/>
            </a:xfrm>
          </p:grpSpPr>
          <p:cxnSp>
            <p:nvCxnSpPr>
              <p:cNvPr id="418" name="Straight Connector 417">
                <a:extLst>
                  <a:ext uri="{FF2B5EF4-FFF2-40B4-BE49-F238E27FC236}">
                    <a16:creationId xmlns:a16="http://schemas.microsoft.com/office/drawing/2014/main" xmlns="" id="{071D7469-1F4B-426D-BDE7-B30630F5EAD0}"/>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9" name="Straight Connector 418">
                <a:extLst>
                  <a:ext uri="{FF2B5EF4-FFF2-40B4-BE49-F238E27FC236}">
                    <a16:creationId xmlns:a16="http://schemas.microsoft.com/office/drawing/2014/main" xmlns="" id="{C369FAF0-009E-453B-A3E1-8C71491311EA}"/>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0" name="Straight Connector 419">
                <a:extLst>
                  <a:ext uri="{FF2B5EF4-FFF2-40B4-BE49-F238E27FC236}">
                    <a16:creationId xmlns:a16="http://schemas.microsoft.com/office/drawing/2014/main" xmlns="" id="{41C0AD42-AFD9-4AC9-9924-78E1541E60EB}"/>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1" name="Straight Connector 420">
                <a:extLst>
                  <a:ext uri="{FF2B5EF4-FFF2-40B4-BE49-F238E27FC236}">
                    <a16:creationId xmlns:a16="http://schemas.microsoft.com/office/drawing/2014/main" xmlns="" id="{B27143C1-49B2-4516-8B67-A4C08C151502}"/>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2" name="Straight Connector 421">
                <a:extLst>
                  <a:ext uri="{FF2B5EF4-FFF2-40B4-BE49-F238E27FC236}">
                    <a16:creationId xmlns:a16="http://schemas.microsoft.com/office/drawing/2014/main" xmlns="" id="{7E17D6AD-45A0-4C24-8409-13BBBC01A461}"/>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3" name="Straight Connector 422">
                <a:extLst>
                  <a:ext uri="{FF2B5EF4-FFF2-40B4-BE49-F238E27FC236}">
                    <a16:creationId xmlns:a16="http://schemas.microsoft.com/office/drawing/2014/main" xmlns="" id="{F1CDC009-998C-4200-94EA-51266DBAC182}"/>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xmlns="" id="{D8DF674E-69DA-440E-8BAD-B03E3CA4C749}"/>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5" name="Straight Connector 424">
                <a:extLst>
                  <a:ext uri="{FF2B5EF4-FFF2-40B4-BE49-F238E27FC236}">
                    <a16:creationId xmlns:a16="http://schemas.microsoft.com/office/drawing/2014/main" xmlns="" id="{F4E188F9-10DD-4534-8F64-DD2C0D3F7C7C}"/>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6" name="Straight Connector 425">
                <a:extLst>
                  <a:ext uri="{FF2B5EF4-FFF2-40B4-BE49-F238E27FC236}">
                    <a16:creationId xmlns:a16="http://schemas.microsoft.com/office/drawing/2014/main" xmlns="" id="{AEC5AEC1-68A8-41BE-94FF-7423A48ADE3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7" name="Straight Connector 426">
                <a:extLst>
                  <a:ext uri="{FF2B5EF4-FFF2-40B4-BE49-F238E27FC236}">
                    <a16:creationId xmlns:a16="http://schemas.microsoft.com/office/drawing/2014/main" xmlns="" id="{879DA05B-D0D3-4911-83A5-489CF2C11F12}"/>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398" name="Group 437">
              <a:extLst>
                <a:ext uri="{FF2B5EF4-FFF2-40B4-BE49-F238E27FC236}">
                  <a16:creationId xmlns:a16="http://schemas.microsoft.com/office/drawing/2014/main" xmlns="" id="{E58C2277-D80B-4E97-B0EC-14AC331C6F2D}"/>
                </a:ext>
              </a:extLst>
            </p:cNvPr>
            <p:cNvGrpSpPr/>
            <p:nvPr/>
          </p:nvGrpSpPr>
          <p:grpSpPr>
            <a:xfrm>
              <a:off x="8886074" y="4991822"/>
              <a:ext cx="1082040" cy="457200"/>
              <a:chOff x="8947148" y="2627159"/>
              <a:chExt cx="1082040" cy="457200"/>
            </a:xfrm>
          </p:grpSpPr>
          <p:cxnSp>
            <p:nvCxnSpPr>
              <p:cNvPr id="407" name="Straight Connector 406">
                <a:extLst>
                  <a:ext uri="{FF2B5EF4-FFF2-40B4-BE49-F238E27FC236}">
                    <a16:creationId xmlns:a16="http://schemas.microsoft.com/office/drawing/2014/main" xmlns="" id="{2E065DFA-CCF2-44A4-AF49-D2D1A0D8A6D4}"/>
                  </a:ext>
                </a:extLst>
              </p:cNvPr>
              <p:cNvCxnSpPr>
                <a:cxnSpLocks/>
              </p:cNvCxnSpPr>
              <p:nvPr/>
            </p:nvCxnSpPr>
            <p:spPr>
              <a:xfrm>
                <a:off x="9056018" y="26333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08" name="Straight Connector 407">
                <a:extLst>
                  <a:ext uri="{FF2B5EF4-FFF2-40B4-BE49-F238E27FC236}">
                    <a16:creationId xmlns:a16="http://schemas.microsoft.com/office/drawing/2014/main" xmlns="" id="{2697B596-BF41-4286-957A-278E19551189}"/>
                  </a:ext>
                </a:extLst>
              </p:cNvPr>
              <p:cNvCxnSpPr>
                <a:cxnSpLocks/>
              </p:cNvCxnSpPr>
              <p:nvPr/>
            </p:nvCxnSpPr>
            <p:spPr>
              <a:xfrm>
                <a:off x="9171096" y="263338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09" name="Straight Connector 408">
                <a:extLst>
                  <a:ext uri="{FF2B5EF4-FFF2-40B4-BE49-F238E27FC236}">
                    <a16:creationId xmlns:a16="http://schemas.microsoft.com/office/drawing/2014/main" xmlns="" id="{B6B6FEA9-34B5-4656-B681-E6227A1B433C}"/>
                  </a:ext>
                </a:extLst>
              </p:cNvPr>
              <p:cNvCxnSpPr>
                <a:cxnSpLocks/>
              </p:cNvCxnSpPr>
              <p:nvPr/>
            </p:nvCxnSpPr>
            <p:spPr>
              <a:xfrm>
                <a:off x="9278553"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0" name="Straight Connector 409">
                <a:extLst>
                  <a:ext uri="{FF2B5EF4-FFF2-40B4-BE49-F238E27FC236}">
                    <a16:creationId xmlns:a16="http://schemas.microsoft.com/office/drawing/2014/main" xmlns="" id="{F1DE1691-6CB2-4CE1-9B22-C0C6B445673A}"/>
                  </a:ext>
                </a:extLst>
              </p:cNvPr>
              <p:cNvCxnSpPr>
                <a:cxnSpLocks/>
              </p:cNvCxnSpPr>
              <p:nvPr/>
            </p:nvCxnSpPr>
            <p:spPr>
              <a:xfrm>
                <a:off x="9386006" y="263338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1" name="Straight Connector 410">
                <a:extLst>
                  <a:ext uri="{FF2B5EF4-FFF2-40B4-BE49-F238E27FC236}">
                    <a16:creationId xmlns:a16="http://schemas.microsoft.com/office/drawing/2014/main" xmlns="" id="{3CBAE0DD-DE76-432E-8FAB-03AA21954419}"/>
                  </a:ext>
                </a:extLst>
              </p:cNvPr>
              <p:cNvCxnSpPr>
                <a:cxnSpLocks/>
              </p:cNvCxnSpPr>
              <p:nvPr/>
            </p:nvCxnSpPr>
            <p:spPr>
              <a:xfrm>
                <a:off x="9501086" y="263942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2" name="Straight Connector 411">
                <a:extLst>
                  <a:ext uri="{FF2B5EF4-FFF2-40B4-BE49-F238E27FC236}">
                    <a16:creationId xmlns:a16="http://schemas.microsoft.com/office/drawing/2014/main" xmlns="" id="{1446CB50-7B31-4EDB-818F-2C588EF29503}"/>
                  </a:ext>
                </a:extLst>
              </p:cNvPr>
              <p:cNvCxnSpPr>
                <a:cxnSpLocks/>
              </p:cNvCxnSpPr>
              <p:nvPr/>
            </p:nvCxnSpPr>
            <p:spPr>
              <a:xfrm>
                <a:off x="9605124"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3" name="Straight Connector 412">
                <a:extLst>
                  <a:ext uri="{FF2B5EF4-FFF2-40B4-BE49-F238E27FC236}">
                    <a16:creationId xmlns:a16="http://schemas.microsoft.com/office/drawing/2014/main" xmlns="" id="{B945B3CD-A47B-43E6-95E3-EA25D0BBF921}"/>
                  </a:ext>
                </a:extLst>
              </p:cNvPr>
              <p:cNvCxnSpPr>
                <a:cxnSpLocks/>
              </p:cNvCxnSpPr>
              <p:nvPr/>
            </p:nvCxnSpPr>
            <p:spPr>
              <a:xfrm>
                <a:off x="9712584" y="264100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4" name="Straight Connector 413">
                <a:extLst>
                  <a:ext uri="{FF2B5EF4-FFF2-40B4-BE49-F238E27FC236}">
                    <a16:creationId xmlns:a16="http://schemas.microsoft.com/office/drawing/2014/main" xmlns="" id="{B2404B6A-87DA-4A5F-8EAC-9FDD5AE4F77E}"/>
                  </a:ext>
                </a:extLst>
              </p:cNvPr>
              <p:cNvCxnSpPr>
                <a:cxnSpLocks/>
              </p:cNvCxnSpPr>
              <p:nvPr/>
            </p:nvCxnSpPr>
            <p:spPr>
              <a:xfrm>
                <a:off x="9818324"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5" name="Straight Connector 414">
                <a:extLst>
                  <a:ext uri="{FF2B5EF4-FFF2-40B4-BE49-F238E27FC236}">
                    <a16:creationId xmlns:a16="http://schemas.microsoft.com/office/drawing/2014/main" xmlns="" id="{A5FD8FCD-9C8E-4211-9323-446405C5EB58}"/>
                  </a:ext>
                </a:extLst>
              </p:cNvPr>
              <p:cNvCxnSpPr>
                <a:cxnSpLocks/>
              </p:cNvCxnSpPr>
              <p:nvPr/>
            </p:nvCxnSpPr>
            <p:spPr>
              <a:xfrm>
                <a:off x="9930067"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6" name="Straight Connector 415">
                <a:extLst>
                  <a:ext uri="{FF2B5EF4-FFF2-40B4-BE49-F238E27FC236}">
                    <a16:creationId xmlns:a16="http://schemas.microsoft.com/office/drawing/2014/main" xmlns="" id="{A650F010-AB86-4F2F-A289-370E76B594F8}"/>
                  </a:ext>
                </a:extLst>
              </p:cNvPr>
              <p:cNvCxnSpPr>
                <a:cxnSpLocks/>
              </p:cNvCxnSpPr>
              <p:nvPr/>
            </p:nvCxnSpPr>
            <p:spPr>
              <a:xfrm>
                <a:off x="894714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7" name="Straight Connector 416">
                <a:extLst>
                  <a:ext uri="{FF2B5EF4-FFF2-40B4-BE49-F238E27FC236}">
                    <a16:creationId xmlns:a16="http://schemas.microsoft.com/office/drawing/2014/main" xmlns="" id="{7007CC4D-C195-4BF7-ABEC-BB27920929A9}"/>
                  </a:ext>
                </a:extLst>
              </p:cNvPr>
              <p:cNvCxnSpPr>
                <a:cxnSpLocks/>
              </p:cNvCxnSpPr>
              <p:nvPr/>
            </p:nvCxnSpPr>
            <p:spPr>
              <a:xfrm>
                <a:off x="1002918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399" name="TextBox 398">
              <a:extLst>
                <a:ext uri="{FF2B5EF4-FFF2-40B4-BE49-F238E27FC236}">
                  <a16:creationId xmlns:a16="http://schemas.microsoft.com/office/drawing/2014/main" xmlns="" id="{69FEEA20-3578-4A35-BC8E-3F5571AE68C6}"/>
                </a:ext>
              </a:extLst>
            </p:cNvPr>
            <p:cNvSpPr txBox="1"/>
            <p:nvPr/>
          </p:nvSpPr>
          <p:spPr>
            <a:xfrm>
              <a:off x="6565712" y="5306542"/>
              <a:ext cx="246238" cy="515926"/>
            </a:xfrm>
            <a:prstGeom prst="rect">
              <a:avLst/>
            </a:prstGeom>
            <a:noFill/>
          </p:spPr>
          <p:txBody>
            <a:bodyPr wrap="square" rtlCol="0">
              <a:spAutoFit/>
            </a:bodyPr>
            <a:lstStyle/>
            <a:p>
              <a:r>
                <a:rPr lang="en-US" sz="1200" dirty="0"/>
                <a:t>4</a:t>
              </a:r>
            </a:p>
          </p:txBody>
        </p:sp>
        <p:sp>
          <p:nvSpPr>
            <p:cNvPr id="400" name="TextBox 399">
              <a:extLst>
                <a:ext uri="{FF2B5EF4-FFF2-40B4-BE49-F238E27FC236}">
                  <a16:creationId xmlns:a16="http://schemas.microsoft.com/office/drawing/2014/main" xmlns="" id="{3D5A8217-B775-49E4-A33A-50FEEAA28969}"/>
                </a:ext>
              </a:extLst>
            </p:cNvPr>
            <p:cNvSpPr txBox="1"/>
            <p:nvPr/>
          </p:nvSpPr>
          <p:spPr>
            <a:xfrm>
              <a:off x="5455827" y="5329558"/>
              <a:ext cx="246238" cy="515926"/>
            </a:xfrm>
            <a:prstGeom prst="rect">
              <a:avLst/>
            </a:prstGeom>
            <a:noFill/>
          </p:spPr>
          <p:txBody>
            <a:bodyPr wrap="square" rtlCol="0">
              <a:spAutoFit/>
            </a:bodyPr>
            <a:lstStyle/>
            <a:p>
              <a:r>
                <a:rPr lang="en-US" sz="1200" dirty="0"/>
                <a:t>3</a:t>
              </a:r>
            </a:p>
          </p:txBody>
        </p:sp>
        <p:sp>
          <p:nvSpPr>
            <p:cNvPr id="401" name="TextBox 400">
              <a:extLst>
                <a:ext uri="{FF2B5EF4-FFF2-40B4-BE49-F238E27FC236}">
                  <a16:creationId xmlns:a16="http://schemas.microsoft.com/office/drawing/2014/main" xmlns="" id="{388C4374-0F77-47E3-9FA8-7E539D7B90D2}"/>
                </a:ext>
              </a:extLst>
            </p:cNvPr>
            <p:cNvSpPr txBox="1"/>
            <p:nvPr/>
          </p:nvSpPr>
          <p:spPr>
            <a:xfrm>
              <a:off x="4376696" y="5299546"/>
              <a:ext cx="246238" cy="515926"/>
            </a:xfrm>
            <a:prstGeom prst="rect">
              <a:avLst/>
            </a:prstGeom>
            <a:noFill/>
          </p:spPr>
          <p:txBody>
            <a:bodyPr wrap="square" rtlCol="0">
              <a:spAutoFit/>
            </a:bodyPr>
            <a:lstStyle/>
            <a:p>
              <a:r>
                <a:rPr lang="en-US" sz="1200" dirty="0"/>
                <a:t>2</a:t>
              </a:r>
            </a:p>
          </p:txBody>
        </p:sp>
        <p:sp>
          <p:nvSpPr>
            <p:cNvPr id="402" name="TextBox 401">
              <a:extLst>
                <a:ext uri="{FF2B5EF4-FFF2-40B4-BE49-F238E27FC236}">
                  <a16:creationId xmlns:a16="http://schemas.microsoft.com/office/drawing/2014/main" xmlns="" id="{7269A43F-7518-44FC-8E74-9EFAD61D90D5}"/>
                </a:ext>
              </a:extLst>
            </p:cNvPr>
            <p:cNvSpPr txBox="1"/>
            <p:nvPr/>
          </p:nvSpPr>
          <p:spPr>
            <a:xfrm>
              <a:off x="3260910" y="5300124"/>
              <a:ext cx="246238" cy="515926"/>
            </a:xfrm>
            <a:prstGeom prst="rect">
              <a:avLst/>
            </a:prstGeom>
            <a:noFill/>
          </p:spPr>
          <p:txBody>
            <a:bodyPr wrap="square" rtlCol="0">
              <a:spAutoFit/>
            </a:bodyPr>
            <a:lstStyle/>
            <a:p>
              <a:r>
                <a:rPr lang="en-US" sz="1200" dirty="0"/>
                <a:t>1</a:t>
              </a:r>
            </a:p>
          </p:txBody>
        </p:sp>
        <p:sp>
          <p:nvSpPr>
            <p:cNvPr id="403" name="TextBox 402">
              <a:extLst>
                <a:ext uri="{FF2B5EF4-FFF2-40B4-BE49-F238E27FC236}">
                  <a16:creationId xmlns:a16="http://schemas.microsoft.com/office/drawing/2014/main" xmlns="" id="{FA895C8D-824C-47D8-BAC8-4A99A540081B}"/>
                </a:ext>
              </a:extLst>
            </p:cNvPr>
            <p:cNvSpPr txBox="1"/>
            <p:nvPr/>
          </p:nvSpPr>
          <p:spPr>
            <a:xfrm>
              <a:off x="2164621" y="5283683"/>
              <a:ext cx="246238" cy="515926"/>
            </a:xfrm>
            <a:prstGeom prst="rect">
              <a:avLst/>
            </a:prstGeom>
            <a:noFill/>
          </p:spPr>
          <p:txBody>
            <a:bodyPr wrap="square" rtlCol="0">
              <a:spAutoFit/>
            </a:bodyPr>
            <a:lstStyle/>
            <a:p>
              <a:r>
                <a:rPr lang="en-US" sz="1200" dirty="0"/>
                <a:t>0</a:t>
              </a:r>
            </a:p>
          </p:txBody>
        </p:sp>
        <p:sp>
          <p:nvSpPr>
            <p:cNvPr id="404" name="TextBox 403">
              <a:extLst>
                <a:ext uri="{FF2B5EF4-FFF2-40B4-BE49-F238E27FC236}">
                  <a16:creationId xmlns:a16="http://schemas.microsoft.com/office/drawing/2014/main" xmlns="" id="{E24B7444-0322-458E-B533-FC8306ADDF8E}"/>
                </a:ext>
              </a:extLst>
            </p:cNvPr>
            <p:cNvSpPr txBox="1"/>
            <p:nvPr/>
          </p:nvSpPr>
          <p:spPr>
            <a:xfrm>
              <a:off x="9829118" y="5329558"/>
              <a:ext cx="246238" cy="515926"/>
            </a:xfrm>
            <a:prstGeom prst="rect">
              <a:avLst/>
            </a:prstGeom>
            <a:noFill/>
          </p:spPr>
          <p:txBody>
            <a:bodyPr wrap="square" rtlCol="0">
              <a:spAutoFit/>
            </a:bodyPr>
            <a:lstStyle/>
            <a:p>
              <a:r>
                <a:rPr lang="en-US" sz="1200" dirty="0"/>
                <a:t>7</a:t>
              </a:r>
            </a:p>
          </p:txBody>
        </p:sp>
        <p:sp>
          <p:nvSpPr>
            <p:cNvPr id="405" name="TextBox 404">
              <a:extLst>
                <a:ext uri="{FF2B5EF4-FFF2-40B4-BE49-F238E27FC236}">
                  <a16:creationId xmlns:a16="http://schemas.microsoft.com/office/drawing/2014/main" xmlns="" id="{036AB4CB-3B6E-4DBD-A2C9-D20DFC9737C2}"/>
                </a:ext>
              </a:extLst>
            </p:cNvPr>
            <p:cNvSpPr txBox="1"/>
            <p:nvPr/>
          </p:nvSpPr>
          <p:spPr>
            <a:xfrm>
              <a:off x="8748706" y="5306542"/>
              <a:ext cx="246238" cy="515926"/>
            </a:xfrm>
            <a:prstGeom prst="rect">
              <a:avLst/>
            </a:prstGeom>
            <a:noFill/>
          </p:spPr>
          <p:txBody>
            <a:bodyPr wrap="square" rtlCol="0">
              <a:spAutoFit/>
            </a:bodyPr>
            <a:lstStyle/>
            <a:p>
              <a:r>
                <a:rPr lang="en-US" sz="1200" dirty="0"/>
                <a:t>6</a:t>
              </a:r>
            </a:p>
          </p:txBody>
        </p:sp>
        <p:sp>
          <p:nvSpPr>
            <p:cNvPr id="406" name="TextBox 405">
              <a:extLst>
                <a:ext uri="{FF2B5EF4-FFF2-40B4-BE49-F238E27FC236}">
                  <a16:creationId xmlns:a16="http://schemas.microsoft.com/office/drawing/2014/main" xmlns="" id="{AAA8FD8C-0F13-474C-BB38-3379AFDB95E2}"/>
                </a:ext>
              </a:extLst>
            </p:cNvPr>
            <p:cNvSpPr txBox="1"/>
            <p:nvPr/>
          </p:nvSpPr>
          <p:spPr>
            <a:xfrm>
              <a:off x="7659777" y="5313527"/>
              <a:ext cx="246238" cy="515926"/>
            </a:xfrm>
            <a:prstGeom prst="rect">
              <a:avLst/>
            </a:prstGeom>
            <a:noFill/>
          </p:spPr>
          <p:txBody>
            <a:bodyPr wrap="square" rtlCol="0">
              <a:spAutoFit/>
            </a:bodyPr>
            <a:lstStyle/>
            <a:p>
              <a:r>
                <a:rPr lang="en-US" sz="1200" dirty="0"/>
                <a:t>5</a:t>
              </a:r>
            </a:p>
          </p:txBody>
        </p:sp>
      </p:grpSp>
      <p:grpSp>
        <p:nvGrpSpPr>
          <p:cNvPr id="478" name="Group 654">
            <a:extLst>
              <a:ext uri="{FF2B5EF4-FFF2-40B4-BE49-F238E27FC236}">
                <a16:creationId xmlns:a16="http://schemas.microsoft.com/office/drawing/2014/main" xmlns="" id="{5573599E-4EF1-4600-91C4-2161518088C7}"/>
              </a:ext>
            </a:extLst>
          </p:cNvPr>
          <p:cNvGrpSpPr/>
          <p:nvPr/>
        </p:nvGrpSpPr>
        <p:grpSpPr>
          <a:xfrm rot="4022428">
            <a:off x="5853678" y="2994268"/>
            <a:ext cx="356664" cy="2739884"/>
            <a:chOff x="11405620" y="1841327"/>
            <a:chExt cx="373618" cy="3701795"/>
          </a:xfrm>
          <a:effectLst>
            <a:reflection blurRad="6350" stA="50000" endA="300" endPos="90000" dist="50800" dir="5400000" sy="-100000" algn="bl" rotWithShape="0"/>
          </a:effectLst>
        </p:grpSpPr>
        <p:sp>
          <p:nvSpPr>
            <p:cNvPr id="479" name="Rectangle 478">
              <a:extLst>
                <a:ext uri="{FF2B5EF4-FFF2-40B4-BE49-F238E27FC236}">
                  <a16:creationId xmlns:a16="http://schemas.microsoft.com/office/drawing/2014/main" xmlns="" id="{D885FA48-7783-4978-9F33-898A98799DEE}"/>
                </a:ext>
              </a:extLst>
            </p:cNvPr>
            <p:cNvSpPr/>
            <p:nvPr/>
          </p:nvSpPr>
          <p:spPr>
            <a:xfrm rot="21537726">
              <a:off x="11433311" y="2015673"/>
              <a:ext cx="339555" cy="3077488"/>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a:p>
          </p:txBody>
        </p:sp>
        <p:sp>
          <p:nvSpPr>
            <p:cNvPr id="480" name="Rectangle 479">
              <a:extLst>
                <a:ext uri="{FF2B5EF4-FFF2-40B4-BE49-F238E27FC236}">
                  <a16:creationId xmlns:a16="http://schemas.microsoft.com/office/drawing/2014/main" xmlns="" id="{958973FB-3306-44B6-992D-A50D90D9B277}"/>
                </a:ext>
              </a:extLst>
            </p:cNvPr>
            <p:cNvSpPr/>
            <p:nvPr/>
          </p:nvSpPr>
          <p:spPr>
            <a:xfrm rot="21537726">
              <a:off x="11405620" y="1841327"/>
              <a:ext cx="339555" cy="280219"/>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481" name="Isosceles Triangle 480">
              <a:extLst>
                <a:ext uri="{FF2B5EF4-FFF2-40B4-BE49-F238E27FC236}">
                  <a16:creationId xmlns:a16="http://schemas.microsoft.com/office/drawing/2014/main" xmlns="" id="{B389FFF3-74BD-41DF-9689-735BE9E98269}"/>
                </a:ext>
              </a:extLst>
            </p:cNvPr>
            <p:cNvSpPr/>
            <p:nvPr/>
          </p:nvSpPr>
          <p:spPr>
            <a:xfrm rot="10737726">
              <a:off x="11446671" y="5071881"/>
              <a:ext cx="332567" cy="39793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482" name="Isosceles Triangle 481">
              <a:extLst>
                <a:ext uri="{FF2B5EF4-FFF2-40B4-BE49-F238E27FC236}">
                  <a16:creationId xmlns:a16="http://schemas.microsoft.com/office/drawing/2014/main" xmlns="" id="{B7AD9CF2-15D3-489F-BB34-147447D88962}"/>
                </a:ext>
              </a:extLst>
            </p:cNvPr>
            <p:cNvSpPr/>
            <p:nvPr/>
          </p:nvSpPr>
          <p:spPr>
            <a:xfrm rot="10737726">
              <a:off x="11549294" y="5290056"/>
              <a:ext cx="122618" cy="25306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sp>
        <p:nvSpPr>
          <p:cNvPr id="483" name="Rectangle 482"/>
          <p:cNvSpPr/>
          <p:nvPr/>
        </p:nvSpPr>
        <p:spPr>
          <a:xfrm>
            <a:off x="3361117" y="2539383"/>
            <a:ext cx="362600" cy="369332"/>
          </a:xfrm>
          <a:prstGeom prst="rect">
            <a:avLst/>
          </a:prstGeom>
        </p:spPr>
        <p:txBody>
          <a:bodyPr wrap="none">
            <a:spAutoFit/>
          </a:bodyPr>
          <a:lstStyle/>
          <a:p>
            <a:pPr lvl="0"/>
            <a:r>
              <a:rPr lang="en-US" dirty="0" smtClean="0">
                <a:solidFill>
                  <a:prstClr val="black"/>
                </a:solidFill>
              </a:rPr>
              <a:t>G</a:t>
            </a:r>
            <a:endParaRPr lang="en-US" dirty="0">
              <a:solidFill>
                <a:prstClr val="black"/>
              </a:solidFill>
            </a:endParaRPr>
          </a:p>
        </p:txBody>
      </p:sp>
      <p:pic>
        <p:nvPicPr>
          <p:cNvPr id="181" name="Picture 4" descr="C:\Users\MD AHSAN HABIB RUBEL\Desktop\click 02.gif"/>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3" y="220882"/>
            <a:ext cx="1828800" cy="1828800"/>
          </a:xfrm>
          <a:prstGeom prst="rect">
            <a:avLst/>
          </a:prstGeom>
          <a:gradFill>
            <a:gsLst>
              <a:gs pos="8000">
                <a:srgbClr val="CC66FF">
                  <a:lumMod val="27000"/>
                  <a:alpha val="77000"/>
                </a:srgbClr>
              </a:gs>
              <a:gs pos="58000">
                <a:schemeClr val="accent4">
                  <a:lumMod val="60000"/>
                  <a:lumOff val="40000"/>
                </a:schemeClr>
              </a:gs>
              <a:gs pos="20000">
                <a:srgbClr val="AAC0E8"/>
              </a:gs>
              <a:gs pos="25000">
                <a:srgbClr val="339966"/>
              </a:gs>
              <a:gs pos="44000">
                <a:srgbClr val="7030A0"/>
              </a:gs>
              <a:gs pos="96000">
                <a:schemeClr val="tx1"/>
              </a:gs>
              <a:gs pos="34000">
                <a:srgbClr val="FFFF00"/>
              </a:gs>
              <a:gs pos="87000">
                <a:srgbClr val="00B0F0"/>
              </a:gs>
              <a:gs pos="86000">
                <a:schemeClr val="accent1">
                  <a:tint val="44500"/>
                  <a:satMod val="160000"/>
                </a:schemeClr>
              </a:gs>
              <a:gs pos="70000">
                <a:srgbClr val="DADAFC"/>
              </a:gs>
            </a:gsLst>
            <a:lin ang="5400000" scaled="0"/>
          </a:gradFill>
          <a:ln w="34925">
            <a:noFill/>
          </a:ln>
          <a:effectLst>
            <a:glow rad="63500">
              <a:schemeClr val="accent3">
                <a:satMod val="175000"/>
                <a:alpha val="40000"/>
              </a:schemeClr>
            </a:glow>
            <a:outerShdw blurRad="225425" dist="50800" dir="5220000" algn="ctr">
              <a:srgbClr val="000000">
                <a:alpha val="33000"/>
              </a:srgbClr>
            </a:outerShdw>
            <a:reflection blurRad="6350" stA="50000" endA="300" endPos="90000" dist="50800" dir="5400000" sy="-100000" algn="bl" rotWithShape="0"/>
            <a:softEdge rad="12700"/>
          </a:effectLst>
          <a:scene3d>
            <a:camera prst="isometricRightUp"/>
            <a:lightRig rig="harsh" dir="t">
              <a:rot lat="0" lon="0" rev="3000000"/>
            </a:lightRig>
          </a:scene3d>
          <a:sp3d extrusionH="254000" contourW="19050">
            <a:bevelT w="82550" h="44450" prst="angle"/>
            <a:bevelB w="82550" h="44450" prst="angle"/>
            <a:contourClr>
              <a:srgbClr val="FFFFFF"/>
            </a:contourClr>
          </a:sp3d>
          <a:extLst/>
        </p:spPr>
      </p:pic>
      <mc:AlternateContent xmlns:mc="http://schemas.openxmlformats.org/markup-compatibility/2006" xmlns:a14="http://schemas.microsoft.com/office/drawing/2010/main">
        <mc:Choice Requires="a14">
          <p:sp>
            <p:nvSpPr>
              <p:cNvPr id="7" name="Rectangle 6"/>
              <p:cNvSpPr/>
              <p:nvPr/>
            </p:nvSpPr>
            <p:spPr>
              <a:xfrm>
                <a:off x="-21975" y="5192358"/>
                <a:ext cx="8984489" cy="646331"/>
              </a:xfrm>
              <a:prstGeom prst="rect">
                <a:avLst/>
              </a:prstGeom>
            </p:spPr>
            <p:txBody>
              <a:bodyPr wrap="square">
                <a:spAutoFit/>
              </a:bodyPr>
              <a:lstStyle/>
              <a:p>
                <a:r>
                  <a:rPr lang="en-US" sz="3600" dirty="0"/>
                  <a:t>CE </a:t>
                </a:r>
                <a:r>
                  <a:rPr lang="en-US" sz="3600" dirty="0" err="1"/>
                  <a:t>রেখার</a:t>
                </a:r>
                <a:r>
                  <a:rPr lang="en-US" sz="3600" dirty="0"/>
                  <a:t> C </a:t>
                </a:r>
                <a:r>
                  <a:rPr lang="en-US" sz="3600" dirty="0" err="1"/>
                  <a:t>বিন্দুতে</a:t>
                </a:r>
                <a:r>
                  <a:rPr lang="en-US" sz="3600" dirty="0"/>
                  <a:t> </a:t>
                </a:r>
                <a14:m>
                  <m:oMath xmlns:m="http://schemas.openxmlformats.org/officeDocument/2006/math">
                    <m:r>
                      <a:rPr lang="en-US" sz="3600" i="1" smtClean="0">
                        <a:latin typeface="Cambria Math"/>
                        <a:ea typeface="Cambria Math"/>
                      </a:rPr>
                      <m:t>&lt;</m:t>
                    </m:r>
                  </m:oMath>
                </a14:m>
                <a:r>
                  <a:rPr lang="en-US" sz="3600" dirty="0" smtClean="0"/>
                  <a:t>A </a:t>
                </a:r>
                <a:r>
                  <a:rPr lang="en-US" sz="3600" dirty="0" err="1">
                    <a:latin typeface="NikoshBAN" pitchFamily="2" charset="0"/>
                    <a:cs typeface="NikoshBAN" pitchFamily="2" charset="0"/>
                  </a:rPr>
                  <a:t>এর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সমান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a:t>
                </a:r>
                <a:r>
                  <a:rPr lang="en-US" sz="3600" dirty="0">
                    <a:latin typeface="NikoshBAN" pitchFamily="2" charset="0"/>
                    <a:cs typeface="NikoshBAN" pitchFamily="2" charset="0"/>
                  </a:rPr>
                  <a:t> </a:t>
                </a:r>
                <a:r>
                  <a:rPr lang="en-US" sz="3600" dirty="0" smtClean="0">
                    <a:latin typeface="NikoshBAN" pitchFamily="2" charset="0"/>
                    <a:cs typeface="NikoshBAN" pitchFamily="2" charset="0"/>
                  </a:rPr>
                  <a:t> </a:t>
                </a:r>
                <a14:m>
                  <m:oMath xmlns:m="http://schemas.openxmlformats.org/officeDocument/2006/math">
                    <m:r>
                      <a:rPr lang="en-US" sz="3600" i="1" smtClean="0">
                        <a:latin typeface="Cambria Math"/>
                        <a:ea typeface="Cambria Math"/>
                        <a:cs typeface="NikoshBAN" pitchFamily="2" charset="0"/>
                      </a:rPr>
                      <m:t>&lt;</m:t>
                    </m:r>
                  </m:oMath>
                </a14:m>
                <a:r>
                  <a:rPr lang="en-US" sz="3600" dirty="0" smtClean="0">
                    <a:latin typeface="NikoshBAN" pitchFamily="2" charset="0"/>
                    <a:cs typeface="NikoshBAN" pitchFamily="2" charset="0"/>
                  </a:rPr>
                  <a:t>ECG </a:t>
                </a:r>
                <a:r>
                  <a:rPr lang="en-US" sz="3600" dirty="0" err="1"/>
                  <a:t>আঁকি</a:t>
                </a:r>
                <a:r>
                  <a:rPr lang="en-US" sz="3600" dirty="0"/>
                  <a:t>। </a:t>
                </a:r>
              </a:p>
            </p:txBody>
          </p:sp>
        </mc:Choice>
        <mc:Fallback xmlns="">
          <p:sp>
            <p:nvSpPr>
              <p:cNvPr id="7" name="Rectangle 6"/>
              <p:cNvSpPr>
                <a:spLocks noRot="1" noChangeAspect="1" noMove="1" noResize="1" noEditPoints="1" noAdjustHandles="1" noChangeArrowheads="1" noChangeShapeType="1" noTextEdit="1"/>
              </p:cNvSpPr>
              <p:nvPr/>
            </p:nvSpPr>
            <p:spPr>
              <a:xfrm>
                <a:off x="-21975" y="5192358"/>
                <a:ext cx="8984489" cy="646331"/>
              </a:xfrm>
              <a:prstGeom prst="rect">
                <a:avLst/>
              </a:prstGeom>
              <a:blipFill rotWithShape="1">
                <a:blip r:embed="rId4"/>
                <a:stretch>
                  <a:fillRect l="-2035" t="-12264" r="-814" b="-36792"/>
                </a:stretch>
              </a:blipFill>
            </p:spPr>
            <p:txBody>
              <a:bodyPr/>
              <a:lstStyle/>
              <a:p>
                <a:r>
                  <a:rPr lang="en-US">
                    <a:noFill/>
                  </a:rPr>
                  <a:t> </a:t>
                </a:r>
              </a:p>
            </p:txBody>
          </p:sp>
        </mc:Fallback>
      </mc:AlternateContent>
      <p:sp>
        <p:nvSpPr>
          <p:cNvPr id="183" name="TextBox 182"/>
          <p:cNvSpPr txBox="1"/>
          <p:nvPr/>
        </p:nvSpPr>
        <p:spPr>
          <a:xfrm>
            <a:off x="581519" y="3163881"/>
            <a:ext cx="6103482" cy="646331"/>
          </a:xfrm>
          <a:prstGeom prst="rect">
            <a:avLst/>
          </a:prstGeom>
          <a:noFill/>
        </p:spPr>
        <p:txBody>
          <a:bodyPr wrap="square" rtlCol="0">
            <a:spAutoFit/>
          </a:bodyPr>
          <a:lstStyle/>
          <a:p>
            <a:r>
              <a:rPr lang="en-US" sz="3600" dirty="0" smtClean="0"/>
              <a:t> CG ও BF </a:t>
            </a:r>
            <a:r>
              <a:rPr lang="en-US" sz="3600" dirty="0" err="1" smtClean="0"/>
              <a:t>রেখা</a:t>
            </a:r>
            <a:r>
              <a:rPr lang="en-US" sz="3600" dirty="0" smtClean="0"/>
              <a:t> A </a:t>
            </a:r>
            <a:r>
              <a:rPr lang="en-US" sz="3600" dirty="0" err="1" smtClean="0"/>
              <a:t>বিন্দুতে</a:t>
            </a:r>
            <a:r>
              <a:rPr lang="en-US" sz="3600" dirty="0" smtClean="0"/>
              <a:t> </a:t>
            </a:r>
            <a:r>
              <a:rPr lang="en-US" sz="3600" dirty="0" err="1" smtClean="0"/>
              <a:t>ছেদ</a:t>
            </a:r>
            <a:r>
              <a:rPr lang="en-US" sz="3600" dirty="0" smtClean="0"/>
              <a:t> </a:t>
            </a:r>
            <a:r>
              <a:rPr lang="en-US" sz="3600" dirty="0" err="1" smtClean="0"/>
              <a:t>করে</a:t>
            </a:r>
            <a:r>
              <a:rPr lang="en-US" sz="3600" dirty="0" smtClean="0"/>
              <a:t>। </a:t>
            </a:r>
          </a:p>
        </p:txBody>
      </p:sp>
      <p:sp>
        <p:nvSpPr>
          <p:cNvPr id="185" name="Rectangle 184"/>
          <p:cNvSpPr/>
          <p:nvPr/>
        </p:nvSpPr>
        <p:spPr>
          <a:xfrm>
            <a:off x="3744246" y="2655747"/>
            <a:ext cx="352982" cy="369332"/>
          </a:xfrm>
          <a:prstGeom prst="rect">
            <a:avLst/>
          </a:prstGeom>
        </p:spPr>
        <p:txBody>
          <a:bodyPr wrap="none">
            <a:spAutoFit/>
          </a:bodyPr>
          <a:lstStyle/>
          <a:p>
            <a:pPr lvl="0"/>
            <a:r>
              <a:rPr lang="en-US" dirty="0" smtClean="0">
                <a:solidFill>
                  <a:prstClr val="black"/>
                </a:solidFill>
              </a:rPr>
              <a:t>A</a:t>
            </a:r>
            <a:endParaRPr lang="en-US" dirty="0">
              <a:solidFill>
                <a:prstClr val="black"/>
              </a:solidFill>
            </a:endParaRPr>
          </a:p>
        </p:txBody>
      </p:sp>
    </p:spTree>
    <p:extLst>
      <p:ext uri="{BB962C8B-B14F-4D97-AF65-F5344CB8AC3E}">
        <p14:creationId xmlns:p14="http://schemas.microsoft.com/office/powerpoint/2010/main" val="9773619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5000"/>
                                        <p:tgtEl>
                                          <p:spTgt spid="281"/>
                                        </p:tgtEl>
                                      </p:cBhvr>
                                    </p:animEffect>
                                  </p:childTnLst>
                                </p:cTn>
                              </p:par>
                              <p:par>
                                <p:cTn id="8" presetID="8" presetClass="emph" presetSubtype="0" fill="hold" nodeType="withEffect">
                                  <p:stCondLst>
                                    <p:cond delay="0"/>
                                  </p:stCondLst>
                                  <p:childTnLst>
                                    <p:animRot by="-5400000">
                                      <p:cBhvr>
                                        <p:cTn id="9" dur="2000" fill="hold"/>
                                        <p:tgtEl>
                                          <p:spTgt spid="281"/>
                                        </p:tgtEl>
                                        <p:attrNameLst>
                                          <p:attrName>r</p:attrName>
                                        </p:attrNameLst>
                                      </p:cBhvr>
                                    </p:animRot>
                                  </p:childTnLst>
                                </p:cTn>
                              </p:par>
                            </p:childTnLst>
                          </p:cTn>
                        </p:par>
                        <p:par>
                          <p:cTn id="10" fill="hold">
                            <p:stCondLst>
                              <p:cond delay="5000"/>
                            </p:stCondLst>
                            <p:childTnLst>
                              <p:par>
                                <p:cTn id="11" presetID="22" presetClass="exit" presetSubtype="4" fill="hold" nodeType="afterEffect">
                                  <p:stCondLst>
                                    <p:cond delay="0"/>
                                  </p:stCondLst>
                                  <p:childTnLst>
                                    <p:animEffect transition="out" filter="wipe(down)">
                                      <p:cBhvr>
                                        <p:cTn id="12" dur="2000"/>
                                        <p:tgtEl>
                                          <p:spTgt spid="281"/>
                                        </p:tgtEl>
                                      </p:cBhvr>
                                    </p:animEffect>
                                    <p:set>
                                      <p:cBhvr>
                                        <p:cTn id="13" dur="1" fill="hold">
                                          <p:stCondLst>
                                            <p:cond delay="1999"/>
                                          </p:stCondLst>
                                        </p:cTn>
                                        <p:tgtEl>
                                          <p:spTgt spid="281"/>
                                        </p:tgtEl>
                                        <p:attrNameLst>
                                          <p:attrName>style.visibility</p:attrName>
                                        </p:attrNameLst>
                                      </p:cBhvr>
                                      <p:to>
                                        <p:strVal val="hidden"/>
                                      </p:to>
                                    </p:set>
                                  </p:childTnLst>
                                </p:cTn>
                              </p:par>
                            </p:childTnLst>
                          </p:cTn>
                        </p:par>
                        <p:par>
                          <p:cTn id="14" fill="hold">
                            <p:stCondLst>
                              <p:cond delay="7000"/>
                            </p:stCondLst>
                            <p:childTnLst>
                              <p:par>
                                <p:cTn id="15" presetID="22" presetClass="entr" presetSubtype="4" fill="hold" grpId="0" nodeType="afterEffect">
                                  <p:stCondLst>
                                    <p:cond delay="0"/>
                                  </p:stCondLst>
                                  <p:childTnLst>
                                    <p:set>
                                      <p:cBhvr>
                                        <p:cTn id="16" dur="1" fill="hold">
                                          <p:stCondLst>
                                            <p:cond delay="0"/>
                                          </p:stCondLst>
                                        </p:cTn>
                                        <p:tgtEl>
                                          <p:spTgt spid="306"/>
                                        </p:tgtEl>
                                        <p:attrNameLst>
                                          <p:attrName>style.visibility</p:attrName>
                                        </p:attrNameLst>
                                      </p:cBhvr>
                                      <p:to>
                                        <p:strVal val="visible"/>
                                      </p:to>
                                    </p:set>
                                    <p:animEffect transition="in" filter="wipe(down)">
                                      <p:cBhvr>
                                        <p:cTn id="17" dur="500"/>
                                        <p:tgtEl>
                                          <p:spTgt spid="306"/>
                                        </p:tgtEl>
                                      </p:cBhvr>
                                    </p:animEffect>
                                  </p:childTnLst>
                                </p:cTn>
                              </p:par>
                            </p:childTnLst>
                          </p:cTn>
                        </p:par>
                        <p:par>
                          <p:cTn id="18" fill="hold">
                            <p:stCondLst>
                              <p:cond delay="7500"/>
                            </p:stCondLst>
                            <p:childTnLst>
                              <p:par>
                                <p:cTn id="19" presetID="10" presetClass="entr" presetSubtype="0" fill="hold" nodeType="afterEffect">
                                  <p:stCondLst>
                                    <p:cond delay="0"/>
                                  </p:stCondLst>
                                  <p:childTnLst>
                                    <p:set>
                                      <p:cBhvr>
                                        <p:cTn id="20" dur="1" fill="hold">
                                          <p:stCondLst>
                                            <p:cond delay="0"/>
                                          </p:stCondLst>
                                        </p:cTn>
                                        <p:tgtEl>
                                          <p:spTgt spid="307"/>
                                        </p:tgtEl>
                                        <p:attrNameLst>
                                          <p:attrName>style.visibility</p:attrName>
                                        </p:attrNameLst>
                                      </p:cBhvr>
                                      <p:to>
                                        <p:strVal val="visible"/>
                                      </p:to>
                                    </p:set>
                                    <p:animEffect transition="in" filter="fade">
                                      <p:cBhvr>
                                        <p:cTn id="21" dur="5000"/>
                                        <p:tgtEl>
                                          <p:spTgt spid="307"/>
                                        </p:tgtEl>
                                      </p:cBhvr>
                                    </p:animEffect>
                                  </p:childTnLst>
                                </p:cTn>
                              </p:par>
                              <p:par>
                                <p:cTn id="22" presetID="32" presetClass="emph" presetSubtype="0" fill="hold" nodeType="withEffect">
                                  <p:stCondLst>
                                    <p:cond delay="0"/>
                                  </p:stCondLst>
                                  <p:childTnLst>
                                    <p:animRot by="120000">
                                      <p:cBhvr>
                                        <p:cTn id="23" dur="100" fill="hold">
                                          <p:stCondLst>
                                            <p:cond delay="0"/>
                                          </p:stCondLst>
                                        </p:cTn>
                                        <p:tgtEl>
                                          <p:spTgt spid="307"/>
                                        </p:tgtEl>
                                        <p:attrNameLst>
                                          <p:attrName>r</p:attrName>
                                        </p:attrNameLst>
                                      </p:cBhvr>
                                    </p:animRot>
                                    <p:animRot by="-240000">
                                      <p:cBhvr>
                                        <p:cTn id="24" dur="200" fill="hold">
                                          <p:stCondLst>
                                            <p:cond delay="200"/>
                                          </p:stCondLst>
                                        </p:cTn>
                                        <p:tgtEl>
                                          <p:spTgt spid="307"/>
                                        </p:tgtEl>
                                        <p:attrNameLst>
                                          <p:attrName>r</p:attrName>
                                        </p:attrNameLst>
                                      </p:cBhvr>
                                    </p:animRot>
                                    <p:animRot by="240000">
                                      <p:cBhvr>
                                        <p:cTn id="25" dur="200" fill="hold">
                                          <p:stCondLst>
                                            <p:cond delay="400"/>
                                          </p:stCondLst>
                                        </p:cTn>
                                        <p:tgtEl>
                                          <p:spTgt spid="307"/>
                                        </p:tgtEl>
                                        <p:attrNameLst>
                                          <p:attrName>r</p:attrName>
                                        </p:attrNameLst>
                                      </p:cBhvr>
                                    </p:animRot>
                                    <p:animRot by="-240000">
                                      <p:cBhvr>
                                        <p:cTn id="26" dur="200" fill="hold">
                                          <p:stCondLst>
                                            <p:cond delay="600"/>
                                          </p:stCondLst>
                                        </p:cTn>
                                        <p:tgtEl>
                                          <p:spTgt spid="307"/>
                                        </p:tgtEl>
                                        <p:attrNameLst>
                                          <p:attrName>r</p:attrName>
                                        </p:attrNameLst>
                                      </p:cBhvr>
                                    </p:animRot>
                                    <p:animRot by="120000">
                                      <p:cBhvr>
                                        <p:cTn id="27" dur="200" fill="hold">
                                          <p:stCondLst>
                                            <p:cond delay="800"/>
                                          </p:stCondLst>
                                        </p:cTn>
                                        <p:tgtEl>
                                          <p:spTgt spid="307"/>
                                        </p:tgtEl>
                                        <p:attrNameLst>
                                          <p:attrName>r</p:attrName>
                                        </p:attrNameLst>
                                      </p:cBhvr>
                                    </p:animRot>
                                  </p:childTnLst>
                                </p:cTn>
                              </p:par>
                            </p:childTnLst>
                          </p:cTn>
                        </p:par>
                        <p:par>
                          <p:cTn id="28" fill="hold">
                            <p:stCondLst>
                              <p:cond delay="12500"/>
                            </p:stCondLst>
                            <p:childTnLst>
                              <p:par>
                                <p:cTn id="29" presetID="22" presetClass="exit" presetSubtype="1" fill="hold" nodeType="afterEffect">
                                  <p:stCondLst>
                                    <p:cond delay="0"/>
                                  </p:stCondLst>
                                  <p:childTnLst>
                                    <p:animEffect transition="out" filter="wipe(up)">
                                      <p:cBhvr>
                                        <p:cTn id="30" dur="5000"/>
                                        <p:tgtEl>
                                          <p:spTgt spid="307"/>
                                        </p:tgtEl>
                                      </p:cBhvr>
                                    </p:animEffect>
                                    <p:set>
                                      <p:cBhvr>
                                        <p:cTn id="31" dur="1" fill="hold">
                                          <p:stCondLst>
                                            <p:cond delay="4999"/>
                                          </p:stCondLst>
                                        </p:cTn>
                                        <p:tgtEl>
                                          <p:spTgt spid="307"/>
                                        </p:tgtEl>
                                        <p:attrNameLst>
                                          <p:attrName>style.visibility</p:attrName>
                                        </p:attrNameLst>
                                      </p:cBhvr>
                                      <p:to>
                                        <p:strVal val="hidden"/>
                                      </p:to>
                                    </p:set>
                                  </p:childTnLst>
                                </p:cTn>
                              </p:par>
                            </p:childTnLst>
                          </p:cTn>
                        </p:par>
                        <p:par>
                          <p:cTn id="32" fill="hold">
                            <p:stCondLst>
                              <p:cond delay="17500"/>
                            </p:stCondLst>
                            <p:childTnLst>
                              <p:par>
                                <p:cTn id="33" presetID="22" presetClass="entr" presetSubtype="4" fill="hold" grpId="0" nodeType="afterEffect">
                                  <p:stCondLst>
                                    <p:cond delay="0"/>
                                  </p:stCondLst>
                                  <p:childTnLst>
                                    <p:set>
                                      <p:cBhvr>
                                        <p:cTn id="34" dur="1" fill="hold">
                                          <p:stCondLst>
                                            <p:cond delay="0"/>
                                          </p:stCondLst>
                                        </p:cTn>
                                        <p:tgtEl>
                                          <p:spTgt spid="388"/>
                                        </p:tgtEl>
                                        <p:attrNameLst>
                                          <p:attrName>style.visibility</p:attrName>
                                        </p:attrNameLst>
                                      </p:cBhvr>
                                      <p:to>
                                        <p:strVal val="visible"/>
                                      </p:to>
                                    </p:set>
                                    <p:animEffect transition="in" filter="wipe(down)">
                                      <p:cBhvr>
                                        <p:cTn id="35" dur="500"/>
                                        <p:tgtEl>
                                          <p:spTgt spid="388"/>
                                        </p:tgtEl>
                                      </p:cBhvr>
                                    </p:animEffect>
                                  </p:childTnLst>
                                </p:cTn>
                              </p:par>
                            </p:childTnLst>
                          </p:cTn>
                        </p:par>
                        <p:par>
                          <p:cTn id="36" fill="hold">
                            <p:stCondLst>
                              <p:cond delay="18000"/>
                            </p:stCondLst>
                            <p:childTnLst>
                              <p:par>
                                <p:cTn id="37" presetID="42" presetClass="entr" presetSubtype="0" fill="hold" nodeType="afterEffect">
                                  <p:stCondLst>
                                    <p:cond delay="0"/>
                                  </p:stCondLst>
                                  <p:childTnLst>
                                    <p:set>
                                      <p:cBhvr>
                                        <p:cTn id="38" dur="1" fill="hold">
                                          <p:stCondLst>
                                            <p:cond delay="0"/>
                                          </p:stCondLst>
                                        </p:cTn>
                                        <p:tgtEl>
                                          <p:spTgt spid="390"/>
                                        </p:tgtEl>
                                        <p:attrNameLst>
                                          <p:attrName>style.visibility</p:attrName>
                                        </p:attrNameLst>
                                      </p:cBhvr>
                                      <p:to>
                                        <p:strVal val="visible"/>
                                      </p:to>
                                    </p:set>
                                    <p:animEffect transition="in" filter="fade">
                                      <p:cBhvr>
                                        <p:cTn id="39" dur="2000"/>
                                        <p:tgtEl>
                                          <p:spTgt spid="390"/>
                                        </p:tgtEl>
                                      </p:cBhvr>
                                    </p:animEffect>
                                    <p:anim calcmode="lin" valueType="num">
                                      <p:cBhvr>
                                        <p:cTn id="40" dur="2000" fill="hold"/>
                                        <p:tgtEl>
                                          <p:spTgt spid="390"/>
                                        </p:tgtEl>
                                        <p:attrNameLst>
                                          <p:attrName>ppt_x</p:attrName>
                                        </p:attrNameLst>
                                      </p:cBhvr>
                                      <p:tavLst>
                                        <p:tav tm="0">
                                          <p:val>
                                            <p:strVal val="#ppt_x"/>
                                          </p:val>
                                        </p:tav>
                                        <p:tav tm="100000">
                                          <p:val>
                                            <p:strVal val="#ppt_x"/>
                                          </p:val>
                                        </p:tav>
                                      </p:tavLst>
                                    </p:anim>
                                    <p:anim calcmode="lin" valueType="num">
                                      <p:cBhvr>
                                        <p:cTn id="41" dur="2000" fill="hold"/>
                                        <p:tgtEl>
                                          <p:spTgt spid="390"/>
                                        </p:tgtEl>
                                        <p:attrNameLst>
                                          <p:attrName>ppt_y</p:attrName>
                                        </p:attrNameLst>
                                      </p:cBhvr>
                                      <p:tavLst>
                                        <p:tav tm="0">
                                          <p:val>
                                            <p:strVal val="#ppt_y+.1"/>
                                          </p:val>
                                        </p:tav>
                                        <p:tav tm="100000">
                                          <p:val>
                                            <p:strVal val="#ppt_y"/>
                                          </p:val>
                                        </p:tav>
                                      </p:tavLst>
                                    </p:anim>
                                  </p:childTnLst>
                                </p:cTn>
                              </p:par>
                            </p:childTnLst>
                          </p:cTn>
                        </p:par>
                        <p:par>
                          <p:cTn id="42" fill="hold">
                            <p:stCondLst>
                              <p:cond delay="20000"/>
                            </p:stCondLst>
                            <p:childTnLst>
                              <p:par>
                                <p:cTn id="43" presetID="42" presetClass="entr" presetSubtype="0" fill="hold" nodeType="afterEffect">
                                  <p:stCondLst>
                                    <p:cond delay="0"/>
                                  </p:stCondLst>
                                  <p:childTnLst>
                                    <p:set>
                                      <p:cBhvr>
                                        <p:cTn id="44" dur="1" fill="hold">
                                          <p:stCondLst>
                                            <p:cond delay="0"/>
                                          </p:stCondLst>
                                        </p:cTn>
                                        <p:tgtEl>
                                          <p:spTgt spid="478"/>
                                        </p:tgtEl>
                                        <p:attrNameLst>
                                          <p:attrName>style.visibility</p:attrName>
                                        </p:attrNameLst>
                                      </p:cBhvr>
                                      <p:to>
                                        <p:strVal val="visible"/>
                                      </p:to>
                                    </p:set>
                                    <p:animEffect transition="in" filter="fade">
                                      <p:cBhvr>
                                        <p:cTn id="45" dur="2000"/>
                                        <p:tgtEl>
                                          <p:spTgt spid="478"/>
                                        </p:tgtEl>
                                      </p:cBhvr>
                                    </p:animEffect>
                                    <p:anim calcmode="lin" valueType="num">
                                      <p:cBhvr>
                                        <p:cTn id="46" dur="2000" fill="hold"/>
                                        <p:tgtEl>
                                          <p:spTgt spid="478"/>
                                        </p:tgtEl>
                                        <p:attrNameLst>
                                          <p:attrName>ppt_x</p:attrName>
                                        </p:attrNameLst>
                                      </p:cBhvr>
                                      <p:tavLst>
                                        <p:tav tm="0">
                                          <p:val>
                                            <p:strVal val="#ppt_x"/>
                                          </p:val>
                                        </p:tav>
                                        <p:tav tm="100000">
                                          <p:val>
                                            <p:strVal val="#ppt_x"/>
                                          </p:val>
                                        </p:tav>
                                      </p:tavLst>
                                    </p:anim>
                                    <p:anim calcmode="lin" valueType="num">
                                      <p:cBhvr>
                                        <p:cTn id="47" dur="2000" fill="hold"/>
                                        <p:tgtEl>
                                          <p:spTgt spid="478"/>
                                        </p:tgtEl>
                                        <p:attrNameLst>
                                          <p:attrName>ppt_y</p:attrName>
                                        </p:attrNameLst>
                                      </p:cBhvr>
                                      <p:tavLst>
                                        <p:tav tm="0">
                                          <p:val>
                                            <p:strVal val="#ppt_y+.1"/>
                                          </p:val>
                                        </p:tav>
                                        <p:tav tm="100000">
                                          <p:val>
                                            <p:strVal val="#ppt_y"/>
                                          </p:val>
                                        </p:tav>
                                      </p:tavLst>
                                    </p:anim>
                                  </p:childTnLst>
                                </p:cTn>
                              </p:par>
                              <p:par>
                                <p:cTn id="48" presetID="64" presetClass="path" presetSubtype="0" fill="hold" nodeType="withEffect">
                                  <p:stCondLst>
                                    <p:cond delay="0"/>
                                  </p:stCondLst>
                                  <p:childTnLst>
                                    <p:animMotion origin="layout" path="M -0.01077 0.0051 L -0.11788 -0.32523 " pathEditMode="relative" rAng="0" ptsTypes="AA">
                                      <p:cBhvr>
                                        <p:cTn id="49" dur="2000" fill="hold"/>
                                        <p:tgtEl>
                                          <p:spTgt spid="478"/>
                                        </p:tgtEl>
                                        <p:attrNameLst>
                                          <p:attrName>ppt_x</p:attrName>
                                          <p:attrName>ppt_y</p:attrName>
                                        </p:attrNameLst>
                                      </p:cBhvr>
                                      <p:rCtr x="-5365" y="-16528"/>
                                    </p:animMotion>
                                  </p:childTnLst>
                                  <p:subTnLst>
                                    <p:animClr clrSpc="rgb" dir="cw">
                                      <p:cBhvr override="childStyle">
                                        <p:cTn dur="1" fill="hold" display="0" masterRel="nextClick" afterEffect="1"/>
                                        <p:tgtEl>
                                          <p:spTgt spid="478"/>
                                        </p:tgtEl>
                                        <p:attrNameLst>
                                          <p:attrName>ppt_c</p:attrName>
                                        </p:attrNameLst>
                                      </p:cBhvr>
                                      <p:to>
                                        <a:schemeClr val="folHlink"/>
                                      </p:to>
                                    </p:animClr>
                                  </p:subTnLst>
                                </p:cTn>
                              </p:par>
                            </p:childTnLst>
                          </p:cTn>
                        </p:par>
                        <p:par>
                          <p:cTn id="50" fill="hold">
                            <p:stCondLst>
                              <p:cond delay="22000"/>
                            </p:stCondLst>
                            <p:childTnLst>
                              <p:par>
                                <p:cTn id="51" presetID="22" presetClass="exit" presetSubtype="4" fill="hold" nodeType="afterEffect">
                                  <p:stCondLst>
                                    <p:cond delay="1000"/>
                                  </p:stCondLst>
                                  <p:childTnLst>
                                    <p:animEffect transition="out" filter="wipe(down)">
                                      <p:cBhvr>
                                        <p:cTn id="52" dur="5000"/>
                                        <p:tgtEl>
                                          <p:spTgt spid="390"/>
                                        </p:tgtEl>
                                      </p:cBhvr>
                                    </p:animEffect>
                                    <p:set>
                                      <p:cBhvr>
                                        <p:cTn id="53" dur="1" fill="hold">
                                          <p:stCondLst>
                                            <p:cond delay="4999"/>
                                          </p:stCondLst>
                                        </p:cTn>
                                        <p:tgtEl>
                                          <p:spTgt spid="390"/>
                                        </p:tgtEl>
                                        <p:attrNameLst>
                                          <p:attrName>style.visibility</p:attrName>
                                        </p:attrNameLst>
                                      </p:cBhvr>
                                      <p:to>
                                        <p:strVal val="hidden"/>
                                      </p:to>
                                    </p:set>
                                  </p:childTnLst>
                                </p:cTn>
                              </p:par>
                              <p:par>
                                <p:cTn id="54" presetID="22" presetClass="exit" presetSubtype="1" fill="hold" nodeType="withEffect">
                                  <p:stCondLst>
                                    <p:cond delay="3000"/>
                                  </p:stCondLst>
                                  <p:childTnLst>
                                    <p:animEffect transition="out" filter="wipe(up)">
                                      <p:cBhvr>
                                        <p:cTn id="55" dur="5000"/>
                                        <p:tgtEl>
                                          <p:spTgt spid="478"/>
                                        </p:tgtEl>
                                      </p:cBhvr>
                                    </p:animEffect>
                                    <p:set>
                                      <p:cBhvr>
                                        <p:cTn id="56" dur="1" fill="hold">
                                          <p:stCondLst>
                                            <p:cond delay="4999"/>
                                          </p:stCondLst>
                                        </p:cTn>
                                        <p:tgtEl>
                                          <p:spTgt spid="478"/>
                                        </p:tgtEl>
                                        <p:attrNameLst>
                                          <p:attrName>style.visibility</p:attrName>
                                        </p:attrNameLst>
                                      </p:cBhvr>
                                      <p:to>
                                        <p:strVal val="hidden"/>
                                      </p:to>
                                    </p:set>
                                  </p:childTnLst>
                                </p:cTn>
                              </p:par>
                            </p:childTnLst>
                          </p:cTn>
                        </p:par>
                        <p:par>
                          <p:cTn id="57" fill="hold">
                            <p:stCondLst>
                              <p:cond delay="30000"/>
                            </p:stCondLst>
                            <p:childTnLst>
                              <p:par>
                                <p:cTn id="58" presetID="22" presetClass="entr" presetSubtype="4" fill="hold" nodeType="afterEffect">
                                  <p:stCondLst>
                                    <p:cond delay="0"/>
                                  </p:stCondLst>
                                  <p:childTnLst>
                                    <p:set>
                                      <p:cBhvr>
                                        <p:cTn id="59" dur="1" fill="hold">
                                          <p:stCondLst>
                                            <p:cond delay="0"/>
                                          </p:stCondLst>
                                        </p:cTn>
                                        <p:tgtEl>
                                          <p:spTgt spid="389"/>
                                        </p:tgtEl>
                                        <p:attrNameLst>
                                          <p:attrName>style.visibility</p:attrName>
                                        </p:attrNameLst>
                                      </p:cBhvr>
                                      <p:to>
                                        <p:strVal val="visible"/>
                                      </p:to>
                                    </p:set>
                                    <p:animEffect transition="in" filter="wipe(down)">
                                      <p:cBhvr>
                                        <p:cTn id="60" dur="5000"/>
                                        <p:tgtEl>
                                          <p:spTgt spid="389"/>
                                        </p:tgtEl>
                                      </p:cBhvr>
                                    </p:animEffect>
                                  </p:childTnLst>
                                </p:cTn>
                              </p:par>
                              <p:par>
                                <p:cTn id="61" presetID="26" presetClass="entr" presetSubtype="0" fill="hold" grpId="0" nodeType="withEffect">
                                  <p:stCondLst>
                                    <p:cond delay="0"/>
                                  </p:stCondLst>
                                  <p:childTnLst>
                                    <p:set>
                                      <p:cBhvr>
                                        <p:cTn id="62" dur="1" fill="hold">
                                          <p:stCondLst>
                                            <p:cond delay="0"/>
                                          </p:stCondLst>
                                        </p:cTn>
                                        <p:tgtEl>
                                          <p:spTgt spid="483"/>
                                        </p:tgtEl>
                                        <p:attrNameLst>
                                          <p:attrName>style.visibility</p:attrName>
                                        </p:attrNameLst>
                                      </p:cBhvr>
                                      <p:to>
                                        <p:strVal val="visible"/>
                                      </p:to>
                                    </p:set>
                                    <p:animEffect transition="in" filter="wipe(down)">
                                      <p:cBhvr>
                                        <p:cTn id="63" dur="1450">
                                          <p:stCondLst>
                                            <p:cond delay="0"/>
                                          </p:stCondLst>
                                        </p:cTn>
                                        <p:tgtEl>
                                          <p:spTgt spid="483"/>
                                        </p:tgtEl>
                                      </p:cBhvr>
                                    </p:animEffect>
                                    <p:anim calcmode="lin" valueType="num">
                                      <p:cBhvr>
                                        <p:cTn id="64" dur="4555" tmFilter="0,0; 0.14,0.36; 0.43,0.73; 0.71,0.91; 1.0,1.0">
                                          <p:stCondLst>
                                            <p:cond delay="0"/>
                                          </p:stCondLst>
                                        </p:cTn>
                                        <p:tgtEl>
                                          <p:spTgt spid="483"/>
                                        </p:tgtEl>
                                        <p:attrNameLst>
                                          <p:attrName>ppt_x</p:attrName>
                                        </p:attrNameLst>
                                      </p:cBhvr>
                                      <p:tavLst>
                                        <p:tav tm="0">
                                          <p:val>
                                            <p:strVal val="#ppt_x-0.25"/>
                                          </p:val>
                                        </p:tav>
                                        <p:tav tm="100000">
                                          <p:val>
                                            <p:strVal val="#ppt_x"/>
                                          </p:val>
                                        </p:tav>
                                      </p:tavLst>
                                    </p:anim>
                                    <p:anim calcmode="lin" valueType="num">
                                      <p:cBhvr>
                                        <p:cTn id="65" dur="1660" tmFilter="0.0,0.0; 0.25,0.07; 0.50,0.2; 0.75,0.467; 1.0,1.0">
                                          <p:stCondLst>
                                            <p:cond delay="0"/>
                                          </p:stCondLst>
                                        </p:cTn>
                                        <p:tgtEl>
                                          <p:spTgt spid="483"/>
                                        </p:tgtEl>
                                        <p:attrNameLst>
                                          <p:attrName>ppt_y</p:attrName>
                                        </p:attrNameLst>
                                      </p:cBhvr>
                                      <p:tavLst>
                                        <p:tav tm="0" fmla="#ppt_y-sin(pi*$)/3">
                                          <p:val>
                                            <p:fltVal val="0.5"/>
                                          </p:val>
                                        </p:tav>
                                        <p:tav tm="100000">
                                          <p:val>
                                            <p:fltVal val="1"/>
                                          </p:val>
                                        </p:tav>
                                      </p:tavLst>
                                    </p:anim>
                                    <p:anim calcmode="lin" valueType="num">
                                      <p:cBhvr>
                                        <p:cTn id="66" dur="1660" tmFilter="0, 0; 0.125,0.2665; 0.25,0.4; 0.375,0.465; 0.5,0.5;  0.625,0.535; 0.75,0.6; 0.875,0.7335; 1,1">
                                          <p:stCondLst>
                                            <p:cond delay="1660"/>
                                          </p:stCondLst>
                                        </p:cTn>
                                        <p:tgtEl>
                                          <p:spTgt spid="483"/>
                                        </p:tgtEl>
                                        <p:attrNameLst>
                                          <p:attrName>ppt_y</p:attrName>
                                        </p:attrNameLst>
                                      </p:cBhvr>
                                      <p:tavLst>
                                        <p:tav tm="0" fmla="#ppt_y-sin(pi*$)/9">
                                          <p:val>
                                            <p:fltVal val="0"/>
                                          </p:val>
                                        </p:tav>
                                        <p:tav tm="100000">
                                          <p:val>
                                            <p:fltVal val="1"/>
                                          </p:val>
                                        </p:tav>
                                      </p:tavLst>
                                    </p:anim>
                                    <p:anim calcmode="lin" valueType="num">
                                      <p:cBhvr>
                                        <p:cTn id="67" dur="830" tmFilter="0, 0; 0.125,0.2665; 0.25,0.4; 0.375,0.465; 0.5,0.5;  0.625,0.535; 0.75,0.6; 0.875,0.7335; 1,1">
                                          <p:stCondLst>
                                            <p:cond delay="3310"/>
                                          </p:stCondLst>
                                        </p:cTn>
                                        <p:tgtEl>
                                          <p:spTgt spid="483"/>
                                        </p:tgtEl>
                                        <p:attrNameLst>
                                          <p:attrName>ppt_y</p:attrName>
                                        </p:attrNameLst>
                                      </p:cBhvr>
                                      <p:tavLst>
                                        <p:tav tm="0" fmla="#ppt_y-sin(pi*$)/27">
                                          <p:val>
                                            <p:fltVal val="0"/>
                                          </p:val>
                                        </p:tav>
                                        <p:tav tm="100000">
                                          <p:val>
                                            <p:fltVal val="1"/>
                                          </p:val>
                                        </p:tav>
                                      </p:tavLst>
                                    </p:anim>
                                    <p:anim calcmode="lin" valueType="num">
                                      <p:cBhvr>
                                        <p:cTn id="68" dur="410" tmFilter="0, 0; 0.125,0.2665; 0.25,0.4; 0.375,0.465; 0.5,0.5;  0.625,0.535; 0.75,0.6; 0.875,0.7335; 1,1">
                                          <p:stCondLst>
                                            <p:cond delay="4140"/>
                                          </p:stCondLst>
                                        </p:cTn>
                                        <p:tgtEl>
                                          <p:spTgt spid="483"/>
                                        </p:tgtEl>
                                        <p:attrNameLst>
                                          <p:attrName>ppt_y</p:attrName>
                                        </p:attrNameLst>
                                      </p:cBhvr>
                                      <p:tavLst>
                                        <p:tav tm="0" fmla="#ppt_y-sin(pi*$)/81">
                                          <p:val>
                                            <p:fltVal val="0"/>
                                          </p:val>
                                        </p:tav>
                                        <p:tav tm="100000">
                                          <p:val>
                                            <p:fltVal val="1"/>
                                          </p:val>
                                        </p:tav>
                                      </p:tavLst>
                                    </p:anim>
                                    <p:animScale>
                                      <p:cBhvr>
                                        <p:cTn id="69" dur="65">
                                          <p:stCondLst>
                                            <p:cond delay="1625"/>
                                          </p:stCondLst>
                                        </p:cTn>
                                        <p:tgtEl>
                                          <p:spTgt spid="483"/>
                                        </p:tgtEl>
                                      </p:cBhvr>
                                      <p:to x="100000" y="60000"/>
                                    </p:animScale>
                                    <p:animScale>
                                      <p:cBhvr>
                                        <p:cTn id="70" dur="415" decel="50000">
                                          <p:stCondLst>
                                            <p:cond delay="1690"/>
                                          </p:stCondLst>
                                        </p:cTn>
                                        <p:tgtEl>
                                          <p:spTgt spid="483"/>
                                        </p:tgtEl>
                                      </p:cBhvr>
                                      <p:to x="100000" y="100000"/>
                                    </p:animScale>
                                    <p:animScale>
                                      <p:cBhvr>
                                        <p:cTn id="71" dur="65">
                                          <p:stCondLst>
                                            <p:cond delay="3280"/>
                                          </p:stCondLst>
                                        </p:cTn>
                                        <p:tgtEl>
                                          <p:spTgt spid="483"/>
                                        </p:tgtEl>
                                      </p:cBhvr>
                                      <p:to x="100000" y="80000"/>
                                    </p:animScale>
                                    <p:animScale>
                                      <p:cBhvr>
                                        <p:cTn id="72" dur="415" decel="50000">
                                          <p:stCondLst>
                                            <p:cond delay="3345"/>
                                          </p:stCondLst>
                                        </p:cTn>
                                        <p:tgtEl>
                                          <p:spTgt spid="483"/>
                                        </p:tgtEl>
                                      </p:cBhvr>
                                      <p:to x="100000" y="100000"/>
                                    </p:animScale>
                                    <p:animScale>
                                      <p:cBhvr>
                                        <p:cTn id="73" dur="65">
                                          <p:stCondLst>
                                            <p:cond delay="4105"/>
                                          </p:stCondLst>
                                        </p:cTn>
                                        <p:tgtEl>
                                          <p:spTgt spid="483"/>
                                        </p:tgtEl>
                                      </p:cBhvr>
                                      <p:to x="100000" y="90000"/>
                                    </p:animScale>
                                    <p:animScale>
                                      <p:cBhvr>
                                        <p:cTn id="74" dur="415" decel="50000">
                                          <p:stCondLst>
                                            <p:cond delay="4170"/>
                                          </p:stCondLst>
                                        </p:cTn>
                                        <p:tgtEl>
                                          <p:spTgt spid="483"/>
                                        </p:tgtEl>
                                      </p:cBhvr>
                                      <p:to x="100000" y="100000"/>
                                    </p:animScale>
                                    <p:animScale>
                                      <p:cBhvr>
                                        <p:cTn id="75" dur="65">
                                          <p:stCondLst>
                                            <p:cond delay="4520"/>
                                          </p:stCondLst>
                                        </p:cTn>
                                        <p:tgtEl>
                                          <p:spTgt spid="483"/>
                                        </p:tgtEl>
                                      </p:cBhvr>
                                      <p:to x="100000" y="95000"/>
                                    </p:animScale>
                                    <p:animScale>
                                      <p:cBhvr>
                                        <p:cTn id="76" dur="415" decel="50000">
                                          <p:stCondLst>
                                            <p:cond delay="4585"/>
                                          </p:stCondLst>
                                        </p:cTn>
                                        <p:tgtEl>
                                          <p:spTgt spid="483"/>
                                        </p:tgtEl>
                                      </p:cBhvr>
                                      <p:to x="100000" y="100000"/>
                                    </p:animScale>
                                  </p:childTnLst>
                                </p:cTn>
                              </p:par>
                            </p:childTnLst>
                          </p:cTn>
                        </p:par>
                        <p:par>
                          <p:cTn id="77" fill="hold">
                            <p:stCondLst>
                              <p:cond delay="35000"/>
                            </p:stCondLst>
                            <p:childTnLst>
                              <p:par>
                                <p:cTn id="78" presetID="2" presetClass="entr" presetSubtype="4" fill="hold" grpId="0" nodeType="after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500" fill="hold"/>
                                        <p:tgtEl>
                                          <p:spTgt spid="7"/>
                                        </p:tgtEl>
                                        <p:attrNameLst>
                                          <p:attrName>ppt_x</p:attrName>
                                        </p:attrNameLst>
                                      </p:cBhvr>
                                      <p:tavLst>
                                        <p:tav tm="0">
                                          <p:val>
                                            <p:strVal val="#ppt_x"/>
                                          </p:val>
                                        </p:tav>
                                        <p:tav tm="100000">
                                          <p:val>
                                            <p:strVal val="#ppt_x"/>
                                          </p:val>
                                        </p:tav>
                                      </p:tavLst>
                                    </p:anim>
                                    <p:anim calcmode="lin" valueType="num">
                                      <p:cBhvr additive="base">
                                        <p:cTn id="81" dur="500" fill="hold"/>
                                        <p:tgtEl>
                                          <p:spTgt spid="7"/>
                                        </p:tgtEl>
                                        <p:attrNameLst>
                                          <p:attrName>ppt_y</p:attrName>
                                        </p:attrNameLst>
                                      </p:cBhvr>
                                      <p:tavLst>
                                        <p:tav tm="0">
                                          <p:val>
                                            <p:strVal val="1+#ppt_h/2"/>
                                          </p:val>
                                        </p:tav>
                                        <p:tav tm="100000">
                                          <p:val>
                                            <p:strVal val="#ppt_y"/>
                                          </p:val>
                                        </p:tav>
                                      </p:tavLst>
                                    </p:anim>
                                  </p:childTnLst>
                                </p:cTn>
                              </p:par>
                            </p:childTnLst>
                          </p:cTn>
                        </p:par>
                        <p:par>
                          <p:cTn id="82" fill="hold">
                            <p:stCondLst>
                              <p:cond delay="35500"/>
                            </p:stCondLst>
                            <p:childTnLst>
                              <p:par>
                                <p:cTn id="83" presetID="55" presetClass="exit" presetSubtype="0" fill="hold" grpId="1" nodeType="afterEffect">
                                  <p:stCondLst>
                                    <p:cond delay="7500"/>
                                  </p:stCondLst>
                                  <p:childTnLst>
                                    <p:anim calcmode="lin" valueType="num">
                                      <p:cBhvr>
                                        <p:cTn id="84" dur="5000"/>
                                        <p:tgtEl>
                                          <p:spTgt spid="7"/>
                                        </p:tgtEl>
                                        <p:attrNameLst>
                                          <p:attrName>ppt_w</p:attrName>
                                        </p:attrNameLst>
                                      </p:cBhvr>
                                      <p:tavLst>
                                        <p:tav tm="0">
                                          <p:val>
                                            <p:strVal val="ppt_w"/>
                                          </p:val>
                                        </p:tav>
                                        <p:tav tm="100000">
                                          <p:val>
                                            <p:strVal val="ppt_w*0.70"/>
                                          </p:val>
                                        </p:tav>
                                      </p:tavLst>
                                    </p:anim>
                                    <p:anim calcmode="lin" valueType="num">
                                      <p:cBhvr>
                                        <p:cTn id="85" dur="5000"/>
                                        <p:tgtEl>
                                          <p:spTgt spid="7"/>
                                        </p:tgtEl>
                                        <p:attrNameLst>
                                          <p:attrName>ppt_h</p:attrName>
                                        </p:attrNameLst>
                                      </p:cBhvr>
                                      <p:tavLst>
                                        <p:tav tm="0">
                                          <p:val>
                                            <p:strVal val="ppt_h"/>
                                          </p:val>
                                        </p:tav>
                                        <p:tav tm="100000">
                                          <p:val>
                                            <p:strVal val="ppt_h"/>
                                          </p:val>
                                        </p:tav>
                                      </p:tavLst>
                                    </p:anim>
                                    <p:animEffect transition="out" filter="fade">
                                      <p:cBhvr>
                                        <p:cTn id="86" dur="5000"/>
                                        <p:tgtEl>
                                          <p:spTgt spid="7"/>
                                        </p:tgtEl>
                                      </p:cBhvr>
                                    </p:animEffect>
                                    <p:set>
                                      <p:cBhvr>
                                        <p:cTn id="87" dur="1" fill="hold">
                                          <p:stCondLst>
                                            <p:cond delay="4999"/>
                                          </p:stCondLst>
                                        </p:cTn>
                                        <p:tgtEl>
                                          <p:spTgt spid="7"/>
                                        </p:tgtEl>
                                        <p:attrNameLst>
                                          <p:attrName>style.visibility</p:attrName>
                                        </p:attrNameLst>
                                      </p:cBhvr>
                                      <p:to>
                                        <p:strVal val="hidden"/>
                                      </p:to>
                                    </p:set>
                                  </p:childTnLst>
                                </p:cTn>
                              </p:par>
                            </p:childTnLst>
                          </p:cTn>
                        </p:par>
                        <p:par>
                          <p:cTn id="88" fill="hold">
                            <p:stCondLst>
                              <p:cond delay="48000"/>
                            </p:stCondLst>
                            <p:childTnLst>
                              <p:par>
                                <p:cTn id="89" presetID="2" presetClass="entr" presetSubtype="2" fill="hold" grpId="0" nodeType="afterEffect">
                                  <p:stCondLst>
                                    <p:cond delay="0"/>
                                  </p:stCondLst>
                                  <p:childTnLst>
                                    <p:set>
                                      <p:cBhvr>
                                        <p:cTn id="90" dur="1" fill="hold">
                                          <p:stCondLst>
                                            <p:cond delay="0"/>
                                          </p:stCondLst>
                                        </p:cTn>
                                        <p:tgtEl>
                                          <p:spTgt spid="183"/>
                                        </p:tgtEl>
                                        <p:attrNameLst>
                                          <p:attrName>style.visibility</p:attrName>
                                        </p:attrNameLst>
                                      </p:cBhvr>
                                      <p:to>
                                        <p:strVal val="visible"/>
                                      </p:to>
                                    </p:set>
                                    <p:anim calcmode="lin" valueType="num">
                                      <p:cBhvr additive="base">
                                        <p:cTn id="91" dur="5000" fill="hold"/>
                                        <p:tgtEl>
                                          <p:spTgt spid="183"/>
                                        </p:tgtEl>
                                        <p:attrNameLst>
                                          <p:attrName>ppt_x</p:attrName>
                                        </p:attrNameLst>
                                      </p:cBhvr>
                                      <p:tavLst>
                                        <p:tav tm="0">
                                          <p:val>
                                            <p:strVal val="1+#ppt_w/2"/>
                                          </p:val>
                                        </p:tav>
                                        <p:tav tm="100000">
                                          <p:val>
                                            <p:strVal val="#ppt_x"/>
                                          </p:val>
                                        </p:tav>
                                      </p:tavLst>
                                    </p:anim>
                                    <p:anim calcmode="lin" valueType="num">
                                      <p:cBhvr additive="base">
                                        <p:cTn id="92" dur="5000" fill="hold"/>
                                        <p:tgtEl>
                                          <p:spTgt spid="183"/>
                                        </p:tgtEl>
                                        <p:attrNameLst>
                                          <p:attrName>ppt_y</p:attrName>
                                        </p:attrNameLst>
                                      </p:cBhvr>
                                      <p:tavLst>
                                        <p:tav tm="0">
                                          <p:val>
                                            <p:strVal val="#ppt_y"/>
                                          </p:val>
                                        </p:tav>
                                        <p:tav tm="100000">
                                          <p:val>
                                            <p:strVal val="#ppt_y"/>
                                          </p:val>
                                        </p:tav>
                                      </p:tavLst>
                                    </p:anim>
                                  </p:childTnLst>
                                </p:cTn>
                              </p:par>
                              <p:par>
                                <p:cTn id="93" presetID="26" presetClass="entr" presetSubtype="0" fill="hold" grpId="0" nodeType="withEffect">
                                  <p:stCondLst>
                                    <p:cond delay="0"/>
                                  </p:stCondLst>
                                  <p:childTnLst>
                                    <p:set>
                                      <p:cBhvr>
                                        <p:cTn id="94" dur="1" fill="hold">
                                          <p:stCondLst>
                                            <p:cond delay="0"/>
                                          </p:stCondLst>
                                        </p:cTn>
                                        <p:tgtEl>
                                          <p:spTgt spid="185"/>
                                        </p:tgtEl>
                                        <p:attrNameLst>
                                          <p:attrName>style.visibility</p:attrName>
                                        </p:attrNameLst>
                                      </p:cBhvr>
                                      <p:to>
                                        <p:strVal val="visible"/>
                                      </p:to>
                                    </p:set>
                                    <p:animEffect transition="in" filter="wipe(down)">
                                      <p:cBhvr>
                                        <p:cTn id="95" dur="1450">
                                          <p:stCondLst>
                                            <p:cond delay="0"/>
                                          </p:stCondLst>
                                        </p:cTn>
                                        <p:tgtEl>
                                          <p:spTgt spid="185"/>
                                        </p:tgtEl>
                                      </p:cBhvr>
                                    </p:animEffect>
                                    <p:anim calcmode="lin" valueType="num">
                                      <p:cBhvr>
                                        <p:cTn id="96" dur="4555" tmFilter="0,0; 0.14,0.36; 0.43,0.73; 0.71,0.91; 1.0,1.0">
                                          <p:stCondLst>
                                            <p:cond delay="0"/>
                                          </p:stCondLst>
                                        </p:cTn>
                                        <p:tgtEl>
                                          <p:spTgt spid="185"/>
                                        </p:tgtEl>
                                        <p:attrNameLst>
                                          <p:attrName>ppt_x</p:attrName>
                                        </p:attrNameLst>
                                      </p:cBhvr>
                                      <p:tavLst>
                                        <p:tav tm="0">
                                          <p:val>
                                            <p:strVal val="#ppt_x-0.25"/>
                                          </p:val>
                                        </p:tav>
                                        <p:tav tm="100000">
                                          <p:val>
                                            <p:strVal val="#ppt_x"/>
                                          </p:val>
                                        </p:tav>
                                      </p:tavLst>
                                    </p:anim>
                                    <p:anim calcmode="lin" valueType="num">
                                      <p:cBhvr>
                                        <p:cTn id="97" dur="1660" tmFilter="0.0,0.0; 0.25,0.07; 0.50,0.2; 0.75,0.467; 1.0,1.0">
                                          <p:stCondLst>
                                            <p:cond delay="0"/>
                                          </p:stCondLst>
                                        </p:cTn>
                                        <p:tgtEl>
                                          <p:spTgt spid="185"/>
                                        </p:tgtEl>
                                        <p:attrNameLst>
                                          <p:attrName>ppt_y</p:attrName>
                                        </p:attrNameLst>
                                      </p:cBhvr>
                                      <p:tavLst>
                                        <p:tav tm="0" fmla="#ppt_y-sin(pi*$)/3">
                                          <p:val>
                                            <p:fltVal val="0.5"/>
                                          </p:val>
                                        </p:tav>
                                        <p:tav tm="100000">
                                          <p:val>
                                            <p:fltVal val="1"/>
                                          </p:val>
                                        </p:tav>
                                      </p:tavLst>
                                    </p:anim>
                                    <p:anim calcmode="lin" valueType="num">
                                      <p:cBhvr>
                                        <p:cTn id="98" dur="1660" tmFilter="0, 0; 0.125,0.2665; 0.25,0.4; 0.375,0.465; 0.5,0.5;  0.625,0.535; 0.75,0.6; 0.875,0.7335; 1,1">
                                          <p:stCondLst>
                                            <p:cond delay="1660"/>
                                          </p:stCondLst>
                                        </p:cTn>
                                        <p:tgtEl>
                                          <p:spTgt spid="185"/>
                                        </p:tgtEl>
                                        <p:attrNameLst>
                                          <p:attrName>ppt_y</p:attrName>
                                        </p:attrNameLst>
                                      </p:cBhvr>
                                      <p:tavLst>
                                        <p:tav tm="0" fmla="#ppt_y-sin(pi*$)/9">
                                          <p:val>
                                            <p:fltVal val="0"/>
                                          </p:val>
                                        </p:tav>
                                        <p:tav tm="100000">
                                          <p:val>
                                            <p:fltVal val="1"/>
                                          </p:val>
                                        </p:tav>
                                      </p:tavLst>
                                    </p:anim>
                                    <p:anim calcmode="lin" valueType="num">
                                      <p:cBhvr>
                                        <p:cTn id="99" dur="830" tmFilter="0, 0; 0.125,0.2665; 0.25,0.4; 0.375,0.465; 0.5,0.5;  0.625,0.535; 0.75,0.6; 0.875,0.7335; 1,1">
                                          <p:stCondLst>
                                            <p:cond delay="3310"/>
                                          </p:stCondLst>
                                        </p:cTn>
                                        <p:tgtEl>
                                          <p:spTgt spid="185"/>
                                        </p:tgtEl>
                                        <p:attrNameLst>
                                          <p:attrName>ppt_y</p:attrName>
                                        </p:attrNameLst>
                                      </p:cBhvr>
                                      <p:tavLst>
                                        <p:tav tm="0" fmla="#ppt_y-sin(pi*$)/27">
                                          <p:val>
                                            <p:fltVal val="0"/>
                                          </p:val>
                                        </p:tav>
                                        <p:tav tm="100000">
                                          <p:val>
                                            <p:fltVal val="1"/>
                                          </p:val>
                                        </p:tav>
                                      </p:tavLst>
                                    </p:anim>
                                    <p:anim calcmode="lin" valueType="num">
                                      <p:cBhvr>
                                        <p:cTn id="100" dur="410" tmFilter="0, 0; 0.125,0.2665; 0.25,0.4; 0.375,0.465; 0.5,0.5;  0.625,0.535; 0.75,0.6; 0.875,0.7335; 1,1">
                                          <p:stCondLst>
                                            <p:cond delay="4140"/>
                                          </p:stCondLst>
                                        </p:cTn>
                                        <p:tgtEl>
                                          <p:spTgt spid="185"/>
                                        </p:tgtEl>
                                        <p:attrNameLst>
                                          <p:attrName>ppt_y</p:attrName>
                                        </p:attrNameLst>
                                      </p:cBhvr>
                                      <p:tavLst>
                                        <p:tav tm="0" fmla="#ppt_y-sin(pi*$)/81">
                                          <p:val>
                                            <p:fltVal val="0"/>
                                          </p:val>
                                        </p:tav>
                                        <p:tav tm="100000">
                                          <p:val>
                                            <p:fltVal val="1"/>
                                          </p:val>
                                        </p:tav>
                                      </p:tavLst>
                                    </p:anim>
                                    <p:animScale>
                                      <p:cBhvr>
                                        <p:cTn id="101" dur="65">
                                          <p:stCondLst>
                                            <p:cond delay="1625"/>
                                          </p:stCondLst>
                                        </p:cTn>
                                        <p:tgtEl>
                                          <p:spTgt spid="185"/>
                                        </p:tgtEl>
                                      </p:cBhvr>
                                      <p:to x="100000" y="60000"/>
                                    </p:animScale>
                                    <p:animScale>
                                      <p:cBhvr>
                                        <p:cTn id="102" dur="415" decel="50000">
                                          <p:stCondLst>
                                            <p:cond delay="1690"/>
                                          </p:stCondLst>
                                        </p:cTn>
                                        <p:tgtEl>
                                          <p:spTgt spid="185"/>
                                        </p:tgtEl>
                                      </p:cBhvr>
                                      <p:to x="100000" y="100000"/>
                                    </p:animScale>
                                    <p:animScale>
                                      <p:cBhvr>
                                        <p:cTn id="103" dur="65">
                                          <p:stCondLst>
                                            <p:cond delay="3280"/>
                                          </p:stCondLst>
                                        </p:cTn>
                                        <p:tgtEl>
                                          <p:spTgt spid="185"/>
                                        </p:tgtEl>
                                      </p:cBhvr>
                                      <p:to x="100000" y="80000"/>
                                    </p:animScale>
                                    <p:animScale>
                                      <p:cBhvr>
                                        <p:cTn id="104" dur="415" decel="50000">
                                          <p:stCondLst>
                                            <p:cond delay="3345"/>
                                          </p:stCondLst>
                                        </p:cTn>
                                        <p:tgtEl>
                                          <p:spTgt spid="185"/>
                                        </p:tgtEl>
                                      </p:cBhvr>
                                      <p:to x="100000" y="100000"/>
                                    </p:animScale>
                                    <p:animScale>
                                      <p:cBhvr>
                                        <p:cTn id="105" dur="65">
                                          <p:stCondLst>
                                            <p:cond delay="4105"/>
                                          </p:stCondLst>
                                        </p:cTn>
                                        <p:tgtEl>
                                          <p:spTgt spid="185"/>
                                        </p:tgtEl>
                                      </p:cBhvr>
                                      <p:to x="100000" y="90000"/>
                                    </p:animScale>
                                    <p:animScale>
                                      <p:cBhvr>
                                        <p:cTn id="106" dur="415" decel="50000">
                                          <p:stCondLst>
                                            <p:cond delay="4170"/>
                                          </p:stCondLst>
                                        </p:cTn>
                                        <p:tgtEl>
                                          <p:spTgt spid="185"/>
                                        </p:tgtEl>
                                      </p:cBhvr>
                                      <p:to x="100000" y="100000"/>
                                    </p:animScale>
                                    <p:animScale>
                                      <p:cBhvr>
                                        <p:cTn id="107" dur="65">
                                          <p:stCondLst>
                                            <p:cond delay="4520"/>
                                          </p:stCondLst>
                                        </p:cTn>
                                        <p:tgtEl>
                                          <p:spTgt spid="185"/>
                                        </p:tgtEl>
                                      </p:cBhvr>
                                      <p:to x="100000" y="95000"/>
                                    </p:animScale>
                                    <p:animScale>
                                      <p:cBhvr>
                                        <p:cTn id="108" dur="415" decel="50000">
                                          <p:stCondLst>
                                            <p:cond delay="4585"/>
                                          </p:stCondLst>
                                        </p:cTn>
                                        <p:tgtEl>
                                          <p:spTgt spid="185"/>
                                        </p:tgtEl>
                                      </p:cBhvr>
                                      <p:to x="100000" y="100000"/>
                                    </p:animScale>
                                  </p:childTnLst>
                                </p:cTn>
                              </p:par>
                            </p:childTnLst>
                          </p:cTn>
                        </p:par>
                        <p:par>
                          <p:cTn id="109" fill="hold">
                            <p:stCondLst>
                              <p:cond delay="53000"/>
                            </p:stCondLst>
                            <p:childTnLst>
                              <p:par>
                                <p:cTn id="110" presetID="2" presetClass="exit" presetSubtype="8" fill="hold" grpId="1" nodeType="afterEffect">
                                  <p:stCondLst>
                                    <p:cond delay="5500"/>
                                  </p:stCondLst>
                                  <p:childTnLst>
                                    <p:anim calcmode="lin" valueType="num">
                                      <p:cBhvr additive="base">
                                        <p:cTn id="111" dur="3000"/>
                                        <p:tgtEl>
                                          <p:spTgt spid="183"/>
                                        </p:tgtEl>
                                        <p:attrNameLst>
                                          <p:attrName>ppt_x</p:attrName>
                                        </p:attrNameLst>
                                      </p:cBhvr>
                                      <p:tavLst>
                                        <p:tav tm="0">
                                          <p:val>
                                            <p:strVal val="ppt_x"/>
                                          </p:val>
                                        </p:tav>
                                        <p:tav tm="100000">
                                          <p:val>
                                            <p:strVal val="0-ppt_w/2"/>
                                          </p:val>
                                        </p:tav>
                                      </p:tavLst>
                                    </p:anim>
                                    <p:anim calcmode="lin" valueType="num">
                                      <p:cBhvr additive="base">
                                        <p:cTn id="112" dur="3000"/>
                                        <p:tgtEl>
                                          <p:spTgt spid="183"/>
                                        </p:tgtEl>
                                        <p:attrNameLst>
                                          <p:attrName>ppt_y</p:attrName>
                                        </p:attrNameLst>
                                      </p:cBhvr>
                                      <p:tavLst>
                                        <p:tav tm="0">
                                          <p:val>
                                            <p:strVal val="ppt_y"/>
                                          </p:val>
                                        </p:tav>
                                        <p:tav tm="100000">
                                          <p:val>
                                            <p:strVal val="ppt_y"/>
                                          </p:val>
                                        </p:tav>
                                      </p:tavLst>
                                    </p:anim>
                                    <p:set>
                                      <p:cBhvr>
                                        <p:cTn id="113" dur="1" fill="hold">
                                          <p:stCondLst>
                                            <p:cond delay="2999"/>
                                          </p:stCondLst>
                                        </p:cTn>
                                        <p:tgtEl>
                                          <p:spTgt spid="183"/>
                                        </p:tgtEl>
                                        <p:attrNameLst>
                                          <p:attrName>style.visibility</p:attrName>
                                        </p:attrNameLst>
                                      </p:cBhvr>
                                      <p:to>
                                        <p:strVal val="hidden"/>
                                      </p:to>
                                    </p:set>
                                  </p:childTnLst>
                                </p:cTn>
                              </p:par>
                            </p:childTnLst>
                          </p:cTn>
                        </p:par>
                      </p:childTnLst>
                    </p:cTn>
                  </p:par>
                </p:childTnLst>
              </p:cTn>
              <p:nextCondLst>
                <p:cond evt="onClick" delay="0">
                  <p:tgtEl>
                    <p:spTgt spid="181"/>
                  </p:tgtEl>
                </p:cond>
              </p:nextCondLst>
            </p:seq>
          </p:childTnLst>
        </p:cTn>
      </p:par>
    </p:tnLst>
    <p:bldLst>
      <p:bldP spid="306" grpId="0" animBg="1"/>
      <p:bldP spid="388" grpId="0" animBg="1"/>
      <p:bldP spid="483" grpId="0"/>
      <p:bldP spid="7" grpId="0"/>
      <p:bldP spid="7" grpId="1"/>
      <p:bldP spid="183" grpId="0"/>
      <p:bldP spid="183" grpId="1"/>
      <p:bldP spid="18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25758" y="6431390"/>
            <a:ext cx="2133600" cy="365125"/>
          </a:xfrm>
        </p:spPr>
        <p:txBody>
          <a:bodyPr/>
          <a:lstStyle/>
          <a:p>
            <a:fld id="{9C1CE689-C417-4AD9-B989-3FA8D65AD242}" type="datetime1">
              <a:rPr lang="en-US" smtClean="0">
                <a:latin typeface="Nikosh" pitchFamily="2" charset="0"/>
                <a:cs typeface="Nikosh" pitchFamily="2" charset="0"/>
              </a:rPr>
              <a:t>9/10/2021</a:t>
            </a:fld>
            <a:endParaRPr lang="en-US" dirty="0">
              <a:latin typeface="Nikosh" pitchFamily="2" charset="0"/>
              <a:cs typeface="Nikosh" pitchFamily="2" charset="0"/>
            </a:endParaRPr>
          </a:p>
        </p:txBody>
      </p:sp>
      <p:sp>
        <p:nvSpPr>
          <p:cNvPr id="3" name="Footer Placeholder 2"/>
          <p:cNvSpPr>
            <a:spLocks noGrp="1"/>
          </p:cNvSpPr>
          <p:nvPr>
            <p:ph type="ftr" sz="quarter" idx="11"/>
          </p:nvPr>
        </p:nvSpPr>
        <p:spPr/>
        <p:txBody>
          <a:bodyPr/>
          <a:lstStyle/>
          <a:p>
            <a:r>
              <a:rPr lang="en-US" smtClean="0"/>
              <a:t>dphofm.r@biul@gmail.com</a:t>
            </a:r>
            <a:endParaRPr lang="en-US"/>
          </a:p>
        </p:txBody>
      </p:sp>
      <p:sp>
        <p:nvSpPr>
          <p:cNvPr id="6" name="Slide Number Placeholder 5"/>
          <p:cNvSpPr>
            <a:spLocks noGrp="1"/>
          </p:cNvSpPr>
          <p:nvPr>
            <p:ph type="sldNum" sz="quarter" idx="12"/>
          </p:nvPr>
        </p:nvSpPr>
        <p:spPr>
          <a:xfrm>
            <a:off x="6905607" y="6359306"/>
            <a:ext cx="2133600" cy="365125"/>
          </a:xfrm>
        </p:spPr>
        <p:txBody>
          <a:bodyPr/>
          <a:lstStyle/>
          <a:p>
            <a:fld id="{B6F15528-21DE-4FAA-801E-634DDDAF4B2B}" type="slidenum">
              <a:rPr lang="en-US" smtClean="0">
                <a:latin typeface="Nikosh" pitchFamily="2" charset="0"/>
                <a:cs typeface="Nikosh" pitchFamily="2" charset="0"/>
              </a:rPr>
              <a:pPr/>
              <a:t>14</a:t>
            </a:fld>
            <a:endParaRPr lang="en-US" dirty="0">
              <a:latin typeface="Nikosh" pitchFamily="2" charset="0"/>
              <a:cs typeface="Nikosh" pitchFamily="2" charset="0"/>
            </a:endParaRPr>
          </a:p>
        </p:txBody>
      </p:sp>
      <p:sp>
        <p:nvSpPr>
          <p:cNvPr id="572" name="TextBox 571"/>
          <p:cNvSpPr txBox="1"/>
          <p:nvPr/>
        </p:nvSpPr>
        <p:spPr>
          <a:xfrm rot="5400000">
            <a:off x="7656165" y="3830867"/>
            <a:ext cx="2409738" cy="461665"/>
          </a:xfrm>
          <a:prstGeom prst="rect">
            <a:avLst/>
          </a:prstGeom>
          <a:solidFill>
            <a:schemeClr val="tx1"/>
          </a:solidFill>
          <a:ln w="9525">
            <a:solidFill>
              <a:srgbClr val="0000FF"/>
            </a:solidFill>
            <a:prstDash val="sysDash"/>
          </a:ln>
        </p:spPr>
        <p:txBody>
          <a:bodyPr wrap="square" rtlCol="0">
            <a:spAutoFit/>
          </a:bodyPr>
          <a:lstStyle/>
          <a:p>
            <a:r>
              <a:rPr lang="en-US" sz="2400" dirty="0" err="1" smtClean="0">
                <a:solidFill>
                  <a:schemeClr val="bg1"/>
                </a:solidFill>
                <a:latin typeface="NikoshBAN" pitchFamily="2" charset="0"/>
                <a:cs typeface="NikoshBAN" pitchFamily="2" charset="0"/>
              </a:rPr>
              <a:t>সময়ঃ</a:t>
            </a:r>
            <a:r>
              <a:rPr lang="en-US" sz="2400" dirty="0" smtClean="0">
                <a:solidFill>
                  <a:schemeClr val="bg1"/>
                </a:solidFill>
                <a:latin typeface="NikoshBAN" pitchFamily="2" charset="0"/>
                <a:cs typeface="NikoshBAN" pitchFamily="2" charset="0"/>
              </a:rPr>
              <a:t> ।০২.০০  </a:t>
            </a:r>
            <a:r>
              <a:rPr lang="en-US" sz="2400" dirty="0" err="1" smtClean="0">
                <a:solidFill>
                  <a:schemeClr val="bg1"/>
                </a:solidFill>
                <a:latin typeface="NikoshBAN" pitchFamily="2" charset="0"/>
                <a:cs typeface="NikoshBAN" pitchFamily="2" charset="0"/>
              </a:rPr>
              <a:t>মিনিট</a:t>
            </a:r>
            <a:endParaRPr lang="en-US" sz="2400" dirty="0">
              <a:solidFill>
                <a:schemeClr val="bg1"/>
              </a:solidFill>
              <a:latin typeface="NikoshBAN" pitchFamily="2" charset="0"/>
              <a:cs typeface="NikoshBAN" pitchFamily="2" charset="0"/>
            </a:endParaRPr>
          </a:p>
        </p:txBody>
      </p:sp>
      <p:cxnSp>
        <p:nvCxnSpPr>
          <p:cNvPr id="219" name="Straight Arrow Connector 218"/>
          <p:cNvCxnSpPr/>
          <p:nvPr/>
        </p:nvCxnSpPr>
        <p:spPr>
          <a:xfrm flipV="1">
            <a:off x="4824567" y="504130"/>
            <a:ext cx="2801826" cy="2189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03314" y="356137"/>
            <a:ext cx="438531" cy="369332"/>
          </a:xfrm>
          <a:prstGeom prst="rect">
            <a:avLst/>
          </a:prstGeom>
          <a:noFill/>
        </p:spPr>
        <p:txBody>
          <a:bodyPr wrap="square" rtlCol="0">
            <a:spAutoFit/>
          </a:bodyPr>
          <a:lstStyle/>
          <a:p>
            <a:r>
              <a:rPr lang="en-US" dirty="0" smtClean="0"/>
              <a:t>a</a:t>
            </a:r>
            <a:endParaRPr lang="en-US" dirty="0"/>
          </a:p>
        </p:txBody>
      </p:sp>
      <p:cxnSp>
        <p:nvCxnSpPr>
          <p:cNvPr id="5" name="Straight Arrow Connector 4"/>
          <p:cNvCxnSpPr/>
          <p:nvPr/>
        </p:nvCxnSpPr>
        <p:spPr>
          <a:xfrm>
            <a:off x="1932955" y="4882609"/>
            <a:ext cx="557248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06356" y="4935000"/>
            <a:ext cx="438531" cy="369332"/>
          </a:xfrm>
          <a:prstGeom prst="rect">
            <a:avLst/>
          </a:prstGeom>
          <a:noFill/>
        </p:spPr>
        <p:txBody>
          <a:bodyPr wrap="square" rtlCol="0">
            <a:spAutoFit/>
          </a:bodyPr>
          <a:lstStyle/>
          <a:p>
            <a:r>
              <a:rPr lang="en-US" dirty="0" smtClean="0"/>
              <a:t>B</a:t>
            </a:r>
            <a:endParaRPr lang="en-US" dirty="0"/>
          </a:p>
        </p:txBody>
      </p:sp>
      <p:sp>
        <p:nvSpPr>
          <p:cNvPr id="22" name="TextBox 21"/>
          <p:cNvSpPr txBox="1"/>
          <p:nvPr/>
        </p:nvSpPr>
        <p:spPr>
          <a:xfrm>
            <a:off x="7316679" y="4876800"/>
            <a:ext cx="438531" cy="369332"/>
          </a:xfrm>
          <a:prstGeom prst="rect">
            <a:avLst/>
          </a:prstGeom>
          <a:noFill/>
        </p:spPr>
        <p:txBody>
          <a:bodyPr wrap="square" rtlCol="0">
            <a:spAutoFit/>
          </a:bodyPr>
          <a:lstStyle/>
          <a:p>
            <a:r>
              <a:rPr lang="en-US" dirty="0" smtClean="0"/>
              <a:t>D</a:t>
            </a:r>
            <a:endParaRPr lang="en-US" dirty="0"/>
          </a:p>
        </p:txBody>
      </p:sp>
      <p:sp>
        <p:nvSpPr>
          <p:cNvPr id="144" name="TextBox 143"/>
          <p:cNvSpPr txBox="1"/>
          <p:nvPr/>
        </p:nvSpPr>
        <p:spPr>
          <a:xfrm rot="10998880" flipV="1">
            <a:off x="4655634" y="5051248"/>
            <a:ext cx="372422" cy="461665"/>
          </a:xfrm>
          <a:prstGeom prst="rect">
            <a:avLst/>
          </a:prstGeom>
          <a:noFill/>
        </p:spPr>
        <p:txBody>
          <a:bodyPr wrap="square" rtlCol="0">
            <a:spAutoFit/>
          </a:bodyPr>
          <a:lstStyle/>
          <a:p>
            <a:r>
              <a:rPr lang="en-US" sz="2400" dirty="0" smtClean="0"/>
              <a:t>C</a:t>
            </a:r>
            <a:endParaRPr lang="en-US" sz="2400" dirty="0"/>
          </a:p>
        </p:txBody>
      </p:sp>
      <p:sp>
        <p:nvSpPr>
          <p:cNvPr id="145" name="Arc 144"/>
          <p:cNvSpPr/>
          <p:nvPr/>
        </p:nvSpPr>
        <p:spPr>
          <a:xfrm rot="3444411">
            <a:off x="4054474" y="4694657"/>
            <a:ext cx="635205" cy="592243"/>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3" name="Group 152"/>
          <p:cNvGrpSpPr/>
          <p:nvPr/>
        </p:nvGrpSpPr>
        <p:grpSpPr>
          <a:xfrm>
            <a:off x="4324979" y="922755"/>
            <a:ext cx="1668495" cy="1415079"/>
            <a:chOff x="2604654" y="381000"/>
            <a:chExt cx="1891146" cy="1143003"/>
          </a:xfrm>
        </p:grpSpPr>
        <p:cxnSp>
          <p:nvCxnSpPr>
            <p:cNvPr id="156" name="Straight Connector 155"/>
            <p:cNvCxnSpPr/>
            <p:nvPr/>
          </p:nvCxnSpPr>
          <p:spPr>
            <a:xfrm flipV="1">
              <a:off x="2625741" y="1524000"/>
              <a:ext cx="1870059" cy="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2604654" y="381000"/>
              <a:ext cx="0" cy="1143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8" name="Rectangle 157"/>
          <p:cNvSpPr/>
          <p:nvPr/>
        </p:nvSpPr>
        <p:spPr>
          <a:xfrm>
            <a:off x="3945030" y="2078121"/>
            <a:ext cx="697568" cy="369332"/>
          </a:xfrm>
          <a:prstGeom prst="rect">
            <a:avLst/>
          </a:prstGeom>
        </p:spPr>
        <p:txBody>
          <a:bodyPr wrap="square">
            <a:spAutoFit/>
          </a:bodyPr>
          <a:lstStyle/>
          <a:p>
            <a:r>
              <a:rPr lang="en-US" dirty="0" smtClean="0"/>
              <a:t>A</a:t>
            </a:r>
            <a:endParaRPr lang="en-US" dirty="0"/>
          </a:p>
        </p:txBody>
      </p:sp>
      <p:grpSp>
        <p:nvGrpSpPr>
          <p:cNvPr id="358" name="Group 357"/>
          <p:cNvGrpSpPr/>
          <p:nvPr/>
        </p:nvGrpSpPr>
        <p:grpSpPr>
          <a:xfrm>
            <a:off x="1782570" y="1039177"/>
            <a:ext cx="1891146" cy="1359459"/>
            <a:chOff x="2604654" y="381000"/>
            <a:chExt cx="1891146" cy="1143003"/>
          </a:xfrm>
        </p:grpSpPr>
        <p:cxnSp>
          <p:nvCxnSpPr>
            <p:cNvPr id="361" name="Straight Connector 360"/>
            <p:cNvCxnSpPr/>
            <p:nvPr/>
          </p:nvCxnSpPr>
          <p:spPr>
            <a:xfrm flipV="1">
              <a:off x="2625741" y="1524000"/>
              <a:ext cx="1870059" cy="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flipV="1">
              <a:off x="2604654" y="381000"/>
              <a:ext cx="1433946" cy="1143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3" name="Rectangle 362"/>
          <p:cNvSpPr/>
          <p:nvPr/>
        </p:nvSpPr>
        <p:spPr>
          <a:xfrm flipH="1">
            <a:off x="1217817" y="2310075"/>
            <a:ext cx="577078" cy="369332"/>
          </a:xfrm>
          <a:prstGeom prst="rect">
            <a:avLst/>
          </a:prstGeom>
        </p:spPr>
        <p:txBody>
          <a:bodyPr wrap="square">
            <a:spAutoFit/>
          </a:bodyPr>
          <a:lstStyle/>
          <a:p>
            <a:r>
              <a:rPr lang="en-US" dirty="0" smtClean="0"/>
              <a:t>B</a:t>
            </a:r>
            <a:endParaRPr lang="en-US" dirty="0"/>
          </a:p>
        </p:txBody>
      </p:sp>
      <p:sp>
        <p:nvSpPr>
          <p:cNvPr id="489" name="Arc 488"/>
          <p:cNvSpPr/>
          <p:nvPr/>
        </p:nvSpPr>
        <p:spPr>
          <a:xfrm rot="304107">
            <a:off x="677860" y="3929199"/>
            <a:ext cx="2065246" cy="1946105"/>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91" name="Straight Connector 490"/>
          <p:cNvCxnSpPr/>
          <p:nvPr/>
        </p:nvCxnSpPr>
        <p:spPr>
          <a:xfrm flipH="1">
            <a:off x="1932956" y="2592622"/>
            <a:ext cx="2475516" cy="2264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6" name="Arc 535"/>
          <p:cNvSpPr/>
          <p:nvPr/>
        </p:nvSpPr>
        <p:spPr>
          <a:xfrm rot="21445092">
            <a:off x="773962" y="1337895"/>
            <a:ext cx="2017216" cy="240554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2" name="Arc 561"/>
          <p:cNvSpPr/>
          <p:nvPr/>
        </p:nvSpPr>
        <p:spPr>
          <a:xfrm rot="21356889">
            <a:off x="1762286" y="1729113"/>
            <a:ext cx="1224681" cy="992980"/>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3" name="Arc 562"/>
          <p:cNvSpPr/>
          <p:nvPr/>
        </p:nvSpPr>
        <p:spPr>
          <a:xfrm rot="20894834">
            <a:off x="1855131" y="4316801"/>
            <a:ext cx="1224681" cy="992980"/>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Arc 199"/>
          <p:cNvSpPr/>
          <p:nvPr/>
        </p:nvSpPr>
        <p:spPr>
          <a:xfrm rot="20186618">
            <a:off x="3591817" y="1644101"/>
            <a:ext cx="1716763" cy="200932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0" name="Arc 229"/>
          <p:cNvSpPr/>
          <p:nvPr/>
        </p:nvSpPr>
        <p:spPr>
          <a:xfrm rot="17677562">
            <a:off x="4172578" y="1570888"/>
            <a:ext cx="802596" cy="739726"/>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Arc 355"/>
          <p:cNvSpPr/>
          <p:nvPr/>
        </p:nvSpPr>
        <p:spPr>
          <a:xfrm rot="304107">
            <a:off x="3499148" y="3903747"/>
            <a:ext cx="2065246" cy="1946105"/>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6" name="Arc 385"/>
          <p:cNvSpPr/>
          <p:nvPr/>
        </p:nvSpPr>
        <p:spPr>
          <a:xfrm rot="19372169">
            <a:off x="4766152" y="4289051"/>
            <a:ext cx="1224681" cy="992980"/>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2" name="Straight Connector 181"/>
          <p:cNvCxnSpPr/>
          <p:nvPr/>
        </p:nvCxnSpPr>
        <p:spPr>
          <a:xfrm flipH="1">
            <a:off x="4632535" y="2683957"/>
            <a:ext cx="2475516" cy="2264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370256" y="2838142"/>
            <a:ext cx="348172" cy="369332"/>
          </a:xfrm>
          <a:prstGeom prst="rect">
            <a:avLst/>
          </a:prstGeom>
        </p:spPr>
        <p:txBody>
          <a:bodyPr wrap="none">
            <a:spAutoFit/>
          </a:bodyPr>
          <a:lstStyle/>
          <a:p>
            <a:pPr lvl="0"/>
            <a:r>
              <a:rPr lang="en-US" dirty="0" smtClean="0">
                <a:solidFill>
                  <a:prstClr val="black"/>
                </a:solidFill>
              </a:rPr>
              <a:t>E</a:t>
            </a:r>
            <a:endParaRPr lang="en-US" dirty="0">
              <a:solidFill>
                <a:prstClr val="black"/>
              </a:solidFill>
            </a:endParaRPr>
          </a:p>
        </p:txBody>
      </p:sp>
      <p:sp>
        <p:nvSpPr>
          <p:cNvPr id="280" name="Rectangle 279"/>
          <p:cNvSpPr/>
          <p:nvPr/>
        </p:nvSpPr>
        <p:spPr>
          <a:xfrm>
            <a:off x="4081594" y="2407956"/>
            <a:ext cx="343364" cy="369332"/>
          </a:xfrm>
          <a:prstGeom prst="rect">
            <a:avLst/>
          </a:prstGeom>
        </p:spPr>
        <p:txBody>
          <a:bodyPr wrap="none">
            <a:spAutoFit/>
          </a:bodyPr>
          <a:lstStyle/>
          <a:p>
            <a:pPr lvl="0"/>
            <a:r>
              <a:rPr lang="en-US" dirty="0">
                <a:solidFill>
                  <a:prstClr val="black"/>
                </a:solidFill>
              </a:rPr>
              <a:t>F</a:t>
            </a:r>
          </a:p>
        </p:txBody>
      </p:sp>
      <p:sp>
        <p:nvSpPr>
          <p:cNvPr id="306" name="Arc 305"/>
          <p:cNvSpPr/>
          <p:nvPr/>
        </p:nvSpPr>
        <p:spPr>
          <a:xfrm rot="19568642">
            <a:off x="2854282" y="3828034"/>
            <a:ext cx="2836235" cy="278372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8" name="Arc 387"/>
          <p:cNvSpPr/>
          <p:nvPr/>
        </p:nvSpPr>
        <p:spPr>
          <a:xfrm rot="17944808">
            <a:off x="3960629" y="3834950"/>
            <a:ext cx="787281" cy="548669"/>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9" name="Straight Connector 388"/>
          <p:cNvCxnSpPr/>
          <p:nvPr/>
        </p:nvCxnSpPr>
        <p:spPr>
          <a:xfrm>
            <a:off x="3744246" y="2648761"/>
            <a:ext cx="982909" cy="22295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3" name="Rectangle 482"/>
          <p:cNvSpPr/>
          <p:nvPr/>
        </p:nvSpPr>
        <p:spPr>
          <a:xfrm>
            <a:off x="3361117" y="2539383"/>
            <a:ext cx="362600" cy="369332"/>
          </a:xfrm>
          <a:prstGeom prst="rect">
            <a:avLst/>
          </a:prstGeom>
        </p:spPr>
        <p:txBody>
          <a:bodyPr wrap="none">
            <a:spAutoFit/>
          </a:bodyPr>
          <a:lstStyle/>
          <a:p>
            <a:pPr lvl="0"/>
            <a:r>
              <a:rPr lang="en-US" dirty="0" smtClean="0">
                <a:solidFill>
                  <a:prstClr val="black"/>
                </a:solidFill>
              </a:rPr>
              <a:t>G</a:t>
            </a:r>
            <a:endParaRPr lang="en-US" dirty="0">
              <a:solidFill>
                <a:prstClr val="black"/>
              </a:solidFill>
            </a:endParaRPr>
          </a:p>
        </p:txBody>
      </p:sp>
      <p:pic>
        <p:nvPicPr>
          <p:cNvPr id="181" name="Picture 4" descr="C:\Users\MD AHSAN HABIB RUBEL\Desktop\click 02.gif"/>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4615" y="949429"/>
            <a:ext cx="1546167" cy="1498024"/>
          </a:xfrm>
          <a:prstGeom prst="rect">
            <a:avLst/>
          </a:prstGeom>
          <a:gradFill>
            <a:gsLst>
              <a:gs pos="8000">
                <a:srgbClr val="CC66FF">
                  <a:lumMod val="27000"/>
                  <a:alpha val="77000"/>
                </a:srgbClr>
              </a:gs>
              <a:gs pos="58000">
                <a:schemeClr val="accent4">
                  <a:lumMod val="60000"/>
                  <a:lumOff val="40000"/>
                </a:schemeClr>
              </a:gs>
              <a:gs pos="20000">
                <a:srgbClr val="AAC0E8"/>
              </a:gs>
              <a:gs pos="25000">
                <a:srgbClr val="339966"/>
              </a:gs>
              <a:gs pos="44000">
                <a:srgbClr val="7030A0"/>
              </a:gs>
              <a:gs pos="96000">
                <a:schemeClr val="tx1"/>
              </a:gs>
              <a:gs pos="34000">
                <a:srgbClr val="FFFF00"/>
              </a:gs>
              <a:gs pos="87000">
                <a:srgbClr val="00B0F0"/>
              </a:gs>
              <a:gs pos="86000">
                <a:schemeClr val="accent1">
                  <a:tint val="44500"/>
                  <a:satMod val="160000"/>
                </a:schemeClr>
              </a:gs>
              <a:gs pos="70000">
                <a:srgbClr val="DADAFC"/>
              </a:gs>
            </a:gsLst>
            <a:lin ang="5400000" scaled="0"/>
          </a:gradFill>
          <a:ln w="34925">
            <a:noFill/>
          </a:ln>
          <a:effectLst>
            <a:glow rad="63500">
              <a:schemeClr val="accent3">
                <a:satMod val="175000"/>
                <a:alpha val="40000"/>
              </a:schemeClr>
            </a:glow>
            <a:outerShdw blurRad="225425" dist="50800" dir="5220000" algn="ctr">
              <a:srgbClr val="000000">
                <a:alpha val="33000"/>
              </a:srgbClr>
            </a:outerShdw>
            <a:reflection blurRad="6350" stA="50000" endA="300" endPos="90000" dist="50800" dir="5400000" sy="-100000" algn="bl" rotWithShape="0"/>
            <a:softEdge rad="12700"/>
          </a:effectLst>
          <a:scene3d>
            <a:camera prst="isometricRightUp"/>
            <a:lightRig rig="harsh" dir="t">
              <a:rot lat="0" lon="0" rev="3000000"/>
            </a:lightRig>
          </a:scene3d>
          <a:sp3d extrusionH="254000" contourW="19050">
            <a:bevelT w="82550" h="44450" prst="angle"/>
            <a:bevelB w="82550" h="44450" prst="angle"/>
            <a:contourClr>
              <a:srgbClr val="FFFFFF"/>
            </a:contourClr>
          </a:sp3d>
          <a:extLst/>
        </p:spPr>
      </p:pic>
      <mc:AlternateContent xmlns:mc="http://schemas.openxmlformats.org/markup-compatibility/2006" xmlns:a14="http://schemas.microsoft.com/office/drawing/2010/main">
        <mc:Choice Requires="a14">
          <p:sp>
            <p:nvSpPr>
              <p:cNvPr id="184" name="TextBox 183"/>
              <p:cNvSpPr txBox="1"/>
              <p:nvPr/>
            </p:nvSpPr>
            <p:spPr>
              <a:xfrm>
                <a:off x="1815301" y="5266567"/>
                <a:ext cx="6200549" cy="646331"/>
              </a:xfrm>
              <a:prstGeom prst="rect">
                <a:avLst/>
              </a:prstGeom>
              <a:noFill/>
            </p:spPr>
            <p:txBody>
              <a:bodyPr wrap="square" rtlCol="0">
                <a:spAutoFit/>
              </a:bodyPr>
              <a:lstStyle/>
              <a:p>
                <a:r>
                  <a:rPr lang="en-US" sz="3600" dirty="0" smtClean="0"/>
                  <a:t>  </a:t>
                </a:r>
                <a14:m>
                  <m:oMath xmlns:m="http://schemas.openxmlformats.org/officeDocument/2006/math">
                    <m:r>
                      <a:rPr lang="en-US" sz="3600" i="1" smtClean="0">
                        <a:latin typeface="Cambria Math"/>
                        <a:ea typeface="Cambria Math"/>
                      </a:rPr>
                      <m:t>∴</m:t>
                    </m:r>
                  </m:oMath>
                </a14:m>
                <a:r>
                  <a:rPr lang="en-US" sz="3600" dirty="0" smtClean="0"/>
                  <a:t>  </a:t>
                </a:r>
                <a:r>
                  <a:rPr lang="en-US" sz="3600" dirty="0" err="1" smtClean="0"/>
                  <a:t>ত্রিভুজ</a:t>
                </a:r>
                <a:r>
                  <a:rPr lang="en-US" sz="3600" dirty="0" smtClean="0"/>
                  <a:t> ABC- ই </a:t>
                </a:r>
                <a:r>
                  <a:rPr lang="en-US" sz="3600" dirty="0" err="1" smtClean="0"/>
                  <a:t>উদ্দিষ্ট</a:t>
                </a:r>
                <a:r>
                  <a:rPr lang="en-US" sz="3600" dirty="0" smtClean="0"/>
                  <a:t> </a:t>
                </a:r>
                <a:r>
                  <a:rPr lang="en-US" sz="3600" dirty="0" err="1" smtClean="0"/>
                  <a:t>ত্রিভুজ</a:t>
                </a:r>
                <a:r>
                  <a:rPr lang="en-US" sz="3600" dirty="0" smtClean="0"/>
                  <a:t> </a:t>
                </a:r>
                <a:endParaRPr lang="en-US" sz="3600" dirty="0"/>
              </a:p>
            </p:txBody>
          </p:sp>
        </mc:Choice>
        <mc:Fallback xmlns="">
          <p:sp>
            <p:nvSpPr>
              <p:cNvPr id="184" name="TextBox 183"/>
              <p:cNvSpPr txBox="1">
                <a:spLocks noRot="1" noChangeAspect="1" noMove="1" noResize="1" noEditPoints="1" noAdjustHandles="1" noChangeArrowheads="1" noChangeShapeType="1" noTextEdit="1"/>
              </p:cNvSpPr>
              <p:nvPr/>
            </p:nvSpPr>
            <p:spPr>
              <a:xfrm>
                <a:off x="1815301" y="5266567"/>
                <a:ext cx="6200549" cy="646331"/>
              </a:xfrm>
              <a:prstGeom prst="rect">
                <a:avLst/>
              </a:prstGeom>
              <a:blipFill rotWithShape="1">
                <a:blip r:embed="rId4"/>
                <a:stretch>
                  <a:fillRect t="-12264" b="-36792"/>
                </a:stretch>
              </a:blipFill>
            </p:spPr>
            <p:txBody>
              <a:bodyPr/>
              <a:lstStyle/>
              <a:p>
                <a:r>
                  <a:rPr lang="en-US">
                    <a:noFill/>
                  </a:rPr>
                  <a:t> </a:t>
                </a:r>
              </a:p>
            </p:txBody>
          </p:sp>
        </mc:Fallback>
      </mc:AlternateContent>
      <p:sp>
        <p:nvSpPr>
          <p:cNvPr id="185" name="Rectangle 184"/>
          <p:cNvSpPr/>
          <p:nvPr/>
        </p:nvSpPr>
        <p:spPr>
          <a:xfrm>
            <a:off x="3744246" y="2655747"/>
            <a:ext cx="352982" cy="369332"/>
          </a:xfrm>
          <a:prstGeom prst="rect">
            <a:avLst/>
          </a:prstGeom>
        </p:spPr>
        <p:txBody>
          <a:bodyPr wrap="none">
            <a:spAutoFit/>
          </a:bodyPr>
          <a:lstStyle/>
          <a:p>
            <a:pPr lvl="0"/>
            <a:r>
              <a:rPr lang="en-US" dirty="0" smtClean="0">
                <a:solidFill>
                  <a:prstClr val="black"/>
                </a:solidFill>
              </a:rPr>
              <a:t>A</a:t>
            </a:r>
            <a:endParaRPr lang="en-US" dirty="0">
              <a:solidFill>
                <a:prstClr val="black"/>
              </a:solidFill>
            </a:endParaRPr>
          </a:p>
        </p:txBody>
      </p:sp>
      <p:grpSp>
        <p:nvGrpSpPr>
          <p:cNvPr id="40" name="Group 39"/>
          <p:cNvGrpSpPr/>
          <p:nvPr/>
        </p:nvGrpSpPr>
        <p:grpSpPr>
          <a:xfrm>
            <a:off x="1932955" y="3025079"/>
            <a:ext cx="2794202" cy="1880366"/>
            <a:chOff x="308808" y="2550011"/>
            <a:chExt cx="2794202" cy="1880366"/>
          </a:xfrm>
        </p:grpSpPr>
        <p:cxnSp>
          <p:nvCxnSpPr>
            <p:cNvPr id="41" name="Straight Connector 40"/>
            <p:cNvCxnSpPr/>
            <p:nvPr/>
          </p:nvCxnSpPr>
          <p:spPr>
            <a:xfrm flipV="1">
              <a:off x="320740" y="2587863"/>
              <a:ext cx="1975849" cy="18322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08808" y="4430376"/>
              <a:ext cx="278866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185" idx="2"/>
            </p:cNvCxnSpPr>
            <p:nvPr/>
          </p:nvCxnSpPr>
          <p:spPr>
            <a:xfrm flipH="1" flipV="1">
              <a:off x="2296590" y="2550011"/>
              <a:ext cx="806420" cy="18701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62089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1"/>
                    </p:tgtEl>
                  </p:cond>
                </p:stCondLst>
                <p:endSync evt="end" delay="0">
                  <p:rtn val="all"/>
                </p:endSync>
                <p:childTnLst>
                  <p:par>
                    <p:cTn id="3" fill="hold">
                      <p:stCondLst>
                        <p:cond delay="0"/>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5000" fill="hold"/>
                                        <p:tgtEl>
                                          <p:spTgt spid="184"/>
                                        </p:tgtEl>
                                        <p:attrNameLst>
                                          <p:attrName>ppt_x</p:attrName>
                                        </p:attrNameLst>
                                      </p:cBhvr>
                                      <p:tavLst>
                                        <p:tav tm="0">
                                          <p:val>
                                            <p:strVal val="1+#ppt_w/2"/>
                                          </p:val>
                                        </p:tav>
                                        <p:tav tm="100000">
                                          <p:val>
                                            <p:strVal val="#ppt_x"/>
                                          </p:val>
                                        </p:tav>
                                      </p:tavLst>
                                    </p:anim>
                                    <p:anim calcmode="lin" valueType="num">
                                      <p:cBhvr additive="base">
                                        <p:cTn id="8" dur="5000" fill="hold"/>
                                        <p:tgtEl>
                                          <p:spTgt spid="18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572"/>
                                        </p:tgtEl>
                                        <p:attrNameLst>
                                          <p:attrName>style.visibility</p:attrName>
                                        </p:attrNameLst>
                                      </p:cBhvr>
                                      <p:to>
                                        <p:strVal val="visible"/>
                                      </p:to>
                                    </p:set>
                                    <p:animEffect transition="in" filter="fade">
                                      <p:cBhvr>
                                        <p:cTn id="11" dur="1000"/>
                                        <p:tgtEl>
                                          <p:spTgt spid="572"/>
                                        </p:tgtEl>
                                      </p:cBhvr>
                                    </p:animEffect>
                                    <p:anim calcmode="lin" valueType="num">
                                      <p:cBhvr>
                                        <p:cTn id="12" dur="1000" fill="hold"/>
                                        <p:tgtEl>
                                          <p:spTgt spid="572"/>
                                        </p:tgtEl>
                                        <p:attrNameLst>
                                          <p:attrName>ppt_x</p:attrName>
                                        </p:attrNameLst>
                                      </p:cBhvr>
                                      <p:tavLst>
                                        <p:tav tm="0">
                                          <p:val>
                                            <p:strVal val="#ppt_x"/>
                                          </p:val>
                                        </p:tav>
                                        <p:tav tm="100000">
                                          <p:val>
                                            <p:strVal val="#ppt_x"/>
                                          </p:val>
                                        </p:tav>
                                      </p:tavLst>
                                    </p:anim>
                                    <p:anim calcmode="lin" valueType="num">
                                      <p:cBhvr>
                                        <p:cTn id="13" dur="1000" fill="hold"/>
                                        <p:tgtEl>
                                          <p:spTgt spid="572"/>
                                        </p:tgtEl>
                                        <p:attrNameLst>
                                          <p:attrName>ppt_y</p:attrName>
                                        </p:attrNameLst>
                                      </p:cBhvr>
                                      <p:tavLst>
                                        <p:tav tm="0">
                                          <p:val>
                                            <p:strVal val="#ppt_y+.1"/>
                                          </p:val>
                                        </p:tav>
                                        <p:tav tm="100000">
                                          <p:val>
                                            <p:strVal val="#ppt_y"/>
                                          </p:val>
                                        </p:tav>
                                      </p:tavLst>
                                    </p:anim>
                                  </p:childTnLst>
                                </p:cTn>
                              </p:par>
                            </p:childTnLst>
                          </p:cTn>
                        </p:par>
                        <p:par>
                          <p:cTn id="14" fill="hold">
                            <p:stCondLst>
                              <p:cond delay="5000"/>
                            </p:stCondLst>
                            <p:childTnLst>
                              <p:par>
                                <p:cTn id="15" presetID="37" presetClass="exit" presetSubtype="0" fill="hold" nodeType="afterEffect">
                                  <p:stCondLst>
                                    <p:cond delay="0"/>
                                  </p:stCondLst>
                                  <p:childTnLst>
                                    <p:animEffect transition="out" filter="fade">
                                      <p:cBhvr>
                                        <p:cTn id="16" dur="5000"/>
                                        <p:tgtEl>
                                          <p:spTgt spid="389"/>
                                        </p:tgtEl>
                                      </p:cBhvr>
                                    </p:animEffect>
                                    <p:anim calcmode="lin" valueType="num">
                                      <p:cBhvr>
                                        <p:cTn id="17" dur="5000"/>
                                        <p:tgtEl>
                                          <p:spTgt spid="389"/>
                                        </p:tgtEl>
                                        <p:attrNameLst>
                                          <p:attrName>ppt_x</p:attrName>
                                        </p:attrNameLst>
                                      </p:cBhvr>
                                      <p:tavLst>
                                        <p:tav tm="0">
                                          <p:val>
                                            <p:strVal val="ppt_x"/>
                                          </p:val>
                                        </p:tav>
                                        <p:tav tm="100000">
                                          <p:val>
                                            <p:strVal val="ppt_x"/>
                                          </p:val>
                                        </p:tav>
                                      </p:tavLst>
                                    </p:anim>
                                    <p:anim calcmode="lin" valueType="num">
                                      <p:cBhvr>
                                        <p:cTn id="18" dur="500" decel="100000"/>
                                        <p:tgtEl>
                                          <p:spTgt spid="389"/>
                                        </p:tgtEl>
                                        <p:attrNameLst>
                                          <p:attrName>ppt_y</p:attrName>
                                        </p:attrNameLst>
                                      </p:cBhvr>
                                      <p:tavLst>
                                        <p:tav tm="0">
                                          <p:val>
                                            <p:strVal val="ppt_y"/>
                                          </p:val>
                                        </p:tav>
                                        <p:tav tm="100000">
                                          <p:val>
                                            <p:strVal val="ppt_y-.03"/>
                                          </p:val>
                                        </p:tav>
                                      </p:tavLst>
                                    </p:anim>
                                    <p:anim calcmode="lin" valueType="num">
                                      <p:cBhvr>
                                        <p:cTn id="19" dur="4500" accel="100000">
                                          <p:stCondLst>
                                            <p:cond delay="500"/>
                                          </p:stCondLst>
                                        </p:cTn>
                                        <p:tgtEl>
                                          <p:spTgt spid="389"/>
                                        </p:tgtEl>
                                        <p:attrNameLst>
                                          <p:attrName>ppt_y</p:attrName>
                                        </p:attrNameLst>
                                      </p:cBhvr>
                                      <p:tavLst>
                                        <p:tav tm="0">
                                          <p:val>
                                            <p:strVal val="ppt_y"/>
                                          </p:val>
                                        </p:tav>
                                        <p:tav tm="100000">
                                          <p:val>
                                            <p:strVal val="ppt_y+1"/>
                                          </p:val>
                                        </p:tav>
                                      </p:tavLst>
                                    </p:anim>
                                    <p:set>
                                      <p:cBhvr>
                                        <p:cTn id="20" dur="1" fill="hold">
                                          <p:stCondLst>
                                            <p:cond delay="4999"/>
                                          </p:stCondLst>
                                        </p:cTn>
                                        <p:tgtEl>
                                          <p:spTgt spid="389"/>
                                        </p:tgtEl>
                                        <p:attrNameLst>
                                          <p:attrName>style.visibility</p:attrName>
                                        </p:attrNameLst>
                                      </p:cBhvr>
                                      <p:to>
                                        <p:strVal val="hidden"/>
                                      </p:to>
                                    </p:set>
                                  </p:childTnLst>
                                </p:cTn>
                              </p:par>
                              <p:par>
                                <p:cTn id="21" presetID="37" presetClass="exit" presetSubtype="0" fill="hold" nodeType="withEffect">
                                  <p:stCondLst>
                                    <p:cond delay="0"/>
                                  </p:stCondLst>
                                  <p:childTnLst>
                                    <p:animEffect transition="out" filter="fade">
                                      <p:cBhvr>
                                        <p:cTn id="22" dur="5000"/>
                                        <p:tgtEl>
                                          <p:spTgt spid="491"/>
                                        </p:tgtEl>
                                      </p:cBhvr>
                                    </p:animEffect>
                                    <p:anim calcmode="lin" valueType="num">
                                      <p:cBhvr>
                                        <p:cTn id="23" dur="5000"/>
                                        <p:tgtEl>
                                          <p:spTgt spid="491"/>
                                        </p:tgtEl>
                                        <p:attrNameLst>
                                          <p:attrName>ppt_x</p:attrName>
                                        </p:attrNameLst>
                                      </p:cBhvr>
                                      <p:tavLst>
                                        <p:tav tm="0">
                                          <p:val>
                                            <p:strVal val="ppt_x"/>
                                          </p:val>
                                        </p:tav>
                                        <p:tav tm="100000">
                                          <p:val>
                                            <p:strVal val="ppt_x"/>
                                          </p:val>
                                        </p:tav>
                                      </p:tavLst>
                                    </p:anim>
                                    <p:anim calcmode="lin" valueType="num">
                                      <p:cBhvr>
                                        <p:cTn id="24" dur="500" decel="100000"/>
                                        <p:tgtEl>
                                          <p:spTgt spid="491"/>
                                        </p:tgtEl>
                                        <p:attrNameLst>
                                          <p:attrName>ppt_y</p:attrName>
                                        </p:attrNameLst>
                                      </p:cBhvr>
                                      <p:tavLst>
                                        <p:tav tm="0">
                                          <p:val>
                                            <p:strVal val="ppt_y"/>
                                          </p:val>
                                        </p:tav>
                                        <p:tav tm="100000">
                                          <p:val>
                                            <p:strVal val="ppt_y-.03"/>
                                          </p:val>
                                        </p:tav>
                                      </p:tavLst>
                                    </p:anim>
                                    <p:anim calcmode="lin" valueType="num">
                                      <p:cBhvr>
                                        <p:cTn id="25" dur="4500" accel="100000">
                                          <p:stCondLst>
                                            <p:cond delay="500"/>
                                          </p:stCondLst>
                                        </p:cTn>
                                        <p:tgtEl>
                                          <p:spTgt spid="491"/>
                                        </p:tgtEl>
                                        <p:attrNameLst>
                                          <p:attrName>ppt_y</p:attrName>
                                        </p:attrNameLst>
                                      </p:cBhvr>
                                      <p:tavLst>
                                        <p:tav tm="0">
                                          <p:val>
                                            <p:strVal val="ppt_y"/>
                                          </p:val>
                                        </p:tav>
                                        <p:tav tm="100000">
                                          <p:val>
                                            <p:strVal val="ppt_y+1"/>
                                          </p:val>
                                        </p:tav>
                                      </p:tavLst>
                                    </p:anim>
                                    <p:set>
                                      <p:cBhvr>
                                        <p:cTn id="26" dur="1" fill="hold">
                                          <p:stCondLst>
                                            <p:cond delay="4999"/>
                                          </p:stCondLst>
                                        </p:cTn>
                                        <p:tgtEl>
                                          <p:spTgt spid="491"/>
                                        </p:tgtEl>
                                        <p:attrNameLst>
                                          <p:attrName>style.visibility</p:attrName>
                                        </p:attrNameLst>
                                      </p:cBhvr>
                                      <p:to>
                                        <p:strVal val="hidden"/>
                                      </p:to>
                                    </p:set>
                                  </p:childTnLst>
                                </p:cTn>
                              </p:par>
                              <p:par>
                                <p:cTn id="27" presetID="37" presetClass="exit" presetSubtype="0" fill="hold" nodeType="withEffect">
                                  <p:stCondLst>
                                    <p:cond delay="0"/>
                                  </p:stCondLst>
                                  <p:childTnLst>
                                    <p:animEffect transition="out" filter="fade">
                                      <p:cBhvr>
                                        <p:cTn id="28" dur="5000"/>
                                        <p:tgtEl>
                                          <p:spTgt spid="5"/>
                                        </p:tgtEl>
                                      </p:cBhvr>
                                    </p:animEffect>
                                    <p:anim calcmode="lin" valueType="num">
                                      <p:cBhvr>
                                        <p:cTn id="29" dur="5000"/>
                                        <p:tgtEl>
                                          <p:spTgt spid="5"/>
                                        </p:tgtEl>
                                        <p:attrNameLst>
                                          <p:attrName>ppt_x</p:attrName>
                                        </p:attrNameLst>
                                      </p:cBhvr>
                                      <p:tavLst>
                                        <p:tav tm="0">
                                          <p:val>
                                            <p:strVal val="ppt_x"/>
                                          </p:val>
                                        </p:tav>
                                        <p:tav tm="100000">
                                          <p:val>
                                            <p:strVal val="ppt_x"/>
                                          </p:val>
                                        </p:tav>
                                      </p:tavLst>
                                    </p:anim>
                                    <p:anim calcmode="lin" valueType="num">
                                      <p:cBhvr>
                                        <p:cTn id="30" dur="500" decel="100000"/>
                                        <p:tgtEl>
                                          <p:spTgt spid="5"/>
                                        </p:tgtEl>
                                        <p:attrNameLst>
                                          <p:attrName>ppt_y</p:attrName>
                                        </p:attrNameLst>
                                      </p:cBhvr>
                                      <p:tavLst>
                                        <p:tav tm="0">
                                          <p:val>
                                            <p:strVal val="ppt_y"/>
                                          </p:val>
                                        </p:tav>
                                        <p:tav tm="100000">
                                          <p:val>
                                            <p:strVal val="ppt_y-.03"/>
                                          </p:val>
                                        </p:tav>
                                      </p:tavLst>
                                    </p:anim>
                                    <p:anim calcmode="lin" valueType="num">
                                      <p:cBhvr>
                                        <p:cTn id="31" dur="4500" accel="100000">
                                          <p:stCondLst>
                                            <p:cond delay="500"/>
                                          </p:stCondLst>
                                        </p:cTn>
                                        <p:tgtEl>
                                          <p:spTgt spid="5"/>
                                        </p:tgtEl>
                                        <p:attrNameLst>
                                          <p:attrName>ppt_y</p:attrName>
                                        </p:attrNameLst>
                                      </p:cBhvr>
                                      <p:tavLst>
                                        <p:tav tm="0">
                                          <p:val>
                                            <p:strVal val="ppt_y"/>
                                          </p:val>
                                        </p:tav>
                                        <p:tav tm="100000">
                                          <p:val>
                                            <p:strVal val="ppt_y+1"/>
                                          </p:val>
                                        </p:tav>
                                      </p:tavLst>
                                    </p:anim>
                                    <p:set>
                                      <p:cBhvr>
                                        <p:cTn id="32" dur="1" fill="hold">
                                          <p:stCondLst>
                                            <p:cond delay="4999"/>
                                          </p:stCondLst>
                                        </p:cTn>
                                        <p:tgtEl>
                                          <p:spTgt spid="5"/>
                                        </p:tgtEl>
                                        <p:attrNameLst>
                                          <p:attrName>style.visibility</p:attrName>
                                        </p:attrNameLst>
                                      </p:cBhvr>
                                      <p:to>
                                        <p:strVal val="hidden"/>
                                      </p:to>
                                    </p:set>
                                  </p:childTnLst>
                                </p:cTn>
                              </p:par>
                              <p:par>
                                <p:cTn id="33" presetID="37" presetClass="exit" presetSubtype="0" fill="hold" grpId="0" nodeType="withEffect">
                                  <p:stCondLst>
                                    <p:cond delay="0"/>
                                  </p:stCondLst>
                                  <p:childTnLst>
                                    <p:animEffect transition="out" filter="fade">
                                      <p:cBhvr>
                                        <p:cTn id="34" dur="5000"/>
                                        <p:tgtEl>
                                          <p:spTgt spid="483"/>
                                        </p:tgtEl>
                                      </p:cBhvr>
                                    </p:animEffect>
                                    <p:anim calcmode="lin" valueType="num">
                                      <p:cBhvr>
                                        <p:cTn id="35" dur="5000"/>
                                        <p:tgtEl>
                                          <p:spTgt spid="483"/>
                                        </p:tgtEl>
                                        <p:attrNameLst>
                                          <p:attrName>ppt_x</p:attrName>
                                        </p:attrNameLst>
                                      </p:cBhvr>
                                      <p:tavLst>
                                        <p:tav tm="0">
                                          <p:val>
                                            <p:strVal val="ppt_x"/>
                                          </p:val>
                                        </p:tav>
                                        <p:tav tm="100000">
                                          <p:val>
                                            <p:strVal val="ppt_x"/>
                                          </p:val>
                                        </p:tav>
                                      </p:tavLst>
                                    </p:anim>
                                    <p:anim calcmode="lin" valueType="num">
                                      <p:cBhvr>
                                        <p:cTn id="36" dur="500" decel="100000"/>
                                        <p:tgtEl>
                                          <p:spTgt spid="483"/>
                                        </p:tgtEl>
                                        <p:attrNameLst>
                                          <p:attrName>ppt_y</p:attrName>
                                        </p:attrNameLst>
                                      </p:cBhvr>
                                      <p:tavLst>
                                        <p:tav tm="0">
                                          <p:val>
                                            <p:strVal val="ppt_y"/>
                                          </p:val>
                                        </p:tav>
                                        <p:tav tm="100000">
                                          <p:val>
                                            <p:strVal val="ppt_y-.03"/>
                                          </p:val>
                                        </p:tav>
                                      </p:tavLst>
                                    </p:anim>
                                    <p:anim calcmode="lin" valueType="num">
                                      <p:cBhvr>
                                        <p:cTn id="37" dur="4500" accel="100000">
                                          <p:stCondLst>
                                            <p:cond delay="500"/>
                                          </p:stCondLst>
                                        </p:cTn>
                                        <p:tgtEl>
                                          <p:spTgt spid="483"/>
                                        </p:tgtEl>
                                        <p:attrNameLst>
                                          <p:attrName>ppt_y</p:attrName>
                                        </p:attrNameLst>
                                      </p:cBhvr>
                                      <p:tavLst>
                                        <p:tav tm="0">
                                          <p:val>
                                            <p:strVal val="ppt_y"/>
                                          </p:val>
                                        </p:tav>
                                        <p:tav tm="100000">
                                          <p:val>
                                            <p:strVal val="ppt_y+1"/>
                                          </p:val>
                                        </p:tav>
                                      </p:tavLst>
                                    </p:anim>
                                    <p:set>
                                      <p:cBhvr>
                                        <p:cTn id="38" dur="1" fill="hold">
                                          <p:stCondLst>
                                            <p:cond delay="4999"/>
                                          </p:stCondLst>
                                        </p:cTn>
                                        <p:tgtEl>
                                          <p:spTgt spid="483"/>
                                        </p:tgtEl>
                                        <p:attrNameLst>
                                          <p:attrName>style.visibility</p:attrName>
                                        </p:attrNameLst>
                                      </p:cBhvr>
                                      <p:to>
                                        <p:strVal val="hidden"/>
                                      </p:to>
                                    </p:set>
                                  </p:childTnLst>
                                </p:cTn>
                              </p:par>
                              <p:par>
                                <p:cTn id="39" presetID="37" presetClass="exit" presetSubtype="0" fill="hold" grpId="0" nodeType="withEffect">
                                  <p:stCondLst>
                                    <p:cond delay="0"/>
                                  </p:stCondLst>
                                  <p:childTnLst>
                                    <p:animEffect transition="out" filter="fade">
                                      <p:cBhvr>
                                        <p:cTn id="40" dur="5000"/>
                                        <p:tgtEl>
                                          <p:spTgt spid="280"/>
                                        </p:tgtEl>
                                      </p:cBhvr>
                                    </p:animEffect>
                                    <p:anim calcmode="lin" valueType="num">
                                      <p:cBhvr>
                                        <p:cTn id="41" dur="5000"/>
                                        <p:tgtEl>
                                          <p:spTgt spid="280"/>
                                        </p:tgtEl>
                                        <p:attrNameLst>
                                          <p:attrName>ppt_x</p:attrName>
                                        </p:attrNameLst>
                                      </p:cBhvr>
                                      <p:tavLst>
                                        <p:tav tm="0">
                                          <p:val>
                                            <p:strVal val="ppt_x"/>
                                          </p:val>
                                        </p:tav>
                                        <p:tav tm="100000">
                                          <p:val>
                                            <p:strVal val="ppt_x"/>
                                          </p:val>
                                        </p:tav>
                                      </p:tavLst>
                                    </p:anim>
                                    <p:anim calcmode="lin" valueType="num">
                                      <p:cBhvr>
                                        <p:cTn id="42" dur="500" decel="100000"/>
                                        <p:tgtEl>
                                          <p:spTgt spid="280"/>
                                        </p:tgtEl>
                                        <p:attrNameLst>
                                          <p:attrName>ppt_y</p:attrName>
                                        </p:attrNameLst>
                                      </p:cBhvr>
                                      <p:tavLst>
                                        <p:tav tm="0">
                                          <p:val>
                                            <p:strVal val="ppt_y"/>
                                          </p:val>
                                        </p:tav>
                                        <p:tav tm="100000">
                                          <p:val>
                                            <p:strVal val="ppt_y-.03"/>
                                          </p:val>
                                        </p:tav>
                                      </p:tavLst>
                                    </p:anim>
                                    <p:anim calcmode="lin" valueType="num">
                                      <p:cBhvr>
                                        <p:cTn id="43" dur="4500" accel="100000">
                                          <p:stCondLst>
                                            <p:cond delay="500"/>
                                          </p:stCondLst>
                                        </p:cTn>
                                        <p:tgtEl>
                                          <p:spTgt spid="280"/>
                                        </p:tgtEl>
                                        <p:attrNameLst>
                                          <p:attrName>ppt_y</p:attrName>
                                        </p:attrNameLst>
                                      </p:cBhvr>
                                      <p:tavLst>
                                        <p:tav tm="0">
                                          <p:val>
                                            <p:strVal val="ppt_y"/>
                                          </p:val>
                                        </p:tav>
                                        <p:tav tm="100000">
                                          <p:val>
                                            <p:strVal val="ppt_y+1"/>
                                          </p:val>
                                        </p:tav>
                                      </p:tavLst>
                                    </p:anim>
                                    <p:set>
                                      <p:cBhvr>
                                        <p:cTn id="44" dur="1" fill="hold">
                                          <p:stCondLst>
                                            <p:cond delay="4999"/>
                                          </p:stCondLst>
                                        </p:cTn>
                                        <p:tgtEl>
                                          <p:spTgt spid="280"/>
                                        </p:tgtEl>
                                        <p:attrNameLst>
                                          <p:attrName>style.visibility</p:attrName>
                                        </p:attrNameLst>
                                      </p:cBhvr>
                                      <p:to>
                                        <p:strVal val="hidden"/>
                                      </p:to>
                                    </p:set>
                                  </p:childTnLst>
                                </p:cTn>
                              </p:par>
                              <p:par>
                                <p:cTn id="45" presetID="37" presetClass="exit" presetSubtype="0" fill="hold" grpId="0" nodeType="withEffect">
                                  <p:stCondLst>
                                    <p:cond delay="0"/>
                                  </p:stCondLst>
                                  <p:childTnLst>
                                    <p:animEffect transition="out" filter="fade">
                                      <p:cBhvr>
                                        <p:cTn id="46" dur="5000"/>
                                        <p:tgtEl>
                                          <p:spTgt spid="4"/>
                                        </p:tgtEl>
                                      </p:cBhvr>
                                    </p:animEffect>
                                    <p:anim calcmode="lin" valueType="num">
                                      <p:cBhvr>
                                        <p:cTn id="47" dur="5000"/>
                                        <p:tgtEl>
                                          <p:spTgt spid="4"/>
                                        </p:tgtEl>
                                        <p:attrNameLst>
                                          <p:attrName>ppt_x</p:attrName>
                                        </p:attrNameLst>
                                      </p:cBhvr>
                                      <p:tavLst>
                                        <p:tav tm="0">
                                          <p:val>
                                            <p:strVal val="ppt_x"/>
                                          </p:val>
                                        </p:tav>
                                        <p:tav tm="100000">
                                          <p:val>
                                            <p:strVal val="ppt_x"/>
                                          </p:val>
                                        </p:tav>
                                      </p:tavLst>
                                    </p:anim>
                                    <p:anim calcmode="lin" valueType="num">
                                      <p:cBhvr>
                                        <p:cTn id="48" dur="500" decel="100000"/>
                                        <p:tgtEl>
                                          <p:spTgt spid="4"/>
                                        </p:tgtEl>
                                        <p:attrNameLst>
                                          <p:attrName>ppt_y</p:attrName>
                                        </p:attrNameLst>
                                      </p:cBhvr>
                                      <p:tavLst>
                                        <p:tav tm="0">
                                          <p:val>
                                            <p:strVal val="ppt_y"/>
                                          </p:val>
                                        </p:tav>
                                        <p:tav tm="100000">
                                          <p:val>
                                            <p:strVal val="ppt_y-.03"/>
                                          </p:val>
                                        </p:tav>
                                      </p:tavLst>
                                    </p:anim>
                                    <p:anim calcmode="lin" valueType="num">
                                      <p:cBhvr>
                                        <p:cTn id="49" dur="4500" accel="100000">
                                          <p:stCondLst>
                                            <p:cond delay="500"/>
                                          </p:stCondLst>
                                        </p:cTn>
                                        <p:tgtEl>
                                          <p:spTgt spid="4"/>
                                        </p:tgtEl>
                                        <p:attrNameLst>
                                          <p:attrName>ppt_y</p:attrName>
                                        </p:attrNameLst>
                                      </p:cBhvr>
                                      <p:tavLst>
                                        <p:tav tm="0">
                                          <p:val>
                                            <p:strVal val="ppt_y"/>
                                          </p:val>
                                        </p:tav>
                                        <p:tav tm="100000">
                                          <p:val>
                                            <p:strVal val="ppt_y+1"/>
                                          </p:val>
                                        </p:tav>
                                      </p:tavLst>
                                    </p:anim>
                                    <p:set>
                                      <p:cBhvr>
                                        <p:cTn id="50" dur="1" fill="hold">
                                          <p:stCondLst>
                                            <p:cond delay="4999"/>
                                          </p:stCondLst>
                                        </p:cTn>
                                        <p:tgtEl>
                                          <p:spTgt spid="4"/>
                                        </p:tgtEl>
                                        <p:attrNameLst>
                                          <p:attrName>style.visibility</p:attrName>
                                        </p:attrNameLst>
                                      </p:cBhvr>
                                      <p:to>
                                        <p:strVal val="hidden"/>
                                      </p:to>
                                    </p:set>
                                  </p:childTnLst>
                                </p:cTn>
                              </p:par>
                              <p:par>
                                <p:cTn id="51" presetID="37" presetClass="exit" presetSubtype="0" fill="hold" grpId="0" nodeType="withEffect">
                                  <p:stCondLst>
                                    <p:cond delay="0"/>
                                  </p:stCondLst>
                                  <p:childTnLst>
                                    <p:animEffect transition="out" filter="fade">
                                      <p:cBhvr>
                                        <p:cTn id="52" dur="5000"/>
                                        <p:tgtEl>
                                          <p:spTgt spid="22"/>
                                        </p:tgtEl>
                                      </p:cBhvr>
                                    </p:animEffect>
                                    <p:anim calcmode="lin" valueType="num">
                                      <p:cBhvr>
                                        <p:cTn id="53" dur="5000"/>
                                        <p:tgtEl>
                                          <p:spTgt spid="22"/>
                                        </p:tgtEl>
                                        <p:attrNameLst>
                                          <p:attrName>ppt_x</p:attrName>
                                        </p:attrNameLst>
                                      </p:cBhvr>
                                      <p:tavLst>
                                        <p:tav tm="0">
                                          <p:val>
                                            <p:strVal val="ppt_x"/>
                                          </p:val>
                                        </p:tav>
                                        <p:tav tm="100000">
                                          <p:val>
                                            <p:strVal val="ppt_x"/>
                                          </p:val>
                                        </p:tav>
                                      </p:tavLst>
                                    </p:anim>
                                    <p:anim calcmode="lin" valueType="num">
                                      <p:cBhvr>
                                        <p:cTn id="54" dur="500" decel="100000"/>
                                        <p:tgtEl>
                                          <p:spTgt spid="22"/>
                                        </p:tgtEl>
                                        <p:attrNameLst>
                                          <p:attrName>ppt_y</p:attrName>
                                        </p:attrNameLst>
                                      </p:cBhvr>
                                      <p:tavLst>
                                        <p:tav tm="0">
                                          <p:val>
                                            <p:strVal val="ppt_y"/>
                                          </p:val>
                                        </p:tav>
                                        <p:tav tm="100000">
                                          <p:val>
                                            <p:strVal val="ppt_y-.03"/>
                                          </p:val>
                                        </p:tav>
                                      </p:tavLst>
                                    </p:anim>
                                    <p:anim calcmode="lin" valueType="num">
                                      <p:cBhvr>
                                        <p:cTn id="55" dur="4500" accel="100000">
                                          <p:stCondLst>
                                            <p:cond delay="500"/>
                                          </p:stCondLst>
                                        </p:cTn>
                                        <p:tgtEl>
                                          <p:spTgt spid="22"/>
                                        </p:tgtEl>
                                        <p:attrNameLst>
                                          <p:attrName>ppt_y</p:attrName>
                                        </p:attrNameLst>
                                      </p:cBhvr>
                                      <p:tavLst>
                                        <p:tav tm="0">
                                          <p:val>
                                            <p:strVal val="ppt_y"/>
                                          </p:val>
                                        </p:tav>
                                        <p:tav tm="100000">
                                          <p:val>
                                            <p:strVal val="ppt_y+1"/>
                                          </p:val>
                                        </p:tav>
                                      </p:tavLst>
                                    </p:anim>
                                    <p:set>
                                      <p:cBhvr>
                                        <p:cTn id="56" dur="1" fill="hold">
                                          <p:stCondLst>
                                            <p:cond delay="4999"/>
                                          </p:stCondLst>
                                        </p:cTn>
                                        <p:tgtEl>
                                          <p:spTgt spid="22"/>
                                        </p:tgtEl>
                                        <p:attrNameLst>
                                          <p:attrName>style.visibility</p:attrName>
                                        </p:attrNameLst>
                                      </p:cBhvr>
                                      <p:to>
                                        <p:strVal val="hidden"/>
                                      </p:to>
                                    </p:set>
                                  </p:childTnLst>
                                </p:cTn>
                              </p:par>
                              <p:par>
                                <p:cTn id="57" presetID="37" presetClass="exit" presetSubtype="0" fill="hold" nodeType="withEffect">
                                  <p:stCondLst>
                                    <p:cond delay="0"/>
                                  </p:stCondLst>
                                  <p:childTnLst>
                                    <p:animEffect transition="out" filter="fade">
                                      <p:cBhvr>
                                        <p:cTn id="58" dur="5000"/>
                                        <p:tgtEl>
                                          <p:spTgt spid="182"/>
                                        </p:tgtEl>
                                      </p:cBhvr>
                                    </p:animEffect>
                                    <p:anim calcmode="lin" valueType="num">
                                      <p:cBhvr>
                                        <p:cTn id="59" dur="5000"/>
                                        <p:tgtEl>
                                          <p:spTgt spid="182"/>
                                        </p:tgtEl>
                                        <p:attrNameLst>
                                          <p:attrName>ppt_x</p:attrName>
                                        </p:attrNameLst>
                                      </p:cBhvr>
                                      <p:tavLst>
                                        <p:tav tm="0">
                                          <p:val>
                                            <p:strVal val="ppt_x"/>
                                          </p:val>
                                        </p:tav>
                                        <p:tav tm="100000">
                                          <p:val>
                                            <p:strVal val="ppt_x"/>
                                          </p:val>
                                        </p:tav>
                                      </p:tavLst>
                                    </p:anim>
                                    <p:anim calcmode="lin" valueType="num">
                                      <p:cBhvr>
                                        <p:cTn id="60" dur="500" decel="100000"/>
                                        <p:tgtEl>
                                          <p:spTgt spid="182"/>
                                        </p:tgtEl>
                                        <p:attrNameLst>
                                          <p:attrName>ppt_y</p:attrName>
                                        </p:attrNameLst>
                                      </p:cBhvr>
                                      <p:tavLst>
                                        <p:tav tm="0">
                                          <p:val>
                                            <p:strVal val="ppt_y"/>
                                          </p:val>
                                        </p:tav>
                                        <p:tav tm="100000">
                                          <p:val>
                                            <p:strVal val="ppt_y-.03"/>
                                          </p:val>
                                        </p:tav>
                                      </p:tavLst>
                                    </p:anim>
                                    <p:anim calcmode="lin" valueType="num">
                                      <p:cBhvr>
                                        <p:cTn id="61" dur="4500" accel="100000">
                                          <p:stCondLst>
                                            <p:cond delay="500"/>
                                          </p:stCondLst>
                                        </p:cTn>
                                        <p:tgtEl>
                                          <p:spTgt spid="182"/>
                                        </p:tgtEl>
                                        <p:attrNameLst>
                                          <p:attrName>ppt_y</p:attrName>
                                        </p:attrNameLst>
                                      </p:cBhvr>
                                      <p:tavLst>
                                        <p:tav tm="0">
                                          <p:val>
                                            <p:strVal val="ppt_y"/>
                                          </p:val>
                                        </p:tav>
                                        <p:tav tm="100000">
                                          <p:val>
                                            <p:strVal val="ppt_y+1"/>
                                          </p:val>
                                        </p:tav>
                                      </p:tavLst>
                                    </p:anim>
                                    <p:set>
                                      <p:cBhvr>
                                        <p:cTn id="62" dur="1" fill="hold">
                                          <p:stCondLst>
                                            <p:cond delay="4999"/>
                                          </p:stCondLst>
                                        </p:cTn>
                                        <p:tgtEl>
                                          <p:spTgt spid="182"/>
                                        </p:tgtEl>
                                        <p:attrNameLst>
                                          <p:attrName>style.visibility</p:attrName>
                                        </p:attrNameLst>
                                      </p:cBhvr>
                                      <p:to>
                                        <p:strVal val="hidden"/>
                                      </p:to>
                                    </p:set>
                                  </p:childTnLst>
                                </p:cTn>
                              </p:par>
                              <p:par>
                                <p:cTn id="63" presetID="37" presetClass="exit" presetSubtype="0" fill="hold" grpId="0" nodeType="withEffect">
                                  <p:stCondLst>
                                    <p:cond delay="0"/>
                                  </p:stCondLst>
                                  <p:childTnLst>
                                    <p:animEffect transition="out" filter="fade">
                                      <p:cBhvr>
                                        <p:cTn id="64" dur="5000"/>
                                        <p:tgtEl>
                                          <p:spTgt spid="386"/>
                                        </p:tgtEl>
                                      </p:cBhvr>
                                    </p:animEffect>
                                    <p:anim calcmode="lin" valueType="num">
                                      <p:cBhvr>
                                        <p:cTn id="65" dur="5000"/>
                                        <p:tgtEl>
                                          <p:spTgt spid="386"/>
                                        </p:tgtEl>
                                        <p:attrNameLst>
                                          <p:attrName>ppt_x</p:attrName>
                                        </p:attrNameLst>
                                      </p:cBhvr>
                                      <p:tavLst>
                                        <p:tav tm="0">
                                          <p:val>
                                            <p:strVal val="ppt_x"/>
                                          </p:val>
                                        </p:tav>
                                        <p:tav tm="100000">
                                          <p:val>
                                            <p:strVal val="ppt_x"/>
                                          </p:val>
                                        </p:tav>
                                      </p:tavLst>
                                    </p:anim>
                                    <p:anim calcmode="lin" valueType="num">
                                      <p:cBhvr>
                                        <p:cTn id="66" dur="500" decel="100000"/>
                                        <p:tgtEl>
                                          <p:spTgt spid="386"/>
                                        </p:tgtEl>
                                        <p:attrNameLst>
                                          <p:attrName>ppt_y</p:attrName>
                                        </p:attrNameLst>
                                      </p:cBhvr>
                                      <p:tavLst>
                                        <p:tav tm="0">
                                          <p:val>
                                            <p:strVal val="ppt_y"/>
                                          </p:val>
                                        </p:tav>
                                        <p:tav tm="100000">
                                          <p:val>
                                            <p:strVal val="ppt_y-.03"/>
                                          </p:val>
                                        </p:tav>
                                      </p:tavLst>
                                    </p:anim>
                                    <p:anim calcmode="lin" valueType="num">
                                      <p:cBhvr>
                                        <p:cTn id="67" dur="4500" accel="100000">
                                          <p:stCondLst>
                                            <p:cond delay="500"/>
                                          </p:stCondLst>
                                        </p:cTn>
                                        <p:tgtEl>
                                          <p:spTgt spid="386"/>
                                        </p:tgtEl>
                                        <p:attrNameLst>
                                          <p:attrName>ppt_y</p:attrName>
                                        </p:attrNameLst>
                                      </p:cBhvr>
                                      <p:tavLst>
                                        <p:tav tm="0">
                                          <p:val>
                                            <p:strVal val="ppt_y"/>
                                          </p:val>
                                        </p:tav>
                                        <p:tav tm="100000">
                                          <p:val>
                                            <p:strVal val="ppt_y+1"/>
                                          </p:val>
                                        </p:tav>
                                      </p:tavLst>
                                    </p:anim>
                                    <p:set>
                                      <p:cBhvr>
                                        <p:cTn id="68" dur="1" fill="hold">
                                          <p:stCondLst>
                                            <p:cond delay="4999"/>
                                          </p:stCondLst>
                                        </p:cTn>
                                        <p:tgtEl>
                                          <p:spTgt spid="386"/>
                                        </p:tgtEl>
                                        <p:attrNameLst>
                                          <p:attrName>style.visibility</p:attrName>
                                        </p:attrNameLst>
                                      </p:cBhvr>
                                      <p:to>
                                        <p:strVal val="hidden"/>
                                      </p:to>
                                    </p:set>
                                  </p:childTnLst>
                                </p:cTn>
                              </p:par>
                              <p:par>
                                <p:cTn id="69" presetID="37" presetClass="exit" presetSubtype="0" fill="hold" grpId="0" nodeType="withEffect">
                                  <p:stCondLst>
                                    <p:cond delay="0"/>
                                  </p:stCondLst>
                                  <p:childTnLst>
                                    <p:animEffect transition="out" filter="fade">
                                      <p:cBhvr>
                                        <p:cTn id="70" dur="5000"/>
                                        <p:tgtEl>
                                          <p:spTgt spid="563"/>
                                        </p:tgtEl>
                                      </p:cBhvr>
                                    </p:animEffect>
                                    <p:anim calcmode="lin" valueType="num">
                                      <p:cBhvr>
                                        <p:cTn id="71" dur="5000"/>
                                        <p:tgtEl>
                                          <p:spTgt spid="563"/>
                                        </p:tgtEl>
                                        <p:attrNameLst>
                                          <p:attrName>ppt_x</p:attrName>
                                        </p:attrNameLst>
                                      </p:cBhvr>
                                      <p:tavLst>
                                        <p:tav tm="0">
                                          <p:val>
                                            <p:strVal val="ppt_x"/>
                                          </p:val>
                                        </p:tav>
                                        <p:tav tm="100000">
                                          <p:val>
                                            <p:strVal val="ppt_x"/>
                                          </p:val>
                                        </p:tav>
                                      </p:tavLst>
                                    </p:anim>
                                    <p:anim calcmode="lin" valueType="num">
                                      <p:cBhvr>
                                        <p:cTn id="72" dur="500" decel="100000"/>
                                        <p:tgtEl>
                                          <p:spTgt spid="563"/>
                                        </p:tgtEl>
                                        <p:attrNameLst>
                                          <p:attrName>ppt_y</p:attrName>
                                        </p:attrNameLst>
                                      </p:cBhvr>
                                      <p:tavLst>
                                        <p:tav tm="0">
                                          <p:val>
                                            <p:strVal val="ppt_y"/>
                                          </p:val>
                                        </p:tav>
                                        <p:tav tm="100000">
                                          <p:val>
                                            <p:strVal val="ppt_y-.03"/>
                                          </p:val>
                                        </p:tav>
                                      </p:tavLst>
                                    </p:anim>
                                    <p:anim calcmode="lin" valueType="num">
                                      <p:cBhvr>
                                        <p:cTn id="73" dur="4500" accel="100000">
                                          <p:stCondLst>
                                            <p:cond delay="500"/>
                                          </p:stCondLst>
                                        </p:cTn>
                                        <p:tgtEl>
                                          <p:spTgt spid="563"/>
                                        </p:tgtEl>
                                        <p:attrNameLst>
                                          <p:attrName>ppt_y</p:attrName>
                                        </p:attrNameLst>
                                      </p:cBhvr>
                                      <p:tavLst>
                                        <p:tav tm="0">
                                          <p:val>
                                            <p:strVal val="ppt_y"/>
                                          </p:val>
                                        </p:tav>
                                        <p:tav tm="100000">
                                          <p:val>
                                            <p:strVal val="ppt_y+1"/>
                                          </p:val>
                                        </p:tav>
                                      </p:tavLst>
                                    </p:anim>
                                    <p:set>
                                      <p:cBhvr>
                                        <p:cTn id="74" dur="1" fill="hold">
                                          <p:stCondLst>
                                            <p:cond delay="4999"/>
                                          </p:stCondLst>
                                        </p:cTn>
                                        <p:tgtEl>
                                          <p:spTgt spid="563"/>
                                        </p:tgtEl>
                                        <p:attrNameLst>
                                          <p:attrName>style.visibility</p:attrName>
                                        </p:attrNameLst>
                                      </p:cBhvr>
                                      <p:to>
                                        <p:strVal val="hidden"/>
                                      </p:to>
                                    </p:set>
                                  </p:childTnLst>
                                </p:cTn>
                              </p:par>
                              <p:par>
                                <p:cTn id="75" presetID="37" presetClass="exit" presetSubtype="0" fill="hold" grpId="0" nodeType="withEffect">
                                  <p:stCondLst>
                                    <p:cond delay="0"/>
                                  </p:stCondLst>
                                  <p:childTnLst>
                                    <p:animEffect transition="out" filter="fade">
                                      <p:cBhvr>
                                        <p:cTn id="76" dur="5000"/>
                                        <p:tgtEl>
                                          <p:spTgt spid="489"/>
                                        </p:tgtEl>
                                      </p:cBhvr>
                                    </p:animEffect>
                                    <p:anim calcmode="lin" valueType="num">
                                      <p:cBhvr>
                                        <p:cTn id="77" dur="5000"/>
                                        <p:tgtEl>
                                          <p:spTgt spid="489"/>
                                        </p:tgtEl>
                                        <p:attrNameLst>
                                          <p:attrName>ppt_x</p:attrName>
                                        </p:attrNameLst>
                                      </p:cBhvr>
                                      <p:tavLst>
                                        <p:tav tm="0">
                                          <p:val>
                                            <p:strVal val="ppt_x"/>
                                          </p:val>
                                        </p:tav>
                                        <p:tav tm="100000">
                                          <p:val>
                                            <p:strVal val="ppt_x"/>
                                          </p:val>
                                        </p:tav>
                                      </p:tavLst>
                                    </p:anim>
                                    <p:anim calcmode="lin" valueType="num">
                                      <p:cBhvr>
                                        <p:cTn id="78" dur="500" decel="100000"/>
                                        <p:tgtEl>
                                          <p:spTgt spid="489"/>
                                        </p:tgtEl>
                                        <p:attrNameLst>
                                          <p:attrName>ppt_y</p:attrName>
                                        </p:attrNameLst>
                                      </p:cBhvr>
                                      <p:tavLst>
                                        <p:tav tm="0">
                                          <p:val>
                                            <p:strVal val="ppt_y"/>
                                          </p:val>
                                        </p:tav>
                                        <p:tav tm="100000">
                                          <p:val>
                                            <p:strVal val="ppt_y-.03"/>
                                          </p:val>
                                        </p:tav>
                                      </p:tavLst>
                                    </p:anim>
                                    <p:anim calcmode="lin" valueType="num">
                                      <p:cBhvr>
                                        <p:cTn id="79" dur="4500" accel="100000">
                                          <p:stCondLst>
                                            <p:cond delay="500"/>
                                          </p:stCondLst>
                                        </p:cTn>
                                        <p:tgtEl>
                                          <p:spTgt spid="489"/>
                                        </p:tgtEl>
                                        <p:attrNameLst>
                                          <p:attrName>ppt_y</p:attrName>
                                        </p:attrNameLst>
                                      </p:cBhvr>
                                      <p:tavLst>
                                        <p:tav tm="0">
                                          <p:val>
                                            <p:strVal val="ppt_y"/>
                                          </p:val>
                                        </p:tav>
                                        <p:tav tm="100000">
                                          <p:val>
                                            <p:strVal val="ppt_y+1"/>
                                          </p:val>
                                        </p:tav>
                                      </p:tavLst>
                                    </p:anim>
                                    <p:set>
                                      <p:cBhvr>
                                        <p:cTn id="80" dur="1" fill="hold">
                                          <p:stCondLst>
                                            <p:cond delay="4999"/>
                                          </p:stCondLst>
                                        </p:cTn>
                                        <p:tgtEl>
                                          <p:spTgt spid="489"/>
                                        </p:tgtEl>
                                        <p:attrNameLst>
                                          <p:attrName>style.visibility</p:attrName>
                                        </p:attrNameLst>
                                      </p:cBhvr>
                                      <p:to>
                                        <p:strVal val="hidden"/>
                                      </p:to>
                                    </p:set>
                                  </p:childTnLst>
                                </p:cTn>
                              </p:par>
                              <p:par>
                                <p:cTn id="81" presetID="37" presetClass="exit" presetSubtype="0" fill="hold" grpId="0" nodeType="withEffect">
                                  <p:stCondLst>
                                    <p:cond delay="0"/>
                                  </p:stCondLst>
                                  <p:childTnLst>
                                    <p:animEffect transition="out" filter="fade">
                                      <p:cBhvr>
                                        <p:cTn id="82" dur="5000"/>
                                        <p:tgtEl>
                                          <p:spTgt spid="356"/>
                                        </p:tgtEl>
                                      </p:cBhvr>
                                    </p:animEffect>
                                    <p:anim calcmode="lin" valueType="num">
                                      <p:cBhvr>
                                        <p:cTn id="83" dur="5000"/>
                                        <p:tgtEl>
                                          <p:spTgt spid="356"/>
                                        </p:tgtEl>
                                        <p:attrNameLst>
                                          <p:attrName>ppt_x</p:attrName>
                                        </p:attrNameLst>
                                      </p:cBhvr>
                                      <p:tavLst>
                                        <p:tav tm="0">
                                          <p:val>
                                            <p:strVal val="ppt_x"/>
                                          </p:val>
                                        </p:tav>
                                        <p:tav tm="100000">
                                          <p:val>
                                            <p:strVal val="ppt_x"/>
                                          </p:val>
                                        </p:tav>
                                      </p:tavLst>
                                    </p:anim>
                                    <p:anim calcmode="lin" valueType="num">
                                      <p:cBhvr>
                                        <p:cTn id="84" dur="500" decel="100000"/>
                                        <p:tgtEl>
                                          <p:spTgt spid="356"/>
                                        </p:tgtEl>
                                        <p:attrNameLst>
                                          <p:attrName>ppt_y</p:attrName>
                                        </p:attrNameLst>
                                      </p:cBhvr>
                                      <p:tavLst>
                                        <p:tav tm="0">
                                          <p:val>
                                            <p:strVal val="ppt_y"/>
                                          </p:val>
                                        </p:tav>
                                        <p:tav tm="100000">
                                          <p:val>
                                            <p:strVal val="ppt_y-.03"/>
                                          </p:val>
                                        </p:tav>
                                      </p:tavLst>
                                    </p:anim>
                                    <p:anim calcmode="lin" valueType="num">
                                      <p:cBhvr>
                                        <p:cTn id="85" dur="4500" accel="100000">
                                          <p:stCondLst>
                                            <p:cond delay="500"/>
                                          </p:stCondLst>
                                        </p:cTn>
                                        <p:tgtEl>
                                          <p:spTgt spid="356"/>
                                        </p:tgtEl>
                                        <p:attrNameLst>
                                          <p:attrName>ppt_y</p:attrName>
                                        </p:attrNameLst>
                                      </p:cBhvr>
                                      <p:tavLst>
                                        <p:tav tm="0">
                                          <p:val>
                                            <p:strVal val="ppt_y"/>
                                          </p:val>
                                        </p:tav>
                                        <p:tav tm="100000">
                                          <p:val>
                                            <p:strVal val="ppt_y+1"/>
                                          </p:val>
                                        </p:tav>
                                      </p:tavLst>
                                    </p:anim>
                                    <p:set>
                                      <p:cBhvr>
                                        <p:cTn id="86" dur="1" fill="hold">
                                          <p:stCondLst>
                                            <p:cond delay="4999"/>
                                          </p:stCondLst>
                                        </p:cTn>
                                        <p:tgtEl>
                                          <p:spTgt spid="356"/>
                                        </p:tgtEl>
                                        <p:attrNameLst>
                                          <p:attrName>style.visibility</p:attrName>
                                        </p:attrNameLst>
                                      </p:cBhvr>
                                      <p:to>
                                        <p:strVal val="hidden"/>
                                      </p:to>
                                    </p:set>
                                  </p:childTnLst>
                                </p:cTn>
                              </p:par>
                              <p:par>
                                <p:cTn id="87" presetID="37" presetClass="exit" presetSubtype="0" fill="hold" grpId="0" nodeType="withEffect">
                                  <p:stCondLst>
                                    <p:cond delay="0"/>
                                  </p:stCondLst>
                                  <p:childTnLst>
                                    <p:animEffect transition="out" filter="fade">
                                      <p:cBhvr>
                                        <p:cTn id="88" dur="5000"/>
                                        <p:tgtEl>
                                          <p:spTgt spid="306"/>
                                        </p:tgtEl>
                                      </p:cBhvr>
                                    </p:animEffect>
                                    <p:anim calcmode="lin" valueType="num">
                                      <p:cBhvr>
                                        <p:cTn id="89" dur="5000"/>
                                        <p:tgtEl>
                                          <p:spTgt spid="306"/>
                                        </p:tgtEl>
                                        <p:attrNameLst>
                                          <p:attrName>ppt_x</p:attrName>
                                        </p:attrNameLst>
                                      </p:cBhvr>
                                      <p:tavLst>
                                        <p:tav tm="0">
                                          <p:val>
                                            <p:strVal val="ppt_x"/>
                                          </p:val>
                                        </p:tav>
                                        <p:tav tm="100000">
                                          <p:val>
                                            <p:strVal val="ppt_x"/>
                                          </p:val>
                                        </p:tav>
                                      </p:tavLst>
                                    </p:anim>
                                    <p:anim calcmode="lin" valueType="num">
                                      <p:cBhvr>
                                        <p:cTn id="90" dur="500" decel="100000"/>
                                        <p:tgtEl>
                                          <p:spTgt spid="306"/>
                                        </p:tgtEl>
                                        <p:attrNameLst>
                                          <p:attrName>ppt_y</p:attrName>
                                        </p:attrNameLst>
                                      </p:cBhvr>
                                      <p:tavLst>
                                        <p:tav tm="0">
                                          <p:val>
                                            <p:strVal val="ppt_y"/>
                                          </p:val>
                                        </p:tav>
                                        <p:tav tm="100000">
                                          <p:val>
                                            <p:strVal val="ppt_y-.03"/>
                                          </p:val>
                                        </p:tav>
                                      </p:tavLst>
                                    </p:anim>
                                    <p:anim calcmode="lin" valueType="num">
                                      <p:cBhvr>
                                        <p:cTn id="91" dur="4500" accel="100000">
                                          <p:stCondLst>
                                            <p:cond delay="500"/>
                                          </p:stCondLst>
                                        </p:cTn>
                                        <p:tgtEl>
                                          <p:spTgt spid="306"/>
                                        </p:tgtEl>
                                        <p:attrNameLst>
                                          <p:attrName>ppt_y</p:attrName>
                                        </p:attrNameLst>
                                      </p:cBhvr>
                                      <p:tavLst>
                                        <p:tav tm="0">
                                          <p:val>
                                            <p:strVal val="ppt_y"/>
                                          </p:val>
                                        </p:tav>
                                        <p:tav tm="100000">
                                          <p:val>
                                            <p:strVal val="ppt_y+1"/>
                                          </p:val>
                                        </p:tav>
                                      </p:tavLst>
                                    </p:anim>
                                    <p:set>
                                      <p:cBhvr>
                                        <p:cTn id="92" dur="1" fill="hold">
                                          <p:stCondLst>
                                            <p:cond delay="4999"/>
                                          </p:stCondLst>
                                        </p:cTn>
                                        <p:tgtEl>
                                          <p:spTgt spid="306"/>
                                        </p:tgtEl>
                                        <p:attrNameLst>
                                          <p:attrName>style.visibility</p:attrName>
                                        </p:attrNameLst>
                                      </p:cBhvr>
                                      <p:to>
                                        <p:strVal val="hidden"/>
                                      </p:to>
                                    </p:set>
                                  </p:childTnLst>
                                </p:cTn>
                              </p:par>
                              <p:par>
                                <p:cTn id="93" presetID="55" presetClass="exit" presetSubtype="0" fill="hold" grpId="0" nodeType="withEffect">
                                  <p:stCondLst>
                                    <p:cond delay="0"/>
                                  </p:stCondLst>
                                  <p:childTnLst>
                                    <p:anim calcmode="lin" valueType="num">
                                      <p:cBhvr>
                                        <p:cTn id="94" dur="5000"/>
                                        <p:tgtEl>
                                          <p:spTgt spid="388"/>
                                        </p:tgtEl>
                                        <p:attrNameLst>
                                          <p:attrName>ppt_w</p:attrName>
                                        </p:attrNameLst>
                                      </p:cBhvr>
                                      <p:tavLst>
                                        <p:tav tm="0">
                                          <p:val>
                                            <p:strVal val="ppt_w"/>
                                          </p:val>
                                        </p:tav>
                                        <p:tav tm="100000">
                                          <p:val>
                                            <p:strVal val="ppt_w*0.70"/>
                                          </p:val>
                                        </p:tav>
                                      </p:tavLst>
                                    </p:anim>
                                    <p:anim calcmode="lin" valueType="num">
                                      <p:cBhvr>
                                        <p:cTn id="95" dur="5000"/>
                                        <p:tgtEl>
                                          <p:spTgt spid="388"/>
                                        </p:tgtEl>
                                        <p:attrNameLst>
                                          <p:attrName>ppt_h</p:attrName>
                                        </p:attrNameLst>
                                      </p:cBhvr>
                                      <p:tavLst>
                                        <p:tav tm="0">
                                          <p:val>
                                            <p:strVal val="ppt_h"/>
                                          </p:val>
                                        </p:tav>
                                        <p:tav tm="100000">
                                          <p:val>
                                            <p:strVal val="ppt_h"/>
                                          </p:val>
                                        </p:tav>
                                      </p:tavLst>
                                    </p:anim>
                                    <p:animEffect transition="out" filter="fade">
                                      <p:cBhvr>
                                        <p:cTn id="96" dur="5000"/>
                                        <p:tgtEl>
                                          <p:spTgt spid="388"/>
                                        </p:tgtEl>
                                      </p:cBhvr>
                                    </p:animEffect>
                                    <p:set>
                                      <p:cBhvr>
                                        <p:cTn id="97" dur="1" fill="hold">
                                          <p:stCondLst>
                                            <p:cond delay="4999"/>
                                          </p:stCondLst>
                                        </p:cTn>
                                        <p:tgtEl>
                                          <p:spTgt spid="388"/>
                                        </p:tgtEl>
                                        <p:attrNameLst>
                                          <p:attrName>style.visibility</p:attrName>
                                        </p:attrNameLst>
                                      </p:cBhvr>
                                      <p:to>
                                        <p:strVal val="hidden"/>
                                      </p:to>
                                    </p:set>
                                  </p:childTnLst>
                                </p:cTn>
                              </p:par>
                              <p:par>
                                <p:cTn id="98" presetID="55" presetClass="exit" presetSubtype="0" fill="hold" grpId="0" nodeType="withEffect">
                                  <p:stCondLst>
                                    <p:cond delay="0"/>
                                  </p:stCondLst>
                                  <p:childTnLst>
                                    <p:anim calcmode="lin" valueType="num">
                                      <p:cBhvr>
                                        <p:cTn id="99" dur="5000"/>
                                        <p:tgtEl>
                                          <p:spTgt spid="145"/>
                                        </p:tgtEl>
                                        <p:attrNameLst>
                                          <p:attrName>ppt_w</p:attrName>
                                        </p:attrNameLst>
                                      </p:cBhvr>
                                      <p:tavLst>
                                        <p:tav tm="0">
                                          <p:val>
                                            <p:strVal val="ppt_w"/>
                                          </p:val>
                                        </p:tav>
                                        <p:tav tm="100000">
                                          <p:val>
                                            <p:strVal val="ppt_w*0.70"/>
                                          </p:val>
                                        </p:tav>
                                      </p:tavLst>
                                    </p:anim>
                                    <p:anim calcmode="lin" valueType="num">
                                      <p:cBhvr>
                                        <p:cTn id="100" dur="5000"/>
                                        <p:tgtEl>
                                          <p:spTgt spid="145"/>
                                        </p:tgtEl>
                                        <p:attrNameLst>
                                          <p:attrName>ppt_h</p:attrName>
                                        </p:attrNameLst>
                                      </p:cBhvr>
                                      <p:tavLst>
                                        <p:tav tm="0">
                                          <p:val>
                                            <p:strVal val="ppt_h"/>
                                          </p:val>
                                        </p:tav>
                                        <p:tav tm="100000">
                                          <p:val>
                                            <p:strVal val="ppt_h"/>
                                          </p:val>
                                        </p:tav>
                                      </p:tavLst>
                                    </p:anim>
                                    <p:animEffect transition="out" filter="fade">
                                      <p:cBhvr>
                                        <p:cTn id="101" dur="5000"/>
                                        <p:tgtEl>
                                          <p:spTgt spid="145"/>
                                        </p:tgtEl>
                                      </p:cBhvr>
                                    </p:animEffect>
                                    <p:set>
                                      <p:cBhvr>
                                        <p:cTn id="102" dur="1" fill="hold">
                                          <p:stCondLst>
                                            <p:cond delay="4999"/>
                                          </p:stCondLst>
                                        </p:cTn>
                                        <p:tgtEl>
                                          <p:spTgt spid="145"/>
                                        </p:tgtEl>
                                        <p:attrNameLst>
                                          <p:attrName>style.visibility</p:attrName>
                                        </p:attrNameLst>
                                      </p:cBhvr>
                                      <p:to>
                                        <p:strVal val="hidden"/>
                                      </p:to>
                                    </p:set>
                                  </p:childTnLst>
                                </p:cTn>
                              </p:par>
                              <p:par>
                                <p:cTn id="103" presetID="53" presetClass="entr" presetSubtype="528" fill="hold" nodeType="withEffect">
                                  <p:stCondLst>
                                    <p:cond delay="0"/>
                                  </p:stCondLst>
                                  <p:childTnLst>
                                    <p:set>
                                      <p:cBhvr>
                                        <p:cTn id="104" dur="1" fill="hold">
                                          <p:stCondLst>
                                            <p:cond delay="0"/>
                                          </p:stCondLst>
                                        </p:cTn>
                                        <p:tgtEl>
                                          <p:spTgt spid="40"/>
                                        </p:tgtEl>
                                        <p:attrNameLst>
                                          <p:attrName>style.visibility</p:attrName>
                                        </p:attrNameLst>
                                      </p:cBhvr>
                                      <p:to>
                                        <p:strVal val="visible"/>
                                      </p:to>
                                    </p:set>
                                    <p:anim calcmode="lin" valueType="num">
                                      <p:cBhvr>
                                        <p:cTn id="105" dur="5000" fill="hold"/>
                                        <p:tgtEl>
                                          <p:spTgt spid="40"/>
                                        </p:tgtEl>
                                        <p:attrNameLst>
                                          <p:attrName>ppt_w</p:attrName>
                                        </p:attrNameLst>
                                      </p:cBhvr>
                                      <p:tavLst>
                                        <p:tav tm="0">
                                          <p:val>
                                            <p:fltVal val="0"/>
                                          </p:val>
                                        </p:tav>
                                        <p:tav tm="100000">
                                          <p:val>
                                            <p:strVal val="#ppt_w"/>
                                          </p:val>
                                        </p:tav>
                                      </p:tavLst>
                                    </p:anim>
                                    <p:anim calcmode="lin" valueType="num">
                                      <p:cBhvr>
                                        <p:cTn id="106" dur="5000" fill="hold"/>
                                        <p:tgtEl>
                                          <p:spTgt spid="40"/>
                                        </p:tgtEl>
                                        <p:attrNameLst>
                                          <p:attrName>ppt_h</p:attrName>
                                        </p:attrNameLst>
                                      </p:cBhvr>
                                      <p:tavLst>
                                        <p:tav tm="0">
                                          <p:val>
                                            <p:fltVal val="0"/>
                                          </p:val>
                                        </p:tav>
                                        <p:tav tm="100000">
                                          <p:val>
                                            <p:strVal val="#ppt_h"/>
                                          </p:val>
                                        </p:tav>
                                      </p:tavLst>
                                    </p:anim>
                                    <p:animEffect transition="in" filter="fade">
                                      <p:cBhvr>
                                        <p:cTn id="107" dur="5000"/>
                                        <p:tgtEl>
                                          <p:spTgt spid="40"/>
                                        </p:tgtEl>
                                      </p:cBhvr>
                                    </p:animEffect>
                                    <p:anim calcmode="lin" valueType="num">
                                      <p:cBhvr>
                                        <p:cTn id="108" dur="5000" fill="hold"/>
                                        <p:tgtEl>
                                          <p:spTgt spid="40"/>
                                        </p:tgtEl>
                                        <p:attrNameLst>
                                          <p:attrName>ppt_x</p:attrName>
                                        </p:attrNameLst>
                                      </p:cBhvr>
                                      <p:tavLst>
                                        <p:tav tm="0">
                                          <p:val>
                                            <p:fltVal val="0.5"/>
                                          </p:val>
                                        </p:tav>
                                        <p:tav tm="100000">
                                          <p:val>
                                            <p:strVal val="#ppt_x"/>
                                          </p:val>
                                        </p:tav>
                                      </p:tavLst>
                                    </p:anim>
                                    <p:anim calcmode="lin" valueType="num">
                                      <p:cBhvr>
                                        <p:cTn id="109" dur="5000" fill="hold"/>
                                        <p:tgtEl>
                                          <p:spTgt spid="40"/>
                                        </p:tgtEl>
                                        <p:attrNameLst>
                                          <p:attrName>ppt_y</p:attrName>
                                        </p:attrNameLst>
                                      </p:cBhvr>
                                      <p:tavLst>
                                        <p:tav tm="0">
                                          <p:val>
                                            <p:fltVal val="0.5"/>
                                          </p:val>
                                        </p:tav>
                                        <p:tav tm="100000">
                                          <p:val>
                                            <p:strVal val="#ppt_y"/>
                                          </p:val>
                                        </p:tav>
                                      </p:tavLst>
                                    </p:anim>
                                  </p:childTnLst>
                                </p:cTn>
                              </p:par>
                            </p:childTnLst>
                          </p:cTn>
                        </p:par>
                        <p:par>
                          <p:cTn id="110" fill="hold">
                            <p:stCondLst>
                              <p:cond delay="10000"/>
                            </p:stCondLst>
                            <p:childTnLst>
                              <p:par>
                                <p:cTn id="111" presetID="6" presetClass="emph" presetSubtype="0" repeatCount="3000" fill="hold" nodeType="afterEffect">
                                  <p:stCondLst>
                                    <p:cond delay="7500"/>
                                  </p:stCondLst>
                                  <p:childTnLst>
                                    <p:animScale>
                                      <p:cBhvr>
                                        <p:cTn id="112" dur="2000" fill="hold"/>
                                        <p:tgtEl>
                                          <p:spTgt spid="40"/>
                                        </p:tgtEl>
                                      </p:cBhvr>
                                      <p:by x="150000" y="150000"/>
                                    </p:animScale>
                                  </p:childTnLst>
                                </p:cTn>
                              </p:par>
                              <p:par>
                                <p:cTn id="113" presetID="32" presetClass="emph" presetSubtype="0" fill="hold" nodeType="withEffect">
                                  <p:stCondLst>
                                    <p:cond delay="0"/>
                                  </p:stCondLst>
                                  <p:childTnLst>
                                    <p:animRot by="120000">
                                      <p:cBhvr>
                                        <p:cTn id="114" dur="500" fill="hold">
                                          <p:stCondLst>
                                            <p:cond delay="0"/>
                                          </p:stCondLst>
                                        </p:cTn>
                                        <p:tgtEl>
                                          <p:spTgt spid="40"/>
                                        </p:tgtEl>
                                        <p:attrNameLst>
                                          <p:attrName>r</p:attrName>
                                        </p:attrNameLst>
                                      </p:cBhvr>
                                    </p:animRot>
                                    <p:animRot by="-240000">
                                      <p:cBhvr>
                                        <p:cTn id="115" dur="1000" fill="hold">
                                          <p:stCondLst>
                                            <p:cond delay="1000"/>
                                          </p:stCondLst>
                                        </p:cTn>
                                        <p:tgtEl>
                                          <p:spTgt spid="40"/>
                                        </p:tgtEl>
                                        <p:attrNameLst>
                                          <p:attrName>r</p:attrName>
                                        </p:attrNameLst>
                                      </p:cBhvr>
                                    </p:animRot>
                                    <p:animRot by="240000">
                                      <p:cBhvr>
                                        <p:cTn id="116" dur="1000" fill="hold">
                                          <p:stCondLst>
                                            <p:cond delay="2000"/>
                                          </p:stCondLst>
                                        </p:cTn>
                                        <p:tgtEl>
                                          <p:spTgt spid="40"/>
                                        </p:tgtEl>
                                        <p:attrNameLst>
                                          <p:attrName>r</p:attrName>
                                        </p:attrNameLst>
                                      </p:cBhvr>
                                    </p:animRot>
                                    <p:animRot by="-240000">
                                      <p:cBhvr>
                                        <p:cTn id="117" dur="1000" fill="hold">
                                          <p:stCondLst>
                                            <p:cond delay="3000"/>
                                          </p:stCondLst>
                                        </p:cTn>
                                        <p:tgtEl>
                                          <p:spTgt spid="40"/>
                                        </p:tgtEl>
                                        <p:attrNameLst>
                                          <p:attrName>r</p:attrName>
                                        </p:attrNameLst>
                                      </p:cBhvr>
                                    </p:animRot>
                                    <p:animRot by="120000">
                                      <p:cBhvr>
                                        <p:cTn id="118" dur="1000" fill="hold">
                                          <p:stCondLst>
                                            <p:cond delay="4000"/>
                                          </p:stCondLst>
                                        </p:cTn>
                                        <p:tgtEl>
                                          <p:spTgt spid="40"/>
                                        </p:tgtEl>
                                        <p:attrNameLst>
                                          <p:attrName>r</p:attrName>
                                        </p:attrNameLst>
                                      </p:cBhvr>
                                    </p:animRot>
                                  </p:childTnLst>
                                </p:cTn>
                              </p:par>
                              <p:par>
                                <p:cTn id="119" presetID="3" presetClass="emph" presetSubtype="2" fill="hold" grpId="2" nodeType="withEffect">
                                  <p:stCondLst>
                                    <p:cond delay="7500"/>
                                  </p:stCondLst>
                                  <p:childTnLst>
                                    <p:animClr clrSpc="rgb" dir="cw">
                                      <p:cBhvr override="childStyle">
                                        <p:cTn id="120" dur="5000" fill="hold"/>
                                        <p:tgtEl>
                                          <p:spTgt spid="184"/>
                                        </p:tgtEl>
                                        <p:attrNameLst>
                                          <p:attrName>style.color</p:attrName>
                                        </p:attrNameLst>
                                      </p:cBhvr>
                                      <p:to>
                                        <a:schemeClr val="accent2"/>
                                      </p:to>
                                    </p:animClr>
                                  </p:childTnLst>
                                </p:cTn>
                              </p:par>
                              <p:par>
                                <p:cTn id="121" presetID="32" presetClass="emph" presetSubtype="0" fill="hold" grpId="3" nodeType="withEffect">
                                  <p:stCondLst>
                                    <p:cond delay="7500"/>
                                  </p:stCondLst>
                                  <p:childTnLst>
                                    <p:animRot by="120000">
                                      <p:cBhvr>
                                        <p:cTn id="122" dur="500" fill="hold">
                                          <p:stCondLst>
                                            <p:cond delay="0"/>
                                          </p:stCondLst>
                                        </p:cTn>
                                        <p:tgtEl>
                                          <p:spTgt spid="184"/>
                                        </p:tgtEl>
                                        <p:attrNameLst>
                                          <p:attrName>r</p:attrName>
                                        </p:attrNameLst>
                                      </p:cBhvr>
                                    </p:animRot>
                                    <p:animRot by="-240000">
                                      <p:cBhvr>
                                        <p:cTn id="123" dur="1000" fill="hold">
                                          <p:stCondLst>
                                            <p:cond delay="1000"/>
                                          </p:stCondLst>
                                        </p:cTn>
                                        <p:tgtEl>
                                          <p:spTgt spid="184"/>
                                        </p:tgtEl>
                                        <p:attrNameLst>
                                          <p:attrName>r</p:attrName>
                                        </p:attrNameLst>
                                      </p:cBhvr>
                                    </p:animRot>
                                    <p:animRot by="240000">
                                      <p:cBhvr>
                                        <p:cTn id="124" dur="1000" fill="hold">
                                          <p:stCondLst>
                                            <p:cond delay="2000"/>
                                          </p:stCondLst>
                                        </p:cTn>
                                        <p:tgtEl>
                                          <p:spTgt spid="184"/>
                                        </p:tgtEl>
                                        <p:attrNameLst>
                                          <p:attrName>r</p:attrName>
                                        </p:attrNameLst>
                                      </p:cBhvr>
                                    </p:animRot>
                                    <p:animRot by="-240000">
                                      <p:cBhvr>
                                        <p:cTn id="125" dur="1000" fill="hold">
                                          <p:stCondLst>
                                            <p:cond delay="3000"/>
                                          </p:stCondLst>
                                        </p:cTn>
                                        <p:tgtEl>
                                          <p:spTgt spid="184"/>
                                        </p:tgtEl>
                                        <p:attrNameLst>
                                          <p:attrName>r</p:attrName>
                                        </p:attrNameLst>
                                      </p:cBhvr>
                                    </p:animRot>
                                    <p:animRot by="120000">
                                      <p:cBhvr>
                                        <p:cTn id="126" dur="1000" fill="hold">
                                          <p:stCondLst>
                                            <p:cond delay="4000"/>
                                          </p:stCondLst>
                                        </p:cTn>
                                        <p:tgtEl>
                                          <p:spTgt spid="184"/>
                                        </p:tgtEl>
                                        <p:attrNameLst>
                                          <p:attrName>r</p:attrName>
                                        </p:attrNameLst>
                                      </p:cBhvr>
                                    </p:animRot>
                                  </p:childTnLst>
                                </p:cTn>
                              </p:par>
                              <p:par>
                                <p:cTn id="127" presetID="3" presetClass="emph" presetSubtype="2" repeatCount="3000" fill="hold" grpId="1" nodeType="withEffect">
                                  <p:stCondLst>
                                    <p:cond delay="7500"/>
                                  </p:stCondLst>
                                  <p:childTnLst>
                                    <p:animClr clrSpc="rgb" dir="cw">
                                      <p:cBhvr override="childStyle">
                                        <p:cTn id="128" dur="5000" fill="hold"/>
                                        <p:tgtEl>
                                          <p:spTgt spid="185"/>
                                        </p:tgtEl>
                                        <p:attrNameLst>
                                          <p:attrName>style.color</p:attrName>
                                        </p:attrNameLst>
                                      </p:cBhvr>
                                      <p:to>
                                        <a:schemeClr val="accent2"/>
                                      </p:to>
                                    </p:animClr>
                                  </p:childTnLst>
                                </p:cTn>
                              </p:par>
                              <p:par>
                                <p:cTn id="129" presetID="3" presetClass="emph" presetSubtype="2" repeatCount="3000" fill="hold" grpId="1" nodeType="withEffect">
                                  <p:stCondLst>
                                    <p:cond delay="7500"/>
                                  </p:stCondLst>
                                  <p:childTnLst>
                                    <p:animClr clrSpc="rgb" dir="cw">
                                      <p:cBhvr override="childStyle">
                                        <p:cTn id="130" dur="5000" fill="hold"/>
                                        <p:tgtEl>
                                          <p:spTgt spid="21"/>
                                        </p:tgtEl>
                                        <p:attrNameLst>
                                          <p:attrName>style.color</p:attrName>
                                        </p:attrNameLst>
                                      </p:cBhvr>
                                      <p:to>
                                        <a:schemeClr val="accent2"/>
                                      </p:to>
                                    </p:animClr>
                                  </p:childTnLst>
                                </p:cTn>
                              </p:par>
                              <p:par>
                                <p:cTn id="131" presetID="3" presetClass="emph" presetSubtype="2" repeatCount="3000" fill="hold" grpId="1" nodeType="withEffect">
                                  <p:stCondLst>
                                    <p:cond delay="7500"/>
                                  </p:stCondLst>
                                  <p:childTnLst>
                                    <p:animClr clrSpc="rgb" dir="cw">
                                      <p:cBhvr override="childStyle">
                                        <p:cTn id="132" dur="5000" fill="hold"/>
                                        <p:tgtEl>
                                          <p:spTgt spid="144"/>
                                        </p:tgtEl>
                                        <p:attrNameLst>
                                          <p:attrName>style.color</p:attrName>
                                        </p:attrNameLst>
                                      </p:cBhvr>
                                      <p:to>
                                        <a:schemeClr val="accent2"/>
                                      </p:to>
                                    </p:animClr>
                                  </p:childTnLst>
                                </p:cTn>
                              </p:par>
                              <p:par>
                                <p:cTn id="133" presetID="6" presetClass="emph" presetSubtype="0" fill="hold" grpId="2" nodeType="withEffect">
                                  <p:stCondLst>
                                    <p:cond delay="7500"/>
                                  </p:stCondLst>
                                  <p:childTnLst>
                                    <p:animScale>
                                      <p:cBhvr>
                                        <p:cTn id="134" dur="2000" fill="hold"/>
                                        <p:tgtEl>
                                          <p:spTgt spid="185"/>
                                        </p:tgtEl>
                                      </p:cBhvr>
                                      <p:by x="150000" y="150000"/>
                                    </p:animScale>
                                  </p:childTnLst>
                                </p:cTn>
                              </p:par>
                              <p:par>
                                <p:cTn id="135" presetID="6" presetClass="emph" presetSubtype="0" fill="hold" grpId="2" nodeType="withEffect">
                                  <p:stCondLst>
                                    <p:cond delay="7500"/>
                                  </p:stCondLst>
                                  <p:childTnLst>
                                    <p:animScale>
                                      <p:cBhvr>
                                        <p:cTn id="136" dur="2000" fill="hold"/>
                                        <p:tgtEl>
                                          <p:spTgt spid="21"/>
                                        </p:tgtEl>
                                      </p:cBhvr>
                                      <p:by x="150000" y="150000"/>
                                    </p:animScale>
                                  </p:childTnLst>
                                </p:cTn>
                              </p:par>
                              <p:par>
                                <p:cTn id="137" presetID="6" presetClass="emph" presetSubtype="0" fill="hold" grpId="2" nodeType="withEffect">
                                  <p:stCondLst>
                                    <p:cond delay="7500"/>
                                  </p:stCondLst>
                                  <p:childTnLst>
                                    <p:animScale>
                                      <p:cBhvr>
                                        <p:cTn id="138" dur="2000" fill="hold"/>
                                        <p:tgtEl>
                                          <p:spTgt spid="144"/>
                                        </p:tgtEl>
                                      </p:cBhvr>
                                      <p:by x="150000" y="150000"/>
                                    </p:animScale>
                                  </p:childTnLst>
                                </p:cTn>
                              </p:par>
                            </p:childTnLst>
                          </p:cTn>
                        </p:par>
                        <p:par>
                          <p:cTn id="139" fill="hold">
                            <p:stCondLst>
                              <p:cond delay="32500"/>
                            </p:stCondLst>
                            <p:childTnLst>
                              <p:par>
                                <p:cTn id="140" presetID="23" presetClass="exit" presetSubtype="544" repeatCount="3000" fill="hold" nodeType="afterEffect">
                                  <p:stCondLst>
                                    <p:cond delay="7500"/>
                                  </p:stCondLst>
                                  <p:childTnLst>
                                    <p:anim calcmode="lin" valueType="num">
                                      <p:cBhvr>
                                        <p:cTn id="141" dur="5000"/>
                                        <p:tgtEl>
                                          <p:spTgt spid="40"/>
                                        </p:tgtEl>
                                        <p:attrNameLst>
                                          <p:attrName>ppt_w</p:attrName>
                                        </p:attrNameLst>
                                      </p:cBhvr>
                                      <p:tavLst>
                                        <p:tav tm="0">
                                          <p:val>
                                            <p:strVal val="ppt_w"/>
                                          </p:val>
                                        </p:tav>
                                        <p:tav tm="100000">
                                          <p:val>
                                            <p:fltVal val="0"/>
                                          </p:val>
                                        </p:tav>
                                      </p:tavLst>
                                    </p:anim>
                                    <p:anim calcmode="lin" valueType="num">
                                      <p:cBhvr>
                                        <p:cTn id="142" dur="5000"/>
                                        <p:tgtEl>
                                          <p:spTgt spid="40"/>
                                        </p:tgtEl>
                                        <p:attrNameLst>
                                          <p:attrName>ppt_h</p:attrName>
                                        </p:attrNameLst>
                                      </p:cBhvr>
                                      <p:tavLst>
                                        <p:tav tm="0">
                                          <p:val>
                                            <p:strVal val="ppt_h"/>
                                          </p:val>
                                        </p:tav>
                                        <p:tav tm="100000">
                                          <p:val>
                                            <p:fltVal val="0"/>
                                          </p:val>
                                        </p:tav>
                                      </p:tavLst>
                                    </p:anim>
                                    <p:anim calcmode="lin" valueType="num">
                                      <p:cBhvr>
                                        <p:cTn id="143" dur="5000"/>
                                        <p:tgtEl>
                                          <p:spTgt spid="40"/>
                                        </p:tgtEl>
                                        <p:attrNameLst>
                                          <p:attrName>ppt_x</p:attrName>
                                        </p:attrNameLst>
                                      </p:cBhvr>
                                      <p:tavLst>
                                        <p:tav tm="0">
                                          <p:val>
                                            <p:strVal val="ppt_x"/>
                                          </p:val>
                                        </p:tav>
                                        <p:tav tm="100000">
                                          <p:val>
                                            <p:fltVal val="0.5"/>
                                          </p:val>
                                        </p:tav>
                                      </p:tavLst>
                                    </p:anim>
                                    <p:anim calcmode="lin" valueType="num">
                                      <p:cBhvr>
                                        <p:cTn id="144" dur="5000"/>
                                        <p:tgtEl>
                                          <p:spTgt spid="40"/>
                                        </p:tgtEl>
                                        <p:attrNameLst>
                                          <p:attrName>ppt_y</p:attrName>
                                        </p:attrNameLst>
                                      </p:cBhvr>
                                      <p:tavLst>
                                        <p:tav tm="0">
                                          <p:val>
                                            <p:strVal val="ppt_y"/>
                                          </p:val>
                                        </p:tav>
                                        <p:tav tm="100000">
                                          <p:val>
                                            <p:fltVal val="0.5"/>
                                          </p:val>
                                        </p:tav>
                                      </p:tavLst>
                                    </p:anim>
                                    <p:set>
                                      <p:cBhvr>
                                        <p:cTn id="145" dur="1" fill="hold">
                                          <p:stCondLst>
                                            <p:cond delay="4999"/>
                                          </p:stCondLst>
                                        </p:cTn>
                                        <p:tgtEl>
                                          <p:spTgt spid="40"/>
                                        </p:tgtEl>
                                        <p:attrNameLst>
                                          <p:attrName>style.visibility</p:attrName>
                                        </p:attrNameLst>
                                      </p:cBhvr>
                                      <p:to>
                                        <p:strVal val="hidden"/>
                                      </p:to>
                                    </p:set>
                                  </p:childTnLst>
                                </p:cTn>
                              </p:par>
                              <p:par>
                                <p:cTn id="146" presetID="2" presetClass="exit" presetSubtype="8" fill="hold" grpId="1" nodeType="withEffect">
                                  <p:stCondLst>
                                    <p:cond delay="7500"/>
                                  </p:stCondLst>
                                  <p:childTnLst>
                                    <p:anim calcmode="lin" valueType="num">
                                      <p:cBhvr additive="base">
                                        <p:cTn id="147" dur="3000"/>
                                        <p:tgtEl>
                                          <p:spTgt spid="184"/>
                                        </p:tgtEl>
                                        <p:attrNameLst>
                                          <p:attrName>ppt_x</p:attrName>
                                        </p:attrNameLst>
                                      </p:cBhvr>
                                      <p:tavLst>
                                        <p:tav tm="0">
                                          <p:val>
                                            <p:strVal val="ppt_x"/>
                                          </p:val>
                                        </p:tav>
                                        <p:tav tm="100000">
                                          <p:val>
                                            <p:strVal val="0-ppt_w/2"/>
                                          </p:val>
                                        </p:tav>
                                      </p:tavLst>
                                    </p:anim>
                                    <p:anim calcmode="lin" valueType="num">
                                      <p:cBhvr additive="base">
                                        <p:cTn id="148" dur="3000"/>
                                        <p:tgtEl>
                                          <p:spTgt spid="184"/>
                                        </p:tgtEl>
                                        <p:attrNameLst>
                                          <p:attrName>ppt_y</p:attrName>
                                        </p:attrNameLst>
                                      </p:cBhvr>
                                      <p:tavLst>
                                        <p:tav tm="0">
                                          <p:val>
                                            <p:strVal val="ppt_y"/>
                                          </p:val>
                                        </p:tav>
                                        <p:tav tm="100000">
                                          <p:val>
                                            <p:strVal val="ppt_y"/>
                                          </p:val>
                                        </p:tav>
                                      </p:tavLst>
                                    </p:anim>
                                    <p:set>
                                      <p:cBhvr>
                                        <p:cTn id="149" dur="1" fill="hold">
                                          <p:stCondLst>
                                            <p:cond delay="2999"/>
                                          </p:stCondLst>
                                        </p:cTn>
                                        <p:tgtEl>
                                          <p:spTgt spid="184"/>
                                        </p:tgtEl>
                                        <p:attrNameLst>
                                          <p:attrName>style.visibility</p:attrName>
                                        </p:attrNameLst>
                                      </p:cBhvr>
                                      <p:to>
                                        <p:strVal val="hidden"/>
                                      </p:to>
                                    </p:set>
                                  </p:childTnLst>
                                </p:cTn>
                              </p:par>
                              <p:par>
                                <p:cTn id="150" presetID="47" presetClass="exit" presetSubtype="0" fill="hold" grpId="1" nodeType="withEffect">
                                  <p:stCondLst>
                                    <p:cond delay="7500"/>
                                  </p:stCondLst>
                                  <p:childTnLst>
                                    <p:animEffect transition="out" filter="fade">
                                      <p:cBhvr>
                                        <p:cTn id="151" dur="1000"/>
                                        <p:tgtEl>
                                          <p:spTgt spid="572"/>
                                        </p:tgtEl>
                                      </p:cBhvr>
                                    </p:animEffect>
                                    <p:anim calcmode="lin" valueType="num">
                                      <p:cBhvr>
                                        <p:cTn id="152" dur="1000"/>
                                        <p:tgtEl>
                                          <p:spTgt spid="572"/>
                                        </p:tgtEl>
                                        <p:attrNameLst>
                                          <p:attrName>ppt_x</p:attrName>
                                        </p:attrNameLst>
                                      </p:cBhvr>
                                      <p:tavLst>
                                        <p:tav tm="0">
                                          <p:val>
                                            <p:strVal val="ppt_x"/>
                                          </p:val>
                                        </p:tav>
                                        <p:tav tm="100000">
                                          <p:val>
                                            <p:strVal val="ppt_x"/>
                                          </p:val>
                                        </p:tav>
                                      </p:tavLst>
                                    </p:anim>
                                    <p:anim calcmode="lin" valueType="num">
                                      <p:cBhvr>
                                        <p:cTn id="153" dur="1000"/>
                                        <p:tgtEl>
                                          <p:spTgt spid="572"/>
                                        </p:tgtEl>
                                        <p:attrNameLst>
                                          <p:attrName>ppt_y</p:attrName>
                                        </p:attrNameLst>
                                      </p:cBhvr>
                                      <p:tavLst>
                                        <p:tav tm="0">
                                          <p:val>
                                            <p:strVal val="ppt_y"/>
                                          </p:val>
                                        </p:tav>
                                        <p:tav tm="100000">
                                          <p:val>
                                            <p:strVal val="ppt_y-.1"/>
                                          </p:val>
                                        </p:tav>
                                      </p:tavLst>
                                    </p:anim>
                                    <p:set>
                                      <p:cBhvr>
                                        <p:cTn id="154" dur="1" fill="hold">
                                          <p:stCondLst>
                                            <p:cond delay="999"/>
                                          </p:stCondLst>
                                        </p:cTn>
                                        <p:tgtEl>
                                          <p:spTgt spid="572"/>
                                        </p:tgtEl>
                                        <p:attrNameLst>
                                          <p:attrName>style.visibility</p:attrName>
                                        </p:attrNameLst>
                                      </p:cBhvr>
                                      <p:to>
                                        <p:strVal val="hidden"/>
                                      </p:to>
                                    </p:set>
                                  </p:childTnLst>
                                </p:cTn>
                              </p:par>
                              <p:par>
                                <p:cTn id="155" presetID="12" presetClass="exit" presetSubtype="2" fill="hold" grpId="0" nodeType="withEffect">
                                  <p:stCondLst>
                                    <p:cond delay="0"/>
                                  </p:stCondLst>
                                  <p:childTnLst>
                                    <p:anim calcmode="lin" valueType="num">
                                      <p:cBhvr additive="base">
                                        <p:cTn id="156" dur="5000"/>
                                        <p:tgtEl>
                                          <p:spTgt spid="363"/>
                                        </p:tgtEl>
                                        <p:attrNameLst>
                                          <p:attrName>ppt_x</p:attrName>
                                        </p:attrNameLst>
                                      </p:cBhvr>
                                      <p:tavLst>
                                        <p:tav tm="0">
                                          <p:val>
                                            <p:strVal val="#ppt_x"/>
                                          </p:val>
                                        </p:tav>
                                        <p:tav tm="100000">
                                          <p:val>
                                            <p:strVal val="#ppt_x+#ppt_w*1.125000"/>
                                          </p:val>
                                        </p:tav>
                                      </p:tavLst>
                                    </p:anim>
                                    <p:animEffect transition="out" filter="wipe(right)">
                                      <p:cBhvr>
                                        <p:cTn id="157" dur="5000"/>
                                        <p:tgtEl>
                                          <p:spTgt spid="363"/>
                                        </p:tgtEl>
                                      </p:cBhvr>
                                    </p:animEffect>
                                    <p:set>
                                      <p:cBhvr>
                                        <p:cTn id="158" dur="1" fill="hold">
                                          <p:stCondLst>
                                            <p:cond delay="4999"/>
                                          </p:stCondLst>
                                        </p:cTn>
                                        <p:tgtEl>
                                          <p:spTgt spid="363"/>
                                        </p:tgtEl>
                                        <p:attrNameLst>
                                          <p:attrName>style.visibility</p:attrName>
                                        </p:attrNameLst>
                                      </p:cBhvr>
                                      <p:to>
                                        <p:strVal val="hidden"/>
                                      </p:to>
                                    </p:set>
                                  </p:childTnLst>
                                </p:cTn>
                              </p:par>
                              <p:par>
                                <p:cTn id="159" presetID="12" presetClass="exit" presetSubtype="2" fill="hold" nodeType="withEffect">
                                  <p:stCondLst>
                                    <p:cond delay="0"/>
                                  </p:stCondLst>
                                  <p:childTnLst>
                                    <p:anim calcmode="lin" valueType="num">
                                      <p:cBhvr additive="base">
                                        <p:cTn id="160" dur="5000"/>
                                        <p:tgtEl>
                                          <p:spTgt spid="358"/>
                                        </p:tgtEl>
                                        <p:attrNameLst>
                                          <p:attrName>ppt_x</p:attrName>
                                        </p:attrNameLst>
                                      </p:cBhvr>
                                      <p:tavLst>
                                        <p:tav tm="0">
                                          <p:val>
                                            <p:strVal val="#ppt_x"/>
                                          </p:val>
                                        </p:tav>
                                        <p:tav tm="100000">
                                          <p:val>
                                            <p:strVal val="#ppt_x+#ppt_w*1.125000"/>
                                          </p:val>
                                        </p:tav>
                                      </p:tavLst>
                                    </p:anim>
                                    <p:animEffect transition="out" filter="wipe(right)">
                                      <p:cBhvr>
                                        <p:cTn id="161" dur="5000"/>
                                        <p:tgtEl>
                                          <p:spTgt spid="358"/>
                                        </p:tgtEl>
                                      </p:cBhvr>
                                    </p:animEffect>
                                    <p:set>
                                      <p:cBhvr>
                                        <p:cTn id="162" dur="1" fill="hold">
                                          <p:stCondLst>
                                            <p:cond delay="4999"/>
                                          </p:stCondLst>
                                        </p:cTn>
                                        <p:tgtEl>
                                          <p:spTgt spid="358"/>
                                        </p:tgtEl>
                                        <p:attrNameLst>
                                          <p:attrName>style.visibility</p:attrName>
                                        </p:attrNameLst>
                                      </p:cBhvr>
                                      <p:to>
                                        <p:strVal val="hidden"/>
                                      </p:to>
                                    </p:set>
                                  </p:childTnLst>
                                </p:cTn>
                              </p:par>
                              <p:par>
                                <p:cTn id="163" presetID="12" presetClass="exit" presetSubtype="2" fill="hold" grpId="0" nodeType="withEffect">
                                  <p:stCondLst>
                                    <p:cond delay="0"/>
                                  </p:stCondLst>
                                  <p:childTnLst>
                                    <p:anim calcmode="lin" valueType="num">
                                      <p:cBhvr additive="base">
                                        <p:cTn id="164" dur="5000"/>
                                        <p:tgtEl>
                                          <p:spTgt spid="200"/>
                                        </p:tgtEl>
                                        <p:attrNameLst>
                                          <p:attrName>ppt_x</p:attrName>
                                        </p:attrNameLst>
                                      </p:cBhvr>
                                      <p:tavLst>
                                        <p:tav tm="0">
                                          <p:val>
                                            <p:strVal val="#ppt_x"/>
                                          </p:val>
                                        </p:tav>
                                        <p:tav tm="100000">
                                          <p:val>
                                            <p:strVal val="#ppt_x+#ppt_w*1.125000"/>
                                          </p:val>
                                        </p:tav>
                                      </p:tavLst>
                                    </p:anim>
                                    <p:animEffect transition="out" filter="wipe(right)">
                                      <p:cBhvr>
                                        <p:cTn id="165" dur="5000"/>
                                        <p:tgtEl>
                                          <p:spTgt spid="200"/>
                                        </p:tgtEl>
                                      </p:cBhvr>
                                    </p:animEffect>
                                    <p:set>
                                      <p:cBhvr>
                                        <p:cTn id="166" dur="1" fill="hold">
                                          <p:stCondLst>
                                            <p:cond delay="4999"/>
                                          </p:stCondLst>
                                        </p:cTn>
                                        <p:tgtEl>
                                          <p:spTgt spid="200"/>
                                        </p:tgtEl>
                                        <p:attrNameLst>
                                          <p:attrName>style.visibility</p:attrName>
                                        </p:attrNameLst>
                                      </p:cBhvr>
                                      <p:to>
                                        <p:strVal val="hidden"/>
                                      </p:to>
                                    </p:set>
                                  </p:childTnLst>
                                </p:cTn>
                              </p:par>
                              <p:par>
                                <p:cTn id="167" presetID="12" presetClass="exit" presetSubtype="2" fill="hold" grpId="0" nodeType="withEffect">
                                  <p:stCondLst>
                                    <p:cond delay="0"/>
                                  </p:stCondLst>
                                  <p:childTnLst>
                                    <p:anim calcmode="lin" valueType="num">
                                      <p:cBhvr additive="base">
                                        <p:cTn id="168" dur="5000"/>
                                        <p:tgtEl>
                                          <p:spTgt spid="230"/>
                                        </p:tgtEl>
                                        <p:attrNameLst>
                                          <p:attrName>ppt_x</p:attrName>
                                        </p:attrNameLst>
                                      </p:cBhvr>
                                      <p:tavLst>
                                        <p:tav tm="0">
                                          <p:val>
                                            <p:strVal val="#ppt_x"/>
                                          </p:val>
                                        </p:tav>
                                        <p:tav tm="100000">
                                          <p:val>
                                            <p:strVal val="#ppt_x+#ppt_w*1.125000"/>
                                          </p:val>
                                        </p:tav>
                                      </p:tavLst>
                                    </p:anim>
                                    <p:animEffect transition="out" filter="wipe(right)">
                                      <p:cBhvr>
                                        <p:cTn id="169" dur="5000"/>
                                        <p:tgtEl>
                                          <p:spTgt spid="230"/>
                                        </p:tgtEl>
                                      </p:cBhvr>
                                    </p:animEffect>
                                    <p:set>
                                      <p:cBhvr>
                                        <p:cTn id="170" dur="1" fill="hold">
                                          <p:stCondLst>
                                            <p:cond delay="4999"/>
                                          </p:stCondLst>
                                        </p:cTn>
                                        <p:tgtEl>
                                          <p:spTgt spid="230"/>
                                        </p:tgtEl>
                                        <p:attrNameLst>
                                          <p:attrName>style.visibility</p:attrName>
                                        </p:attrNameLst>
                                      </p:cBhvr>
                                      <p:to>
                                        <p:strVal val="hidden"/>
                                      </p:to>
                                    </p:set>
                                  </p:childTnLst>
                                </p:cTn>
                              </p:par>
                              <p:par>
                                <p:cTn id="171" presetID="12" presetClass="exit" presetSubtype="2" fill="hold" nodeType="withEffect">
                                  <p:stCondLst>
                                    <p:cond delay="0"/>
                                  </p:stCondLst>
                                  <p:childTnLst>
                                    <p:anim calcmode="lin" valueType="num">
                                      <p:cBhvr additive="base">
                                        <p:cTn id="172" dur="5000"/>
                                        <p:tgtEl>
                                          <p:spTgt spid="153"/>
                                        </p:tgtEl>
                                        <p:attrNameLst>
                                          <p:attrName>ppt_x</p:attrName>
                                        </p:attrNameLst>
                                      </p:cBhvr>
                                      <p:tavLst>
                                        <p:tav tm="0">
                                          <p:val>
                                            <p:strVal val="#ppt_x"/>
                                          </p:val>
                                        </p:tav>
                                        <p:tav tm="100000">
                                          <p:val>
                                            <p:strVal val="#ppt_x+#ppt_w*1.125000"/>
                                          </p:val>
                                        </p:tav>
                                      </p:tavLst>
                                    </p:anim>
                                    <p:animEffect transition="out" filter="wipe(right)">
                                      <p:cBhvr>
                                        <p:cTn id="173" dur="5000"/>
                                        <p:tgtEl>
                                          <p:spTgt spid="153"/>
                                        </p:tgtEl>
                                      </p:cBhvr>
                                    </p:animEffect>
                                    <p:set>
                                      <p:cBhvr>
                                        <p:cTn id="174" dur="1" fill="hold">
                                          <p:stCondLst>
                                            <p:cond delay="4999"/>
                                          </p:stCondLst>
                                        </p:cTn>
                                        <p:tgtEl>
                                          <p:spTgt spid="153"/>
                                        </p:tgtEl>
                                        <p:attrNameLst>
                                          <p:attrName>style.visibility</p:attrName>
                                        </p:attrNameLst>
                                      </p:cBhvr>
                                      <p:to>
                                        <p:strVal val="hidden"/>
                                      </p:to>
                                    </p:set>
                                  </p:childTnLst>
                                </p:cTn>
                              </p:par>
                              <p:par>
                                <p:cTn id="175" presetID="12" presetClass="exit" presetSubtype="2" fill="hold" grpId="0" nodeType="withEffect">
                                  <p:stCondLst>
                                    <p:cond delay="0"/>
                                  </p:stCondLst>
                                  <p:childTnLst>
                                    <p:anim calcmode="lin" valueType="num">
                                      <p:cBhvr additive="base">
                                        <p:cTn id="176" dur="5000"/>
                                        <p:tgtEl>
                                          <p:spTgt spid="536"/>
                                        </p:tgtEl>
                                        <p:attrNameLst>
                                          <p:attrName>ppt_x</p:attrName>
                                        </p:attrNameLst>
                                      </p:cBhvr>
                                      <p:tavLst>
                                        <p:tav tm="0">
                                          <p:val>
                                            <p:strVal val="#ppt_x"/>
                                          </p:val>
                                        </p:tav>
                                        <p:tav tm="100000">
                                          <p:val>
                                            <p:strVal val="#ppt_x+#ppt_w*1.125000"/>
                                          </p:val>
                                        </p:tav>
                                      </p:tavLst>
                                    </p:anim>
                                    <p:animEffect transition="out" filter="wipe(right)">
                                      <p:cBhvr>
                                        <p:cTn id="177" dur="5000"/>
                                        <p:tgtEl>
                                          <p:spTgt spid="536"/>
                                        </p:tgtEl>
                                      </p:cBhvr>
                                    </p:animEffect>
                                    <p:set>
                                      <p:cBhvr>
                                        <p:cTn id="178" dur="1" fill="hold">
                                          <p:stCondLst>
                                            <p:cond delay="4999"/>
                                          </p:stCondLst>
                                        </p:cTn>
                                        <p:tgtEl>
                                          <p:spTgt spid="536"/>
                                        </p:tgtEl>
                                        <p:attrNameLst>
                                          <p:attrName>style.visibility</p:attrName>
                                        </p:attrNameLst>
                                      </p:cBhvr>
                                      <p:to>
                                        <p:strVal val="hidden"/>
                                      </p:to>
                                    </p:set>
                                  </p:childTnLst>
                                </p:cTn>
                              </p:par>
                              <p:par>
                                <p:cTn id="179" presetID="12" presetClass="exit" presetSubtype="2" fill="hold" grpId="0" nodeType="withEffect">
                                  <p:stCondLst>
                                    <p:cond delay="0"/>
                                  </p:stCondLst>
                                  <p:childTnLst>
                                    <p:anim calcmode="lin" valueType="num">
                                      <p:cBhvr additive="base">
                                        <p:cTn id="180" dur="5000"/>
                                        <p:tgtEl>
                                          <p:spTgt spid="562"/>
                                        </p:tgtEl>
                                        <p:attrNameLst>
                                          <p:attrName>ppt_x</p:attrName>
                                        </p:attrNameLst>
                                      </p:cBhvr>
                                      <p:tavLst>
                                        <p:tav tm="0">
                                          <p:val>
                                            <p:strVal val="#ppt_x"/>
                                          </p:val>
                                        </p:tav>
                                        <p:tav tm="100000">
                                          <p:val>
                                            <p:strVal val="#ppt_x+#ppt_w*1.125000"/>
                                          </p:val>
                                        </p:tav>
                                      </p:tavLst>
                                    </p:anim>
                                    <p:animEffect transition="out" filter="wipe(right)">
                                      <p:cBhvr>
                                        <p:cTn id="181" dur="5000"/>
                                        <p:tgtEl>
                                          <p:spTgt spid="562"/>
                                        </p:tgtEl>
                                      </p:cBhvr>
                                    </p:animEffect>
                                    <p:set>
                                      <p:cBhvr>
                                        <p:cTn id="182" dur="1" fill="hold">
                                          <p:stCondLst>
                                            <p:cond delay="4999"/>
                                          </p:stCondLst>
                                        </p:cTn>
                                        <p:tgtEl>
                                          <p:spTgt spid="562"/>
                                        </p:tgtEl>
                                        <p:attrNameLst>
                                          <p:attrName>style.visibility</p:attrName>
                                        </p:attrNameLst>
                                      </p:cBhvr>
                                      <p:to>
                                        <p:strVal val="hidden"/>
                                      </p:to>
                                    </p:set>
                                  </p:childTnLst>
                                </p:cTn>
                              </p:par>
                              <p:par>
                                <p:cTn id="183" presetID="12" presetClass="exit" presetSubtype="2" fill="hold" grpId="0" nodeType="withEffect">
                                  <p:stCondLst>
                                    <p:cond delay="0"/>
                                  </p:stCondLst>
                                  <p:childTnLst>
                                    <p:anim calcmode="lin" valueType="num">
                                      <p:cBhvr additive="base">
                                        <p:cTn id="184" dur="5000"/>
                                        <p:tgtEl>
                                          <p:spTgt spid="185"/>
                                        </p:tgtEl>
                                        <p:attrNameLst>
                                          <p:attrName>ppt_x</p:attrName>
                                        </p:attrNameLst>
                                      </p:cBhvr>
                                      <p:tavLst>
                                        <p:tav tm="0">
                                          <p:val>
                                            <p:strVal val="#ppt_x"/>
                                          </p:val>
                                        </p:tav>
                                        <p:tav tm="100000">
                                          <p:val>
                                            <p:strVal val="#ppt_x+#ppt_w*1.125000"/>
                                          </p:val>
                                        </p:tav>
                                      </p:tavLst>
                                    </p:anim>
                                    <p:animEffect transition="out" filter="wipe(right)">
                                      <p:cBhvr>
                                        <p:cTn id="185" dur="5000"/>
                                        <p:tgtEl>
                                          <p:spTgt spid="185"/>
                                        </p:tgtEl>
                                      </p:cBhvr>
                                    </p:animEffect>
                                    <p:set>
                                      <p:cBhvr>
                                        <p:cTn id="186" dur="1" fill="hold">
                                          <p:stCondLst>
                                            <p:cond delay="4999"/>
                                          </p:stCondLst>
                                        </p:cTn>
                                        <p:tgtEl>
                                          <p:spTgt spid="185"/>
                                        </p:tgtEl>
                                        <p:attrNameLst>
                                          <p:attrName>style.visibility</p:attrName>
                                        </p:attrNameLst>
                                      </p:cBhvr>
                                      <p:to>
                                        <p:strVal val="hidden"/>
                                      </p:to>
                                    </p:set>
                                  </p:childTnLst>
                                </p:cTn>
                              </p:par>
                              <p:par>
                                <p:cTn id="187" presetID="12" presetClass="exit" presetSubtype="2" fill="hold" grpId="0" nodeType="withEffect">
                                  <p:stCondLst>
                                    <p:cond delay="0"/>
                                  </p:stCondLst>
                                  <p:childTnLst>
                                    <p:anim calcmode="lin" valueType="num">
                                      <p:cBhvr additive="base">
                                        <p:cTn id="188" dur="5000"/>
                                        <p:tgtEl>
                                          <p:spTgt spid="21"/>
                                        </p:tgtEl>
                                        <p:attrNameLst>
                                          <p:attrName>ppt_x</p:attrName>
                                        </p:attrNameLst>
                                      </p:cBhvr>
                                      <p:tavLst>
                                        <p:tav tm="0">
                                          <p:val>
                                            <p:strVal val="#ppt_x"/>
                                          </p:val>
                                        </p:tav>
                                        <p:tav tm="100000">
                                          <p:val>
                                            <p:strVal val="#ppt_x+#ppt_w*1.125000"/>
                                          </p:val>
                                        </p:tav>
                                      </p:tavLst>
                                    </p:anim>
                                    <p:animEffect transition="out" filter="wipe(right)">
                                      <p:cBhvr>
                                        <p:cTn id="189" dur="5000"/>
                                        <p:tgtEl>
                                          <p:spTgt spid="21"/>
                                        </p:tgtEl>
                                      </p:cBhvr>
                                    </p:animEffect>
                                    <p:set>
                                      <p:cBhvr>
                                        <p:cTn id="190" dur="1" fill="hold">
                                          <p:stCondLst>
                                            <p:cond delay="4999"/>
                                          </p:stCondLst>
                                        </p:cTn>
                                        <p:tgtEl>
                                          <p:spTgt spid="21"/>
                                        </p:tgtEl>
                                        <p:attrNameLst>
                                          <p:attrName>style.visibility</p:attrName>
                                        </p:attrNameLst>
                                      </p:cBhvr>
                                      <p:to>
                                        <p:strVal val="hidden"/>
                                      </p:to>
                                    </p:set>
                                  </p:childTnLst>
                                </p:cTn>
                              </p:par>
                              <p:par>
                                <p:cTn id="191" presetID="12" presetClass="exit" presetSubtype="2" fill="hold" grpId="0" nodeType="withEffect">
                                  <p:stCondLst>
                                    <p:cond delay="0"/>
                                  </p:stCondLst>
                                  <p:childTnLst>
                                    <p:anim calcmode="lin" valueType="num">
                                      <p:cBhvr additive="base">
                                        <p:cTn id="192" dur="5000"/>
                                        <p:tgtEl>
                                          <p:spTgt spid="144"/>
                                        </p:tgtEl>
                                        <p:attrNameLst>
                                          <p:attrName>ppt_x</p:attrName>
                                        </p:attrNameLst>
                                      </p:cBhvr>
                                      <p:tavLst>
                                        <p:tav tm="0">
                                          <p:val>
                                            <p:strVal val="#ppt_x"/>
                                          </p:val>
                                        </p:tav>
                                        <p:tav tm="100000">
                                          <p:val>
                                            <p:strVal val="#ppt_x+#ppt_w*1.125000"/>
                                          </p:val>
                                        </p:tav>
                                      </p:tavLst>
                                    </p:anim>
                                    <p:animEffect transition="out" filter="wipe(right)">
                                      <p:cBhvr>
                                        <p:cTn id="193" dur="5000"/>
                                        <p:tgtEl>
                                          <p:spTgt spid="144"/>
                                        </p:tgtEl>
                                      </p:cBhvr>
                                    </p:animEffect>
                                    <p:set>
                                      <p:cBhvr>
                                        <p:cTn id="194" dur="1" fill="hold">
                                          <p:stCondLst>
                                            <p:cond delay="4999"/>
                                          </p:stCondLst>
                                        </p:cTn>
                                        <p:tgtEl>
                                          <p:spTgt spid="144"/>
                                        </p:tgtEl>
                                        <p:attrNameLst>
                                          <p:attrName>style.visibility</p:attrName>
                                        </p:attrNameLst>
                                      </p:cBhvr>
                                      <p:to>
                                        <p:strVal val="hidden"/>
                                      </p:to>
                                    </p:set>
                                  </p:childTnLst>
                                </p:cTn>
                              </p:par>
                              <p:par>
                                <p:cTn id="195" presetID="2" presetClass="exit" presetSubtype="8" fill="hold" grpId="0" nodeType="withEffect">
                                  <p:stCondLst>
                                    <p:cond delay="0"/>
                                  </p:stCondLst>
                                  <p:childTnLst>
                                    <p:anim calcmode="lin" valueType="num">
                                      <p:cBhvr additive="base">
                                        <p:cTn id="196" dur="5000"/>
                                        <p:tgtEl>
                                          <p:spTgt spid="158"/>
                                        </p:tgtEl>
                                        <p:attrNameLst>
                                          <p:attrName>ppt_x</p:attrName>
                                        </p:attrNameLst>
                                      </p:cBhvr>
                                      <p:tavLst>
                                        <p:tav tm="0">
                                          <p:val>
                                            <p:strVal val="ppt_x"/>
                                          </p:val>
                                        </p:tav>
                                        <p:tav tm="100000">
                                          <p:val>
                                            <p:strVal val="0-ppt_w/2"/>
                                          </p:val>
                                        </p:tav>
                                      </p:tavLst>
                                    </p:anim>
                                    <p:anim calcmode="lin" valueType="num">
                                      <p:cBhvr additive="base">
                                        <p:cTn id="197" dur="5000"/>
                                        <p:tgtEl>
                                          <p:spTgt spid="158"/>
                                        </p:tgtEl>
                                        <p:attrNameLst>
                                          <p:attrName>ppt_y</p:attrName>
                                        </p:attrNameLst>
                                      </p:cBhvr>
                                      <p:tavLst>
                                        <p:tav tm="0">
                                          <p:val>
                                            <p:strVal val="ppt_y"/>
                                          </p:val>
                                        </p:tav>
                                        <p:tav tm="100000">
                                          <p:val>
                                            <p:strVal val="ppt_y"/>
                                          </p:val>
                                        </p:tav>
                                      </p:tavLst>
                                    </p:anim>
                                    <p:set>
                                      <p:cBhvr>
                                        <p:cTn id="198" dur="1" fill="hold">
                                          <p:stCondLst>
                                            <p:cond delay="4999"/>
                                          </p:stCondLst>
                                        </p:cTn>
                                        <p:tgtEl>
                                          <p:spTgt spid="158"/>
                                        </p:tgtEl>
                                        <p:attrNameLst>
                                          <p:attrName>style.visibility</p:attrName>
                                        </p:attrNameLst>
                                      </p:cBhvr>
                                      <p:to>
                                        <p:strVal val="hidden"/>
                                      </p:to>
                                    </p:set>
                                  </p:childTnLst>
                                </p:cTn>
                              </p:par>
                              <p:par>
                                <p:cTn id="199" presetID="2" presetClass="exit" presetSubtype="8" fill="hold" nodeType="withEffect">
                                  <p:stCondLst>
                                    <p:cond delay="0"/>
                                  </p:stCondLst>
                                  <p:childTnLst>
                                    <p:anim calcmode="lin" valueType="num">
                                      <p:cBhvr additive="base">
                                        <p:cTn id="200" dur="5000"/>
                                        <p:tgtEl>
                                          <p:spTgt spid="219"/>
                                        </p:tgtEl>
                                        <p:attrNameLst>
                                          <p:attrName>ppt_x</p:attrName>
                                        </p:attrNameLst>
                                      </p:cBhvr>
                                      <p:tavLst>
                                        <p:tav tm="0">
                                          <p:val>
                                            <p:strVal val="ppt_x"/>
                                          </p:val>
                                        </p:tav>
                                        <p:tav tm="100000">
                                          <p:val>
                                            <p:strVal val="0-ppt_w/2"/>
                                          </p:val>
                                        </p:tav>
                                      </p:tavLst>
                                    </p:anim>
                                    <p:anim calcmode="lin" valueType="num">
                                      <p:cBhvr additive="base">
                                        <p:cTn id="201" dur="5000"/>
                                        <p:tgtEl>
                                          <p:spTgt spid="219"/>
                                        </p:tgtEl>
                                        <p:attrNameLst>
                                          <p:attrName>ppt_y</p:attrName>
                                        </p:attrNameLst>
                                      </p:cBhvr>
                                      <p:tavLst>
                                        <p:tav tm="0">
                                          <p:val>
                                            <p:strVal val="ppt_y"/>
                                          </p:val>
                                        </p:tav>
                                        <p:tav tm="100000">
                                          <p:val>
                                            <p:strVal val="ppt_y"/>
                                          </p:val>
                                        </p:tav>
                                      </p:tavLst>
                                    </p:anim>
                                    <p:set>
                                      <p:cBhvr>
                                        <p:cTn id="202" dur="1" fill="hold">
                                          <p:stCondLst>
                                            <p:cond delay="4999"/>
                                          </p:stCondLst>
                                        </p:cTn>
                                        <p:tgtEl>
                                          <p:spTgt spid="219"/>
                                        </p:tgtEl>
                                        <p:attrNameLst>
                                          <p:attrName>style.visibility</p:attrName>
                                        </p:attrNameLst>
                                      </p:cBhvr>
                                      <p:to>
                                        <p:strVal val="hidden"/>
                                      </p:to>
                                    </p:set>
                                  </p:childTnLst>
                                </p:cTn>
                              </p:par>
                              <p:par>
                                <p:cTn id="203" presetID="2" presetClass="exit" presetSubtype="8" fill="hold" grpId="0" nodeType="withEffect">
                                  <p:stCondLst>
                                    <p:cond delay="0"/>
                                  </p:stCondLst>
                                  <p:childTnLst>
                                    <p:anim calcmode="lin" valueType="num">
                                      <p:cBhvr additive="base">
                                        <p:cTn id="204" dur="5000"/>
                                        <p:tgtEl>
                                          <p:spTgt spid="18"/>
                                        </p:tgtEl>
                                        <p:attrNameLst>
                                          <p:attrName>ppt_x</p:attrName>
                                        </p:attrNameLst>
                                      </p:cBhvr>
                                      <p:tavLst>
                                        <p:tav tm="0">
                                          <p:val>
                                            <p:strVal val="ppt_x"/>
                                          </p:val>
                                        </p:tav>
                                        <p:tav tm="100000">
                                          <p:val>
                                            <p:strVal val="0-ppt_w/2"/>
                                          </p:val>
                                        </p:tav>
                                      </p:tavLst>
                                    </p:anim>
                                    <p:anim calcmode="lin" valueType="num">
                                      <p:cBhvr additive="base">
                                        <p:cTn id="205" dur="5000"/>
                                        <p:tgtEl>
                                          <p:spTgt spid="18"/>
                                        </p:tgtEl>
                                        <p:attrNameLst>
                                          <p:attrName>ppt_y</p:attrName>
                                        </p:attrNameLst>
                                      </p:cBhvr>
                                      <p:tavLst>
                                        <p:tav tm="0">
                                          <p:val>
                                            <p:strVal val="ppt_y"/>
                                          </p:val>
                                        </p:tav>
                                        <p:tav tm="100000">
                                          <p:val>
                                            <p:strVal val="ppt_y"/>
                                          </p:val>
                                        </p:tav>
                                      </p:tavLst>
                                    </p:anim>
                                    <p:set>
                                      <p:cBhvr>
                                        <p:cTn id="206" dur="1" fill="hold">
                                          <p:stCondLst>
                                            <p:cond delay="4999"/>
                                          </p:stCondLst>
                                        </p:cTn>
                                        <p:tgtEl>
                                          <p:spTgt spid="18"/>
                                        </p:tgtEl>
                                        <p:attrNameLst>
                                          <p:attrName>style.visibility</p:attrName>
                                        </p:attrNameLst>
                                      </p:cBhvr>
                                      <p:to>
                                        <p:strVal val="hidden"/>
                                      </p:to>
                                    </p:set>
                                  </p:childTnLst>
                                </p:cTn>
                              </p:par>
                              <p:par>
                                <p:cTn id="207" presetID="2" presetClass="exit" presetSubtype="8" fill="hold" nodeType="withEffect">
                                  <p:stCondLst>
                                    <p:cond delay="0"/>
                                  </p:stCondLst>
                                  <p:childTnLst>
                                    <p:anim calcmode="lin" valueType="num">
                                      <p:cBhvr additive="base">
                                        <p:cTn id="208" dur="5000"/>
                                        <p:tgtEl>
                                          <p:spTgt spid="181"/>
                                        </p:tgtEl>
                                        <p:attrNameLst>
                                          <p:attrName>ppt_x</p:attrName>
                                        </p:attrNameLst>
                                      </p:cBhvr>
                                      <p:tavLst>
                                        <p:tav tm="0">
                                          <p:val>
                                            <p:strVal val="ppt_x"/>
                                          </p:val>
                                        </p:tav>
                                        <p:tav tm="100000">
                                          <p:val>
                                            <p:strVal val="0-ppt_w/2"/>
                                          </p:val>
                                        </p:tav>
                                      </p:tavLst>
                                    </p:anim>
                                    <p:anim calcmode="lin" valueType="num">
                                      <p:cBhvr additive="base">
                                        <p:cTn id="209" dur="5000"/>
                                        <p:tgtEl>
                                          <p:spTgt spid="181"/>
                                        </p:tgtEl>
                                        <p:attrNameLst>
                                          <p:attrName>ppt_y</p:attrName>
                                        </p:attrNameLst>
                                      </p:cBhvr>
                                      <p:tavLst>
                                        <p:tav tm="0">
                                          <p:val>
                                            <p:strVal val="ppt_y"/>
                                          </p:val>
                                        </p:tav>
                                        <p:tav tm="100000">
                                          <p:val>
                                            <p:strVal val="ppt_y"/>
                                          </p:val>
                                        </p:tav>
                                      </p:tavLst>
                                    </p:anim>
                                    <p:set>
                                      <p:cBhvr>
                                        <p:cTn id="210" dur="1" fill="hold">
                                          <p:stCondLst>
                                            <p:cond delay="4999"/>
                                          </p:stCondLst>
                                        </p:cTn>
                                        <p:tgtEl>
                                          <p:spTgt spid="181"/>
                                        </p:tgtEl>
                                        <p:attrNameLst>
                                          <p:attrName>style.visibility</p:attrName>
                                        </p:attrNameLst>
                                      </p:cBhvr>
                                      <p:to>
                                        <p:strVal val="hidden"/>
                                      </p:to>
                                    </p:set>
                                  </p:childTnLst>
                                </p:cTn>
                              </p:par>
                            </p:childTnLst>
                          </p:cTn>
                        </p:par>
                      </p:childTnLst>
                    </p:cTn>
                  </p:par>
                </p:childTnLst>
              </p:cTn>
              <p:nextCondLst>
                <p:cond evt="onClick" delay="0">
                  <p:tgtEl>
                    <p:spTgt spid="181"/>
                  </p:tgtEl>
                </p:cond>
              </p:nextCondLst>
            </p:seq>
          </p:childTnLst>
        </p:cTn>
      </p:par>
    </p:tnLst>
    <p:bldLst>
      <p:bldP spid="572" grpId="0" animBg="1"/>
      <p:bldP spid="572" grpId="1" animBg="1"/>
      <p:bldP spid="18" grpId="0"/>
      <p:bldP spid="21" grpId="0"/>
      <p:bldP spid="21" grpId="1"/>
      <p:bldP spid="21" grpId="2"/>
      <p:bldP spid="22" grpId="0"/>
      <p:bldP spid="144" grpId="0"/>
      <p:bldP spid="144" grpId="1"/>
      <p:bldP spid="144" grpId="2"/>
      <p:bldP spid="145" grpId="0" animBg="1"/>
      <p:bldP spid="158" grpId="0"/>
      <p:bldP spid="363" grpId="0"/>
      <p:bldP spid="489" grpId="0" animBg="1"/>
      <p:bldP spid="536" grpId="0" animBg="1"/>
      <p:bldP spid="562" grpId="0" animBg="1"/>
      <p:bldP spid="563" grpId="0" animBg="1"/>
      <p:bldP spid="200" grpId="0" animBg="1"/>
      <p:bldP spid="230" grpId="0" animBg="1"/>
      <p:bldP spid="356" grpId="0" animBg="1"/>
      <p:bldP spid="386" grpId="0" animBg="1"/>
      <p:bldP spid="4" grpId="0"/>
      <p:bldP spid="280" grpId="0"/>
      <p:bldP spid="306" grpId="0" animBg="1"/>
      <p:bldP spid="388" grpId="0" animBg="1"/>
      <p:bldP spid="483" grpId="0"/>
      <p:bldP spid="184" grpId="0"/>
      <p:bldP spid="184" grpId="1"/>
      <p:bldP spid="184" grpId="2"/>
      <p:bldP spid="184" grpId="3"/>
      <p:bldP spid="185" grpId="0"/>
      <p:bldP spid="185" grpId="1"/>
      <p:bldP spid="185"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1B35B-2E20-4F7F-8B1B-121904F1368E}" type="datetime1">
              <a:rPr lang="en-US" smtClean="0">
                <a:latin typeface="Nikosh" pitchFamily="2" charset="0"/>
                <a:cs typeface="Nikosh" pitchFamily="2" charset="0"/>
              </a:rPr>
              <a:t>9/10/2021</a:t>
            </a:fld>
            <a:endParaRPr lang="en-US" dirty="0">
              <a:latin typeface="Nikosh" pitchFamily="2" charset="0"/>
              <a:cs typeface="Nikosh" pitchFamily="2" charset="0"/>
            </a:endParaRPr>
          </a:p>
        </p:txBody>
      </p:sp>
      <p:sp>
        <p:nvSpPr>
          <p:cNvPr id="3" name="Footer Placeholder 2"/>
          <p:cNvSpPr>
            <a:spLocks noGrp="1"/>
          </p:cNvSpPr>
          <p:nvPr>
            <p:ph type="ftr" sz="quarter" idx="11"/>
          </p:nvPr>
        </p:nvSpPr>
        <p:spPr/>
        <p:txBody>
          <a:bodyPr/>
          <a:lstStyle/>
          <a:p>
            <a:r>
              <a:rPr lang="en-US" smtClean="0"/>
              <a:t>dphofm.r@biul@gmail.com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latin typeface="Nikosh" pitchFamily="2" charset="0"/>
                <a:cs typeface="Nikosh" pitchFamily="2" charset="0"/>
              </a:rPr>
              <a:pPr/>
              <a:t>15</a:t>
            </a:fld>
            <a:endParaRPr lang="en-US" dirty="0">
              <a:latin typeface="Nikosh" pitchFamily="2" charset="0"/>
              <a:cs typeface="Nikosh" pitchFamily="2" charset="0"/>
            </a:endParaRPr>
          </a:p>
        </p:txBody>
      </p:sp>
      <p:sp>
        <p:nvSpPr>
          <p:cNvPr id="5" name="Rounded Rectangle 4"/>
          <p:cNvSpPr/>
          <p:nvPr/>
        </p:nvSpPr>
        <p:spPr>
          <a:xfrm>
            <a:off x="3733800" y="762000"/>
            <a:ext cx="2590800" cy="8191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chemeClr val="tx1"/>
                </a:solidFill>
                <a:latin typeface="NikoshBAN" pitchFamily="2" charset="0"/>
                <a:cs typeface="NikoshBAN" pitchFamily="2" charset="0"/>
              </a:rPr>
              <a:t>দলগতকাজঃ</a:t>
            </a:r>
            <a:r>
              <a:rPr lang="en-US"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6" name="Rounded Rectangle 5"/>
              <p:cNvSpPr/>
              <p:nvPr/>
            </p:nvSpPr>
            <p:spPr>
              <a:xfrm>
                <a:off x="250372" y="2133600"/>
                <a:ext cx="8661282" cy="1828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NikoshBAN" pitchFamily="2" charset="0"/>
                    <a:cs typeface="NikoshBAN" pitchFamily="2" charset="0"/>
                  </a:rPr>
                  <a:t>১. </a:t>
                </a:r>
                <a:r>
                  <a:rPr lang="en-US" sz="3600" dirty="0" err="1" smtClean="0">
                    <a:solidFill>
                      <a:schemeClr val="tx1"/>
                    </a:solidFill>
                    <a:latin typeface="NikoshBAN" pitchFamily="2" charset="0"/>
                    <a:cs typeface="NikoshBAN" pitchFamily="2" charset="0"/>
                  </a:rPr>
                  <a:t>একটি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ত্রিভুজের</a:t>
                </a:r>
                <a:r>
                  <a:rPr lang="en-US" sz="3600" dirty="0" smtClean="0">
                    <a:solidFill>
                      <a:schemeClr val="tx1"/>
                    </a:solidFill>
                    <a:latin typeface="NikoshBAN" pitchFamily="2" charset="0"/>
                    <a:cs typeface="NikoshBAN" pitchFamily="2" charset="0"/>
                  </a:rPr>
                  <a:t> </a:t>
                </a:r>
                <a:r>
                  <a:rPr lang="en-US" sz="3600" dirty="0">
                    <a:solidFill>
                      <a:schemeClr val="tx1"/>
                    </a:solidFill>
                    <a:latin typeface="NikoshBAN" pitchFamily="2" charset="0"/>
                    <a:cs typeface="NikoshBAN" pitchFamily="2" charset="0"/>
                  </a:rPr>
                  <a:t>দুইটি </a:t>
                </a:r>
                <a:r>
                  <a:rPr lang="en-US" sz="3600" dirty="0" err="1">
                    <a:solidFill>
                      <a:schemeClr val="tx1"/>
                    </a:solidFill>
                    <a:latin typeface="NikoshBAN" pitchFamily="2" charset="0"/>
                    <a:cs typeface="NikoshBAN" pitchFamily="2" charset="0"/>
                  </a:rPr>
                  <a:t>কোণ</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যথাক্রমে</a:t>
                </a:r>
                <a:r>
                  <a:rPr lang="en-US" sz="3600" dirty="0">
                    <a:solidFill>
                      <a:schemeClr val="tx1"/>
                    </a:solidFill>
                    <a:latin typeface="NikoshBAN" pitchFamily="2" charset="0"/>
                    <a:cs typeface="NikoshBAN" pitchFamily="2" charset="0"/>
                  </a:rPr>
                  <a:t> </a:t>
                </a:r>
                <a14:m>
                  <m:oMath xmlns:m="http://schemas.openxmlformats.org/officeDocument/2006/math">
                    <m:sSup>
                      <m:sSupPr>
                        <m:ctrlPr>
                          <a:rPr lang="en-US" sz="3600" i="1">
                            <a:solidFill>
                              <a:schemeClr val="tx1"/>
                            </a:solidFill>
                            <a:latin typeface="Cambria Math"/>
                            <a:cs typeface="NikoshBAN" pitchFamily="2" charset="0"/>
                          </a:rPr>
                        </m:ctrlPr>
                      </m:sSupPr>
                      <m:e>
                        <m:r>
                          <a:rPr lang="en-US" sz="3600" i="1">
                            <a:solidFill>
                              <a:schemeClr val="tx1"/>
                            </a:solidFill>
                            <a:latin typeface="Cambria Math"/>
                            <a:cs typeface="NikoshBAN" pitchFamily="2" charset="0"/>
                          </a:rPr>
                          <m:t>৩০</m:t>
                        </m:r>
                      </m:e>
                      <m:sup>
                        <m:r>
                          <a:rPr lang="en-US" sz="3600" i="1">
                            <a:solidFill>
                              <a:schemeClr val="tx1"/>
                            </a:solidFill>
                            <a:latin typeface="Cambria Math"/>
                            <a:cs typeface="NikoshBAN" pitchFamily="2" charset="0"/>
                          </a:rPr>
                          <m:t>০</m:t>
                        </m:r>
                      </m:sup>
                    </m:sSup>
                  </m:oMath>
                </a14:m>
                <a:r>
                  <a:rPr lang="en-US" sz="3600" dirty="0">
                    <a:solidFill>
                      <a:schemeClr val="tx1"/>
                    </a:solidFill>
                    <a:latin typeface="NikoshBAN" pitchFamily="2" charset="0"/>
                    <a:cs typeface="NikoshBAN" pitchFamily="2" charset="0"/>
                  </a:rPr>
                  <a:t> ও   </a:t>
                </a:r>
                <a14:m>
                  <m:oMath xmlns:m="http://schemas.openxmlformats.org/officeDocument/2006/math">
                    <m:sSup>
                      <m:sSupPr>
                        <m:ctrlPr>
                          <a:rPr lang="en-US" sz="3600" i="1">
                            <a:solidFill>
                              <a:schemeClr val="tx1"/>
                            </a:solidFill>
                            <a:latin typeface="Cambria Math"/>
                            <a:cs typeface="NikoshBAN" pitchFamily="2" charset="0"/>
                          </a:rPr>
                        </m:ctrlPr>
                      </m:sSupPr>
                      <m:e>
                        <m:r>
                          <a:rPr lang="en-US" sz="3600" i="1">
                            <a:solidFill>
                              <a:schemeClr val="tx1"/>
                            </a:solidFill>
                            <a:latin typeface="Cambria Math"/>
                            <a:cs typeface="NikoshBAN" pitchFamily="2" charset="0"/>
                          </a:rPr>
                          <m:t>৪৫</m:t>
                        </m:r>
                      </m:e>
                      <m:sup>
                        <m:r>
                          <a:rPr lang="en-US" sz="3600" i="1">
                            <a:solidFill>
                              <a:schemeClr val="tx1"/>
                            </a:solidFill>
                            <a:latin typeface="Cambria Math"/>
                            <a:cs typeface="NikoshBAN" pitchFamily="2" charset="0"/>
                          </a:rPr>
                          <m:t>০</m:t>
                        </m:r>
                      </m:sup>
                    </m:sSup>
                    <m:r>
                      <a:rPr lang="en-US" sz="3600" i="1">
                        <a:solidFill>
                          <a:schemeClr val="tx1"/>
                        </a:solidFill>
                        <a:latin typeface="Cambria Math"/>
                        <a:cs typeface="NikoshBAN" pitchFamily="2" charset="0"/>
                      </a:rPr>
                      <m:t> </m:t>
                    </m:r>
                  </m:oMath>
                </a14:m>
                <a:r>
                  <a:rPr lang="en-US" sz="3600" dirty="0" err="1" smtClean="0">
                    <a:solidFill>
                      <a:schemeClr val="tx1"/>
                    </a:solidFill>
                    <a:latin typeface="NikoshBAN" pitchFamily="2" charset="0"/>
                    <a:cs typeface="NikoshBAN" pitchFamily="2" charset="0"/>
                  </a:rPr>
                  <a:t>এবং</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একটির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বিপরীত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বাহুর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দৈর্ঘ্য</a:t>
                </a:r>
                <a:r>
                  <a:rPr lang="en-US" sz="3600" dirty="0" smtClean="0">
                    <a:solidFill>
                      <a:schemeClr val="tx1"/>
                    </a:solidFill>
                    <a:latin typeface="NikoshBAN" pitchFamily="2" charset="0"/>
                    <a:cs typeface="NikoshBAN" pitchFamily="2" charset="0"/>
                  </a:rPr>
                  <a:t> ৫.৩ </a:t>
                </a:r>
                <a:r>
                  <a:rPr lang="en-US" sz="3600" dirty="0" err="1" smtClean="0">
                    <a:solidFill>
                      <a:schemeClr val="tx1"/>
                    </a:solidFill>
                    <a:latin typeface="NikoshBAN" pitchFamily="2" charset="0"/>
                    <a:cs typeface="NikoshBAN" pitchFamily="2" charset="0"/>
                  </a:rPr>
                  <a:t>সে.মি</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দেয়া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আছে</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ত্রিভুজটি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আঁক</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আঁকার</a:t>
                </a:r>
                <a:r>
                  <a:rPr lang="en-US" sz="3600" dirty="0" smtClean="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চিহ্ন</a:t>
                </a:r>
                <a:r>
                  <a:rPr lang="en-US" sz="3600" dirty="0">
                    <a:solidFill>
                      <a:schemeClr val="tx1"/>
                    </a:solidFill>
                    <a:latin typeface="NikoshBAN" pitchFamily="2" charset="0"/>
                    <a:cs typeface="NikoshBAN" pitchFamily="2" charset="0"/>
                  </a:rPr>
                  <a:t> ও </a:t>
                </a:r>
                <a:r>
                  <a:rPr lang="en-US" sz="3600" dirty="0" err="1">
                    <a:solidFill>
                      <a:schemeClr val="tx1"/>
                    </a:solidFill>
                    <a:latin typeface="NikoshBAN" pitchFamily="2" charset="0"/>
                    <a:cs typeface="NikoshBAN" pitchFamily="2" charset="0"/>
                  </a:rPr>
                  <a:t>বিবরণ</a:t>
                </a:r>
                <a:r>
                  <a:rPr lang="en-US" sz="3600" dirty="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বাধ্যতামূলক</a:t>
                </a:r>
                <a:r>
                  <a:rPr lang="en-US" sz="3600" dirty="0" smtClean="0">
                    <a:solidFill>
                      <a:schemeClr val="tx1"/>
                    </a:solidFill>
                    <a:latin typeface="NikoshBAN" pitchFamily="2" charset="0"/>
                    <a:cs typeface="NikoshBAN" pitchFamily="2" charset="0"/>
                  </a:rPr>
                  <a:t>।)</a:t>
                </a:r>
                <a:endParaRPr lang="en-US" sz="3600" dirty="0">
                  <a:solidFill>
                    <a:schemeClr val="tx1"/>
                  </a:solidFill>
                  <a:latin typeface="NikoshBAN" pitchFamily="2" charset="0"/>
                  <a:cs typeface="NikoshBAN" pitchFamily="2" charset="0"/>
                </a:endParaRPr>
              </a:p>
            </p:txBody>
          </p:sp>
        </mc:Choice>
        <mc:Fallback xmlns="">
          <p:sp>
            <p:nvSpPr>
              <p:cNvPr id="6" name="Rounded Rectangle 5"/>
              <p:cNvSpPr>
                <a:spLocks noRot="1" noChangeAspect="1" noMove="1" noResize="1" noEditPoints="1" noAdjustHandles="1" noChangeArrowheads="1" noChangeShapeType="1" noTextEdit="1"/>
              </p:cNvSpPr>
              <p:nvPr/>
            </p:nvSpPr>
            <p:spPr>
              <a:xfrm>
                <a:off x="250372" y="2133600"/>
                <a:ext cx="8661282" cy="1828800"/>
              </a:xfrm>
              <a:prstGeom prst="roundRect">
                <a:avLst/>
              </a:prstGeom>
              <a:blipFill rotWithShape="1">
                <a:blip r:embed="rId3"/>
                <a:stretch>
                  <a:fillRect l="-982" t="-987" r="-211" b="-9211"/>
                </a:stretch>
              </a:blipFill>
            </p:spPr>
            <p:txBody>
              <a:bodyPr/>
              <a:lstStyle/>
              <a:p>
                <a:r>
                  <a:rPr lang="en-US">
                    <a:noFill/>
                  </a:rPr>
                  <a:t> </a:t>
                </a:r>
              </a:p>
            </p:txBody>
          </p:sp>
        </mc:Fallback>
      </mc:AlternateContent>
      <p:pic>
        <p:nvPicPr>
          <p:cNvPr id="1026" name="Picture 2" descr="H:\@_Circle,birds\বাংলা, গণিত_০৭_০৮_০৯ ও ১০\Presenter media.gif\B\pm05.gif"/>
          <p:cNvPicPr>
            <a:picLocks noChangeAspect="1" noChangeArrowheads="1" noCrop="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38200" y="762000"/>
            <a:ext cx="1676400" cy="10796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MD AHSAN HABIB RUBEL\Desktop\click 0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495800"/>
            <a:ext cx="1905000" cy="1453152"/>
          </a:xfrm>
          <a:prstGeom prst="rect">
            <a:avLst/>
          </a:prstGeom>
          <a:gradFill flip="none" rotWithShape="1">
            <a:gsLst>
              <a:gs pos="50000">
                <a:schemeClr val="bg1"/>
              </a:gs>
              <a:gs pos="26000">
                <a:srgbClr val="339966"/>
              </a:gs>
              <a:gs pos="59437">
                <a:srgbClr val="FBAB7D"/>
              </a:gs>
              <a:gs pos="57875">
                <a:srgbClr val="FBAD7D"/>
              </a:gs>
              <a:gs pos="14000">
                <a:srgbClr val="FBB17D"/>
              </a:gs>
              <a:gs pos="38000">
                <a:srgbClr val="00B0F0"/>
              </a:gs>
              <a:gs pos="9000">
                <a:schemeClr val="tx1"/>
              </a:gs>
              <a:gs pos="33000">
                <a:srgbClr val="FF0000"/>
              </a:gs>
              <a:gs pos="82001">
                <a:srgbClr val="FBD49C"/>
              </a:gs>
              <a:gs pos="70000">
                <a:schemeClr val="accent6">
                  <a:lumMod val="40000"/>
                  <a:lumOff val="60000"/>
                </a:schemeClr>
              </a:gs>
            </a:gsLst>
            <a:lin ang="2700000" scaled="1"/>
            <a:tileRect/>
          </a:gradFill>
          <a:ln w="34925">
            <a:noFill/>
          </a:ln>
          <a:effectLst>
            <a:glow rad="101600">
              <a:schemeClr val="accent3">
                <a:satMod val="175000"/>
                <a:alpha val="40000"/>
              </a:schemeClr>
            </a:glow>
            <a:outerShdw blurRad="225425" dist="50800" dir="5220000" algn="ctr">
              <a:srgbClr val="000000">
                <a:alpha val="33000"/>
              </a:srgbClr>
            </a:outerShdw>
            <a:reflection blurRad="6350" stA="50000" endA="295" endPos="92000" dist="101600" dir="5400000" sy="-100000" algn="bl" rotWithShape="0"/>
          </a:effectLst>
          <a:scene3d>
            <a:camera prst="perspectiveFront" fov="3300000">
              <a:rot lat="486000" lon="19530000" rev="174000"/>
            </a:camera>
            <a:lightRig rig="twoPt" dir="t"/>
          </a:scene3d>
          <a:sp3d extrusionH="254000" contourW="19050" prstMaterial="softEdge">
            <a:bevelT w="82550" h="44450" prst="divot"/>
            <a:bevelB w="82550" h="44450" prst="convex"/>
            <a:extrusionClr>
              <a:schemeClr val="accent4">
                <a:lumMod val="40000"/>
                <a:lumOff val="60000"/>
              </a:schemeClr>
            </a:extrusionClr>
            <a:contourClr>
              <a:srgbClr val="006699"/>
            </a:contourClr>
          </a:sp3d>
          <a:extLst/>
        </p:spPr>
      </p:pic>
      <p:sp>
        <p:nvSpPr>
          <p:cNvPr id="9" name="TextBox 8"/>
          <p:cNvSpPr txBox="1"/>
          <p:nvPr/>
        </p:nvSpPr>
        <p:spPr>
          <a:xfrm rot="5400000">
            <a:off x="7535002" y="1083521"/>
            <a:ext cx="2400495" cy="461665"/>
          </a:xfrm>
          <a:prstGeom prst="rect">
            <a:avLst/>
          </a:prstGeom>
          <a:solidFill>
            <a:schemeClr val="tx1"/>
          </a:solidFill>
          <a:ln w="9525">
            <a:solidFill>
              <a:srgbClr val="0000FF"/>
            </a:solidFill>
            <a:prstDash val="sysDash"/>
          </a:ln>
        </p:spPr>
        <p:txBody>
          <a:bodyPr wrap="square" rtlCol="0">
            <a:spAutoFit/>
          </a:bodyPr>
          <a:lstStyle/>
          <a:p>
            <a:r>
              <a:rPr lang="en-US" sz="2400" dirty="0" err="1" smtClean="0">
                <a:solidFill>
                  <a:schemeClr val="bg1"/>
                </a:solidFill>
                <a:latin typeface="NikoshBAN" pitchFamily="2" charset="0"/>
                <a:cs typeface="NikoshBAN" pitchFamily="2" charset="0"/>
              </a:rPr>
              <a:t>সময়ঃ</a:t>
            </a:r>
            <a:r>
              <a:rPr lang="en-US" sz="2400" dirty="0">
                <a:solidFill>
                  <a:schemeClr val="bg1"/>
                </a:solidFill>
                <a:latin typeface="NikoshBAN" pitchFamily="2" charset="0"/>
                <a:cs typeface="NikoshBAN" pitchFamily="2" charset="0"/>
              </a:rPr>
              <a:t> </a:t>
            </a:r>
            <a:r>
              <a:rPr lang="en-US" sz="2400" dirty="0" smtClean="0">
                <a:solidFill>
                  <a:schemeClr val="bg1"/>
                </a:solidFill>
                <a:latin typeface="NikoshBAN" pitchFamily="2" charset="0"/>
                <a:cs typeface="NikoshBAN" pitchFamily="2" charset="0"/>
              </a:rPr>
              <a:t>০৯.০০  </a:t>
            </a:r>
            <a:r>
              <a:rPr lang="en-US" sz="2400" dirty="0" err="1" smtClean="0">
                <a:solidFill>
                  <a:schemeClr val="bg1"/>
                </a:solidFill>
                <a:latin typeface="NikoshBAN" pitchFamily="2" charset="0"/>
                <a:cs typeface="NikoshBAN" pitchFamily="2" charset="0"/>
              </a:rPr>
              <a:t>মিনিট</a:t>
            </a:r>
            <a:endParaRPr lang="en-US" sz="2400" dirty="0">
              <a:solidFill>
                <a:schemeClr val="bg1"/>
              </a:solidFill>
              <a:latin typeface="NikoshBAN" pitchFamily="2" charset="0"/>
              <a:cs typeface="NikoshBAN" pitchFamily="2" charset="0"/>
            </a:endParaRPr>
          </a:p>
        </p:txBody>
      </p:sp>
      <p:pic>
        <p:nvPicPr>
          <p:cNvPr id="10" name="Picture 4" descr="C:\Users\MD AHSAN HABIB RUBEL\Desktop\click 02.gif"/>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098381"/>
            <a:ext cx="1828800" cy="1828800"/>
          </a:xfrm>
          <a:prstGeom prst="rect">
            <a:avLst/>
          </a:prstGeom>
          <a:gradFill>
            <a:gsLst>
              <a:gs pos="50000">
                <a:schemeClr val="bg1"/>
              </a:gs>
              <a:gs pos="26000">
                <a:srgbClr val="339966"/>
              </a:gs>
              <a:gs pos="59437">
                <a:srgbClr val="FBAB7D"/>
              </a:gs>
              <a:gs pos="57875">
                <a:srgbClr val="FBAD7D"/>
              </a:gs>
              <a:gs pos="14000">
                <a:srgbClr val="FBB17D"/>
              </a:gs>
              <a:gs pos="38000">
                <a:srgbClr val="00B0F0"/>
              </a:gs>
              <a:gs pos="9000">
                <a:schemeClr val="tx1"/>
              </a:gs>
              <a:gs pos="43000">
                <a:srgbClr val="FF0000"/>
              </a:gs>
              <a:gs pos="82001">
                <a:srgbClr val="FBD49C"/>
              </a:gs>
              <a:gs pos="83000">
                <a:schemeClr val="accent6">
                  <a:lumMod val="40000"/>
                  <a:lumOff val="60000"/>
                </a:schemeClr>
              </a:gs>
            </a:gsLst>
            <a:lin ang="2700000" scaled="1"/>
          </a:gradFill>
          <a:ln>
            <a:noFill/>
          </a:ln>
          <a:effectLst>
            <a:glow rad="63500">
              <a:schemeClr val="accent3">
                <a:satMod val="175000"/>
                <a:alpha val="40000"/>
              </a:schemeClr>
            </a:glow>
            <a:outerShdw blurRad="50800" dist="38100" dir="5400000" algn="t" rotWithShape="0">
              <a:prstClr val="black">
                <a:alpha val="40000"/>
              </a:prstClr>
            </a:outerShdw>
            <a:reflection blurRad="6350" stA="50000" endA="300" endPos="90000" dist="50800" dir="5400000" sy="-100000" algn="bl" rotWithShape="0"/>
            <a:softEdge rad="12700"/>
          </a:effectLst>
          <a:scene3d>
            <a:camera prst="perspectiveHeroicExtremeLeftFacing"/>
            <a:lightRig rig="harsh" dir="t">
              <a:rot lat="0" lon="0" rev="3000000"/>
            </a:lightRig>
          </a:scene3d>
          <a:sp3d extrusionH="254000" contourW="19050">
            <a:bevelT w="82550" h="44450" prst="slope"/>
            <a:bevelB w="82550" h="44450" prst="angle"/>
            <a:contourClr>
              <a:srgbClr val="FFFFFF"/>
            </a:contourClr>
          </a:sp3d>
          <a:extLst/>
        </p:spPr>
      </p:pic>
    </p:spTree>
    <p:extLst>
      <p:ext uri="{BB962C8B-B14F-4D97-AF65-F5344CB8AC3E}">
        <p14:creationId xmlns:p14="http://schemas.microsoft.com/office/powerpoint/2010/main" val="4258291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Effect transition="in" filter="fade">
                                      <p:cBhvr>
                                        <p:cTn id="9" dur="5000"/>
                                        <p:tgtEl>
                                          <p:spTgt spid="2"/>
                                        </p:tgtEl>
                                      </p:cBhvr>
                                    </p:animEffect>
                                    <p:anim calcmode="lin" valueType="num">
                                      <p:cBhvr>
                                        <p:cTn id="10" dur="5000" fill="hold"/>
                                        <p:tgtEl>
                                          <p:spTgt spid="2"/>
                                        </p:tgtEl>
                                        <p:attrNameLst>
                                          <p:attrName>ppt_x</p:attrName>
                                        </p:attrNameLst>
                                      </p:cBhvr>
                                      <p:tavLst>
                                        <p:tav tm="0">
                                          <p:val>
                                            <p:fltVal val="0.5"/>
                                          </p:val>
                                        </p:tav>
                                        <p:tav tm="100000">
                                          <p:val>
                                            <p:strVal val="#ppt_x"/>
                                          </p:val>
                                        </p:tav>
                                      </p:tavLst>
                                    </p:anim>
                                    <p:anim calcmode="lin" valueType="num">
                                      <p:cBhvr>
                                        <p:cTn id="11" dur="50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0" fill="hold"/>
                                        <p:tgtEl>
                                          <p:spTgt spid="3"/>
                                        </p:tgtEl>
                                        <p:attrNameLst>
                                          <p:attrName>ppt_w</p:attrName>
                                        </p:attrNameLst>
                                      </p:cBhvr>
                                      <p:tavLst>
                                        <p:tav tm="0">
                                          <p:val>
                                            <p:fltVal val="0"/>
                                          </p:val>
                                        </p:tav>
                                        <p:tav tm="100000">
                                          <p:val>
                                            <p:strVal val="#ppt_w"/>
                                          </p:val>
                                        </p:tav>
                                      </p:tavLst>
                                    </p:anim>
                                    <p:anim calcmode="lin" valueType="num">
                                      <p:cBhvr>
                                        <p:cTn id="15" dur="5000" fill="hold"/>
                                        <p:tgtEl>
                                          <p:spTgt spid="3"/>
                                        </p:tgtEl>
                                        <p:attrNameLst>
                                          <p:attrName>ppt_h</p:attrName>
                                        </p:attrNameLst>
                                      </p:cBhvr>
                                      <p:tavLst>
                                        <p:tav tm="0">
                                          <p:val>
                                            <p:fltVal val="0"/>
                                          </p:val>
                                        </p:tav>
                                        <p:tav tm="100000">
                                          <p:val>
                                            <p:strVal val="#ppt_h"/>
                                          </p:val>
                                        </p:tav>
                                      </p:tavLst>
                                    </p:anim>
                                    <p:animEffect transition="in" filter="fade">
                                      <p:cBhvr>
                                        <p:cTn id="16" dur="5000"/>
                                        <p:tgtEl>
                                          <p:spTgt spid="3"/>
                                        </p:tgtEl>
                                      </p:cBhvr>
                                    </p:animEffect>
                                    <p:anim calcmode="lin" valueType="num">
                                      <p:cBhvr>
                                        <p:cTn id="17" dur="5000" fill="hold"/>
                                        <p:tgtEl>
                                          <p:spTgt spid="3"/>
                                        </p:tgtEl>
                                        <p:attrNameLst>
                                          <p:attrName>ppt_x</p:attrName>
                                        </p:attrNameLst>
                                      </p:cBhvr>
                                      <p:tavLst>
                                        <p:tav tm="0">
                                          <p:val>
                                            <p:fltVal val="0.5"/>
                                          </p:val>
                                        </p:tav>
                                        <p:tav tm="100000">
                                          <p:val>
                                            <p:strVal val="#ppt_x"/>
                                          </p:val>
                                        </p:tav>
                                      </p:tavLst>
                                    </p:anim>
                                    <p:anim calcmode="lin" valueType="num">
                                      <p:cBhvr>
                                        <p:cTn id="18" dur="50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0" fill="hold"/>
                                        <p:tgtEl>
                                          <p:spTgt spid="4"/>
                                        </p:tgtEl>
                                        <p:attrNameLst>
                                          <p:attrName>ppt_w</p:attrName>
                                        </p:attrNameLst>
                                      </p:cBhvr>
                                      <p:tavLst>
                                        <p:tav tm="0">
                                          <p:val>
                                            <p:fltVal val="0"/>
                                          </p:val>
                                        </p:tav>
                                        <p:tav tm="100000">
                                          <p:val>
                                            <p:strVal val="#ppt_w"/>
                                          </p:val>
                                        </p:tav>
                                      </p:tavLst>
                                    </p:anim>
                                    <p:anim calcmode="lin" valueType="num">
                                      <p:cBhvr>
                                        <p:cTn id="22" dur="5000" fill="hold"/>
                                        <p:tgtEl>
                                          <p:spTgt spid="4"/>
                                        </p:tgtEl>
                                        <p:attrNameLst>
                                          <p:attrName>ppt_h</p:attrName>
                                        </p:attrNameLst>
                                      </p:cBhvr>
                                      <p:tavLst>
                                        <p:tav tm="0">
                                          <p:val>
                                            <p:fltVal val="0"/>
                                          </p:val>
                                        </p:tav>
                                        <p:tav tm="100000">
                                          <p:val>
                                            <p:strVal val="#ppt_h"/>
                                          </p:val>
                                        </p:tav>
                                      </p:tavLst>
                                    </p:anim>
                                    <p:animEffect transition="in" filter="fade">
                                      <p:cBhvr>
                                        <p:cTn id="23" dur="5000"/>
                                        <p:tgtEl>
                                          <p:spTgt spid="4"/>
                                        </p:tgtEl>
                                      </p:cBhvr>
                                    </p:animEffect>
                                    <p:anim calcmode="lin" valueType="num">
                                      <p:cBhvr>
                                        <p:cTn id="24" dur="5000" fill="hold"/>
                                        <p:tgtEl>
                                          <p:spTgt spid="4"/>
                                        </p:tgtEl>
                                        <p:attrNameLst>
                                          <p:attrName>ppt_x</p:attrName>
                                        </p:attrNameLst>
                                      </p:cBhvr>
                                      <p:tavLst>
                                        <p:tav tm="0">
                                          <p:val>
                                            <p:fltVal val="0.5"/>
                                          </p:val>
                                        </p:tav>
                                        <p:tav tm="100000">
                                          <p:val>
                                            <p:strVal val="#ppt_x"/>
                                          </p:val>
                                        </p:tav>
                                      </p:tavLst>
                                    </p:anim>
                                    <p:anim calcmode="lin" valueType="num">
                                      <p:cBhvr>
                                        <p:cTn id="25" dur="5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0" fill="hold"/>
                                        <p:tgtEl>
                                          <p:spTgt spid="5"/>
                                        </p:tgtEl>
                                        <p:attrNameLst>
                                          <p:attrName>ppt_w</p:attrName>
                                        </p:attrNameLst>
                                      </p:cBhvr>
                                      <p:tavLst>
                                        <p:tav tm="0">
                                          <p:val>
                                            <p:fltVal val="0"/>
                                          </p:val>
                                        </p:tav>
                                        <p:tav tm="100000">
                                          <p:val>
                                            <p:strVal val="#ppt_w"/>
                                          </p:val>
                                        </p:tav>
                                      </p:tavLst>
                                    </p:anim>
                                    <p:anim calcmode="lin" valueType="num">
                                      <p:cBhvr>
                                        <p:cTn id="29" dur="5000" fill="hold"/>
                                        <p:tgtEl>
                                          <p:spTgt spid="5"/>
                                        </p:tgtEl>
                                        <p:attrNameLst>
                                          <p:attrName>ppt_h</p:attrName>
                                        </p:attrNameLst>
                                      </p:cBhvr>
                                      <p:tavLst>
                                        <p:tav tm="0">
                                          <p:val>
                                            <p:fltVal val="0"/>
                                          </p:val>
                                        </p:tav>
                                        <p:tav tm="100000">
                                          <p:val>
                                            <p:strVal val="#ppt_h"/>
                                          </p:val>
                                        </p:tav>
                                      </p:tavLst>
                                    </p:anim>
                                    <p:animEffect transition="in" filter="fade">
                                      <p:cBhvr>
                                        <p:cTn id="30" dur="5000"/>
                                        <p:tgtEl>
                                          <p:spTgt spid="5"/>
                                        </p:tgtEl>
                                      </p:cBhvr>
                                    </p:animEffect>
                                    <p:anim calcmode="lin" valueType="num">
                                      <p:cBhvr>
                                        <p:cTn id="31" dur="5000" fill="hold"/>
                                        <p:tgtEl>
                                          <p:spTgt spid="5"/>
                                        </p:tgtEl>
                                        <p:attrNameLst>
                                          <p:attrName>ppt_x</p:attrName>
                                        </p:attrNameLst>
                                      </p:cBhvr>
                                      <p:tavLst>
                                        <p:tav tm="0">
                                          <p:val>
                                            <p:fltVal val="0.5"/>
                                          </p:val>
                                        </p:tav>
                                        <p:tav tm="100000">
                                          <p:val>
                                            <p:strVal val="#ppt_x"/>
                                          </p:val>
                                        </p:tav>
                                      </p:tavLst>
                                    </p:anim>
                                    <p:anim calcmode="lin" valueType="num">
                                      <p:cBhvr>
                                        <p:cTn id="32" dur="5000" fill="hold"/>
                                        <p:tgtEl>
                                          <p:spTgt spid="5"/>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0" fill="hold"/>
                                        <p:tgtEl>
                                          <p:spTgt spid="6"/>
                                        </p:tgtEl>
                                        <p:attrNameLst>
                                          <p:attrName>ppt_w</p:attrName>
                                        </p:attrNameLst>
                                      </p:cBhvr>
                                      <p:tavLst>
                                        <p:tav tm="0">
                                          <p:val>
                                            <p:fltVal val="0"/>
                                          </p:val>
                                        </p:tav>
                                        <p:tav tm="100000">
                                          <p:val>
                                            <p:strVal val="#ppt_w"/>
                                          </p:val>
                                        </p:tav>
                                      </p:tavLst>
                                    </p:anim>
                                    <p:anim calcmode="lin" valueType="num">
                                      <p:cBhvr>
                                        <p:cTn id="36" dur="5000" fill="hold"/>
                                        <p:tgtEl>
                                          <p:spTgt spid="6"/>
                                        </p:tgtEl>
                                        <p:attrNameLst>
                                          <p:attrName>ppt_h</p:attrName>
                                        </p:attrNameLst>
                                      </p:cBhvr>
                                      <p:tavLst>
                                        <p:tav tm="0">
                                          <p:val>
                                            <p:fltVal val="0"/>
                                          </p:val>
                                        </p:tav>
                                        <p:tav tm="100000">
                                          <p:val>
                                            <p:strVal val="#ppt_h"/>
                                          </p:val>
                                        </p:tav>
                                      </p:tavLst>
                                    </p:anim>
                                    <p:animEffect transition="in" filter="fade">
                                      <p:cBhvr>
                                        <p:cTn id="37" dur="5000"/>
                                        <p:tgtEl>
                                          <p:spTgt spid="6"/>
                                        </p:tgtEl>
                                      </p:cBhvr>
                                    </p:animEffect>
                                    <p:anim calcmode="lin" valueType="num">
                                      <p:cBhvr>
                                        <p:cTn id="38" dur="5000" fill="hold"/>
                                        <p:tgtEl>
                                          <p:spTgt spid="6"/>
                                        </p:tgtEl>
                                        <p:attrNameLst>
                                          <p:attrName>ppt_x</p:attrName>
                                        </p:attrNameLst>
                                      </p:cBhvr>
                                      <p:tavLst>
                                        <p:tav tm="0">
                                          <p:val>
                                            <p:fltVal val="0.5"/>
                                          </p:val>
                                        </p:tav>
                                        <p:tav tm="100000">
                                          <p:val>
                                            <p:strVal val="#ppt_x"/>
                                          </p:val>
                                        </p:tav>
                                      </p:tavLst>
                                    </p:anim>
                                    <p:anim calcmode="lin" valueType="num">
                                      <p:cBhvr>
                                        <p:cTn id="39" dur="5000" fill="hold"/>
                                        <p:tgtEl>
                                          <p:spTgt spid="6"/>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 calcmode="lin" valueType="num">
                                      <p:cBhvr>
                                        <p:cTn id="42" dur="5000" fill="hold"/>
                                        <p:tgtEl>
                                          <p:spTgt spid="1026"/>
                                        </p:tgtEl>
                                        <p:attrNameLst>
                                          <p:attrName>ppt_w</p:attrName>
                                        </p:attrNameLst>
                                      </p:cBhvr>
                                      <p:tavLst>
                                        <p:tav tm="0">
                                          <p:val>
                                            <p:fltVal val="0"/>
                                          </p:val>
                                        </p:tav>
                                        <p:tav tm="100000">
                                          <p:val>
                                            <p:strVal val="#ppt_w"/>
                                          </p:val>
                                        </p:tav>
                                      </p:tavLst>
                                    </p:anim>
                                    <p:anim calcmode="lin" valueType="num">
                                      <p:cBhvr>
                                        <p:cTn id="43" dur="5000" fill="hold"/>
                                        <p:tgtEl>
                                          <p:spTgt spid="1026"/>
                                        </p:tgtEl>
                                        <p:attrNameLst>
                                          <p:attrName>ppt_h</p:attrName>
                                        </p:attrNameLst>
                                      </p:cBhvr>
                                      <p:tavLst>
                                        <p:tav tm="0">
                                          <p:val>
                                            <p:fltVal val="0"/>
                                          </p:val>
                                        </p:tav>
                                        <p:tav tm="100000">
                                          <p:val>
                                            <p:strVal val="#ppt_h"/>
                                          </p:val>
                                        </p:tav>
                                      </p:tavLst>
                                    </p:anim>
                                    <p:animEffect transition="in" filter="fade">
                                      <p:cBhvr>
                                        <p:cTn id="44" dur="5000"/>
                                        <p:tgtEl>
                                          <p:spTgt spid="1026"/>
                                        </p:tgtEl>
                                      </p:cBhvr>
                                    </p:animEffect>
                                    <p:anim calcmode="lin" valueType="num">
                                      <p:cBhvr>
                                        <p:cTn id="45" dur="5000" fill="hold"/>
                                        <p:tgtEl>
                                          <p:spTgt spid="1026"/>
                                        </p:tgtEl>
                                        <p:attrNameLst>
                                          <p:attrName>ppt_x</p:attrName>
                                        </p:attrNameLst>
                                      </p:cBhvr>
                                      <p:tavLst>
                                        <p:tav tm="0">
                                          <p:val>
                                            <p:fltVal val="0.5"/>
                                          </p:val>
                                        </p:tav>
                                        <p:tav tm="100000">
                                          <p:val>
                                            <p:strVal val="#ppt_x"/>
                                          </p:val>
                                        </p:tav>
                                      </p:tavLst>
                                    </p:anim>
                                    <p:anim calcmode="lin" valueType="num">
                                      <p:cBhvr>
                                        <p:cTn id="46" dur="5000" fill="hold"/>
                                        <p:tgtEl>
                                          <p:spTgt spid="10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0" fill="hold"/>
                                        <p:tgtEl>
                                          <p:spTgt spid="9"/>
                                        </p:tgtEl>
                                        <p:attrNameLst>
                                          <p:attrName>ppt_w</p:attrName>
                                        </p:attrNameLst>
                                      </p:cBhvr>
                                      <p:tavLst>
                                        <p:tav tm="0">
                                          <p:val>
                                            <p:fltVal val="0"/>
                                          </p:val>
                                        </p:tav>
                                        <p:tav tm="100000">
                                          <p:val>
                                            <p:strVal val="#ppt_w"/>
                                          </p:val>
                                        </p:tav>
                                      </p:tavLst>
                                    </p:anim>
                                    <p:anim calcmode="lin" valueType="num">
                                      <p:cBhvr>
                                        <p:cTn id="50" dur="5000" fill="hold"/>
                                        <p:tgtEl>
                                          <p:spTgt spid="9"/>
                                        </p:tgtEl>
                                        <p:attrNameLst>
                                          <p:attrName>ppt_h</p:attrName>
                                        </p:attrNameLst>
                                      </p:cBhvr>
                                      <p:tavLst>
                                        <p:tav tm="0">
                                          <p:val>
                                            <p:fltVal val="0"/>
                                          </p:val>
                                        </p:tav>
                                        <p:tav tm="100000">
                                          <p:val>
                                            <p:strVal val="#ppt_h"/>
                                          </p:val>
                                        </p:tav>
                                      </p:tavLst>
                                    </p:anim>
                                    <p:animEffect transition="in" filter="fade">
                                      <p:cBhvr>
                                        <p:cTn id="51" dur="5000"/>
                                        <p:tgtEl>
                                          <p:spTgt spid="9"/>
                                        </p:tgtEl>
                                      </p:cBhvr>
                                    </p:animEffect>
                                    <p:anim calcmode="lin" valueType="num">
                                      <p:cBhvr>
                                        <p:cTn id="52" dur="5000" fill="hold"/>
                                        <p:tgtEl>
                                          <p:spTgt spid="9"/>
                                        </p:tgtEl>
                                        <p:attrNameLst>
                                          <p:attrName>ppt_x</p:attrName>
                                        </p:attrNameLst>
                                      </p:cBhvr>
                                      <p:tavLst>
                                        <p:tav tm="0">
                                          <p:val>
                                            <p:fltVal val="0.5"/>
                                          </p:val>
                                        </p:tav>
                                        <p:tav tm="100000">
                                          <p:val>
                                            <p:strVal val="#ppt_x"/>
                                          </p:val>
                                        </p:tav>
                                      </p:tavLst>
                                    </p:anim>
                                    <p:anim calcmode="lin" valueType="num">
                                      <p:cBhvr>
                                        <p:cTn id="53" dur="5000" fill="hold"/>
                                        <p:tgtEl>
                                          <p:spTgt spid="9"/>
                                        </p:tgtEl>
                                        <p:attrNameLst>
                                          <p:attrName>ppt_y</p:attrName>
                                        </p:attrNameLst>
                                      </p:cBhvr>
                                      <p:tavLst>
                                        <p:tav tm="0">
                                          <p:val>
                                            <p:fltVal val="0.5"/>
                                          </p:val>
                                        </p:tav>
                                        <p:tav tm="100000">
                                          <p:val>
                                            <p:strVal val="#ppt_y"/>
                                          </p:val>
                                        </p:tav>
                                      </p:tavLst>
                                    </p:anim>
                                  </p:childTnLst>
                                </p:cTn>
                              </p:par>
                            </p:childTnLst>
                          </p:cTn>
                        </p:par>
                        <p:par>
                          <p:cTn id="54" fill="hold">
                            <p:stCondLst>
                              <p:cond delay="5000"/>
                            </p:stCondLst>
                            <p:childTnLst>
                              <p:par>
                                <p:cTn id="55" presetID="42" presetClass="exit" presetSubtype="0" fill="hold" grpId="1" nodeType="afterEffect">
                                  <p:stCondLst>
                                    <p:cond delay="60000"/>
                                  </p:stCondLst>
                                  <p:childTnLst>
                                    <p:animEffect transition="out" filter="fade">
                                      <p:cBhvr>
                                        <p:cTn id="56" dur="5000"/>
                                        <p:tgtEl>
                                          <p:spTgt spid="2"/>
                                        </p:tgtEl>
                                      </p:cBhvr>
                                    </p:animEffect>
                                    <p:anim calcmode="lin" valueType="num">
                                      <p:cBhvr>
                                        <p:cTn id="57" dur="5000"/>
                                        <p:tgtEl>
                                          <p:spTgt spid="2"/>
                                        </p:tgtEl>
                                        <p:attrNameLst>
                                          <p:attrName>ppt_x</p:attrName>
                                        </p:attrNameLst>
                                      </p:cBhvr>
                                      <p:tavLst>
                                        <p:tav tm="0">
                                          <p:val>
                                            <p:strVal val="ppt_x"/>
                                          </p:val>
                                        </p:tav>
                                        <p:tav tm="100000">
                                          <p:val>
                                            <p:strVal val="ppt_x"/>
                                          </p:val>
                                        </p:tav>
                                      </p:tavLst>
                                    </p:anim>
                                    <p:anim calcmode="lin" valueType="num">
                                      <p:cBhvr>
                                        <p:cTn id="58" dur="5000"/>
                                        <p:tgtEl>
                                          <p:spTgt spid="2"/>
                                        </p:tgtEl>
                                        <p:attrNameLst>
                                          <p:attrName>ppt_y</p:attrName>
                                        </p:attrNameLst>
                                      </p:cBhvr>
                                      <p:tavLst>
                                        <p:tav tm="0">
                                          <p:val>
                                            <p:strVal val="ppt_y"/>
                                          </p:val>
                                        </p:tav>
                                        <p:tav tm="100000">
                                          <p:val>
                                            <p:strVal val="ppt_y+.1"/>
                                          </p:val>
                                        </p:tav>
                                      </p:tavLst>
                                    </p:anim>
                                    <p:set>
                                      <p:cBhvr>
                                        <p:cTn id="59" dur="1" fill="hold">
                                          <p:stCondLst>
                                            <p:cond delay="4999"/>
                                          </p:stCondLst>
                                        </p:cTn>
                                        <p:tgtEl>
                                          <p:spTgt spid="2"/>
                                        </p:tgtEl>
                                        <p:attrNameLst>
                                          <p:attrName>style.visibility</p:attrName>
                                        </p:attrNameLst>
                                      </p:cBhvr>
                                      <p:to>
                                        <p:strVal val="hidden"/>
                                      </p:to>
                                    </p:set>
                                  </p:childTnLst>
                                </p:cTn>
                              </p:par>
                            </p:childTnLst>
                          </p:cTn>
                        </p:par>
                        <p:par>
                          <p:cTn id="60" fill="hold">
                            <p:stCondLst>
                              <p:cond delay="70000"/>
                            </p:stCondLst>
                            <p:childTnLst>
                              <p:par>
                                <p:cTn id="61" presetID="42" presetClass="exit" presetSubtype="0" fill="hold" grpId="1" nodeType="afterEffect">
                                  <p:stCondLst>
                                    <p:cond delay="0"/>
                                  </p:stCondLst>
                                  <p:childTnLst>
                                    <p:animEffect transition="out" filter="fade">
                                      <p:cBhvr>
                                        <p:cTn id="62" dur="5000"/>
                                        <p:tgtEl>
                                          <p:spTgt spid="3"/>
                                        </p:tgtEl>
                                      </p:cBhvr>
                                    </p:animEffect>
                                    <p:anim calcmode="lin" valueType="num">
                                      <p:cBhvr>
                                        <p:cTn id="63" dur="5000"/>
                                        <p:tgtEl>
                                          <p:spTgt spid="3"/>
                                        </p:tgtEl>
                                        <p:attrNameLst>
                                          <p:attrName>ppt_x</p:attrName>
                                        </p:attrNameLst>
                                      </p:cBhvr>
                                      <p:tavLst>
                                        <p:tav tm="0">
                                          <p:val>
                                            <p:strVal val="ppt_x"/>
                                          </p:val>
                                        </p:tav>
                                        <p:tav tm="100000">
                                          <p:val>
                                            <p:strVal val="ppt_x"/>
                                          </p:val>
                                        </p:tav>
                                      </p:tavLst>
                                    </p:anim>
                                    <p:anim calcmode="lin" valueType="num">
                                      <p:cBhvr>
                                        <p:cTn id="64" dur="5000"/>
                                        <p:tgtEl>
                                          <p:spTgt spid="3"/>
                                        </p:tgtEl>
                                        <p:attrNameLst>
                                          <p:attrName>ppt_y</p:attrName>
                                        </p:attrNameLst>
                                      </p:cBhvr>
                                      <p:tavLst>
                                        <p:tav tm="0">
                                          <p:val>
                                            <p:strVal val="ppt_y"/>
                                          </p:val>
                                        </p:tav>
                                        <p:tav tm="100000">
                                          <p:val>
                                            <p:strVal val="ppt_y+.1"/>
                                          </p:val>
                                        </p:tav>
                                      </p:tavLst>
                                    </p:anim>
                                    <p:set>
                                      <p:cBhvr>
                                        <p:cTn id="65" dur="1" fill="hold">
                                          <p:stCondLst>
                                            <p:cond delay="4999"/>
                                          </p:stCondLst>
                                        </p:cTn>
                                        <p:tgtEl>
                                          <p:spTgt spid="3"/>
                                        </p:tgtEl>
                                        <p:attrNameLst>
                                          <p:attrName>style.visibility</p:attrName>
                                        </p:attrNameLst>
                                      </p:cBhvr>
                                      <p:to>
                                        <p:strVal val="hidden"/>
                                      </p:to>
                                    </p:set>
                                  </p:childTnLst>
                                </p:cTn>
                              </p:par>
                            </p:childTnLst>
                          </p:cTn>
                        </p:par>
                        <p:par>
                          <p:cTn id="66" fill="hold">
                            <p:stCondLst>
                              <p:cond delay="75000"/>
                            </p:stCondLst>
                            <p:childTnLst>
                              <p:par>
                                <p:cTn id="67" presetID="42" presetClass="exit" presetSubtype="0" fill="hold" grpId="1" nodeType="afterEffect">
                                  <p:stCondLst>
                                    <p:cond delay="0"/>
                                  </p:stCondLst>
                                  <p:childTnLst>
                                    <p:animEffect transition="out" filter="fade">
                                      <p:cBhvr>
                                        <p:cTn id="68" dur="5000"/>
                                        <p:tgtEl>
                                          <p:spTgt spid="4"/>
                                        </p:tgtEl>
                                      </p:cBhvr>
                                    </p:animEffect>
                                    <p:anim calcmode="lin" valueType="num">
                                      <p:cBhvr>
                                        <p:cTn id="69" dur="5000"/>
                                        <p:tgtEl>
                                          <p:spTgt spid="4"/>
                                        </p:tgtEl>
                                        <p:attrNameLst>
                                          <p:attrName>ppt_x</p:attrName>
                                        </p:attrNameLst>
                                      </p:cBhvr>
                                      <p:tavLst>
                                        <p:tav tm="0">
                                          <p:val>
                                            <p:strVal val="ppt_x"/>
                                          </p:val>
                                        </p:tav>
                                        <p:tav tm="100000">
                                          <p:val>
                                            <p:strVal val="ppt_x"/>
                                          </p:val>
                                        </p:tav>
                                      </p:tavLst>
                                    </p:anim>
                                    <p:anim calcmode="lin" valueType="num">
                                      <p:cBhvr>
                                        <p:cTn id="70" dur="5000"/>
                                        <p:tgtEl>
                                          <p:spTgt spid="4"/>
                                        </p:tgtEl>
                                        <p:attrNameLst>
                                          <p:attrName>ppt_y</p:attrName>
                                        </p:attrNameLst>
                                      </p:cBhvr>
                                      <p:tavLst>
                                        <p:tav tm="0">
                                          <p:val>
                                            <p:strVal val="ppt_y"/>
                                          </p:val>
                                        </p:tav>
                                        <p:tav tm="100000">
                                          <p:val>
                                            <p:strVal val="ppt_y+.1"/>
                                          </p:val>
                                        </p:tav>
                                      </p:tavLst>
                                    </p:anim>
                                    <p:set>
                                      <p:cBhvr>
                                        <p:cTn id="71" dur="1" fill="hold">
                                          <p:stCondLst>
                                            <p:cond delay="4999"/>
                                          </p:stCondLst>
                                        </p:cTn>
                                        <p:tgtEl>
                                          <p:spTgt spid="4"/>
                                        </p:tgtEl>
                                        <p:attrNameLst>
                                          <p:attrName>style.visibility</p:attrName>
                                        </p:attrNameLst>
                                      </p:cBhvr>
                                      <p:to>
                                        <p:strVal val="hidden"/>
                                      </p:to>
                                    </p:set>
                                  </p:childTnLst>
                                </p:cTn>
                              </p:par>
                            </p:childTnLst>
                          </p:cTn>
                        </p:par>
                        <p:par>
                          <p:cTn id="72" fill="hold">
                            <p:stCondLst>
                              <p:cond delay="80000"/>
                            </p:stCondLst>
                            <p:childTnLst>
                              <p:par>
                                <p:cTn id="73" presetID="42" presetClass="exit" presetSubtype="0" fill="hold" grpId="1" nodeType="afterEffect">
                                  <p:stCondLst>
                                    <p:cond delay="0"/>
                                  </p:stCondLst>
                                  <p:childTnLst>
                                    <p:animEffect transition="out" filter="fade">
                                      <p:cBhvr>
                                        <p:cTn id="74" dur="5000"/>
                                        <p:tgtEl>
                                          <p:spTgt spid="5"/>
                                        </p:tgtEl>
                                      </p:cBhvr>
                                    </p:animEffect>
                                    <p:anim calcmode="lin" valueType="num">
                                      <p:cBhvr>
                                        <p:cTn id="75" dur="5000"/>
                                        <p:tgtEl>
                                          <p:spTgt spid="5"/>
                                        </p:tgtEl>
                                        <p:attrNameLst>
                                          <p:attrName>ppt_x</p:attrName>
                                        </p:attrNameLst>
                                      </p:cBhvr>
                                      <p:tavLst>
                                        <p:tav tm="0">
                                          <p:val>
                                            <p:strVal val="ppt_x"/>
                                          </p:val>
                                        </p:tav>
                                        <p:tav tm="100000">
                                          <p:val>
                                            <p:strVal val="ppt_x"/>
                                          </p:val>
                                        </p:tav>
                                      </p:tavLst>
                                    </p:anim>
                                    <p:anim calcmode="lin" valueType="num">
                                      <p:cBhvr>
                                        <p:cTn id="76" dur="5000"/>
                                        <p:tgtEl>
                                          <p:spTgt spid="5"/>
                                        </p:tgtEl>
                                        <p:attrNameLst>
                                          <p:attrName>ppt_y</p:attrName>
                                        </p:attrNameLst>
                                      </p:cBhvr>
                                      <p:tavLst>
                                        <p:tav tm="0">
                                          <p:val>
                                            <p:strVal val="ppt_y"/>
                                          </p:val>
                                        </p:tav>
                                        <p:tav tm="100000">
                                          <p:val>
                                            <p:strVal val="ppt_y+.1"/>
                                          </p:val>
                                        </p:tav>
                                      </p:tavLst>
                                    </p:anim>
                                    <p:set>
                                      <p:cBhvr>
                                        <p:cTn id="77" dur="1" fill="hold">
                                          <p:stCondLst>
                                            <p:cond delay="4999"/>
                                          </p:stCondLst>
                                        </p:cTn>
                                        <p:tgtEl>
                                          <p:spTgt spid="5"/>
                                        </p:tgtEl>
                                        <p:attrNameLst>
                                          <p:attrName>style.visibility</p:attrName>
                                        </p:attrNameLst>
                                      </p:cBhvr>
                                      <p:to>
                                        <p:strVal val="hidden"/>
                                      </p:to>
                                    </p:set>
                                  </p:childTnLst>
                                </p:cTn>
                              </p:par>
                            </p:childTnLst>
                          </p:cTn>
                        </p:par>
                        <p:par>
                          <p:cTn id="78" fill="hold">
                            <p:stCondLst>
                              <p:cond delay="85000"/>
                            </p:stCondLst>
                            <p:childTnLst>
                              <p:par>
                                <p:cTn id="79" presetID="42" presetClass="exit" presetSubtype="0" fill="hold" grpId="1" nodeType="afterEffect">
                                  <p:stCondLst>
                                    <p:cond delay="0"/>
                                  </p:stCondLst>
                                  <p:childTnLst>
                                    <p:animEffect transition="out" filter="fade">
                                      <p:cBhvr>
                                        <p:cTn id="80" dur="5000"/>
                                        <p:tgtEl>
                                          <p:spTgt spid="6"/>
                                        </p:tgtEl>
                                      </p:cBhvr>
                                    </p:animEffect>
                                    <p:anim calcmode="lin" valueType="num">
                                      <p:cBhvr>
                                        <p:cTn id="81" dur="5000"/>
                                        <p:tgtEl>
                                          <p:spTgt spid="6"/>
                                        </p:tgtEl>
                                        <p:attrNameLst>
                                          <p:attrName>ppt_x</p:attrName>
                                        </p:attrNameLst>
                                      </p:cBhvr>
                                      <p:tavLst>
                                        <p:tav tm="0">
                                          <p:val>
                                            <p:strVal val="ppt_x"/>
                                          </p:val>
                                        </p:tav>
                                        <p:tav tm="100000">
                                          <p:val>
                                            <p:strVal val="ppt_x"/>
                                          </p:val>
                                        </p:tav>
                                      </p:tavLst>
                                    </p:anim>
                                    <p:anim calcmode="lin" valueType="num">
                                      <p:cBhvr>
                                        <p:cTn id="82" dur="5000"/>
                                        <p:tgtEl>
                                          <p:spTgt spid="6"/>
                                        </p:tgtEl>
                                        <p:attrNameLst>
                                          <p:attrName>ppt_y</p:attrName>
                                        </p:attrNameLst>
                                      </p:cBhvr>
                                      <p:tavLst>
                                        <p:tav tm="0">
                                          <p:val>
                                            <p:strVal val="ppt_y"/>
                                          </p:val>
                                        </p:tav>
                                        <p:tav tm="100000">
                                          <p:val>
                                            <p:strVal val="ppt_y+.1"/>
                                          </p:val>
                                        </p:tav>
                                      </p:tavLst>
                                    </p:anim>
                                    <p:set>
                                      <p:cBhvr>
                                        <p:cTn id="83" dur="1" fill="hold">
                                          <p:stCondLst>
                                            <p:cond delay="4999"/>
                                          </p:stCondLst>
                                        </p:cTn>
                                        <p:tgtEl>
                                          <p:spTgt spid="6"/>
                                        </p:tgtEl>
                                        <p:attrNameLst>
                                          <p:attrName>style.visibility</p:attrName>
                                        </p:attrNameLst>
                                      </p:cBhvr>
                                      <p:to>
                                        <p:strVal val="hidden"/>
                                      </p:to>
                                    </p:set>
                                  </p:childTnLst>
                                </p:cTn>
                              </p:par>
                            </p:childTnLst>
                          </p:cTn>
                        </p:par>
                        <p:par>
                          <p:cTn id="84" fill="hold">
                            <p:stCondLst>
                              <p:cond delay="90000"/>
                            </p:stCondLst>
                            <p:childTnLst>
                              <p:par>
                                <p:cTn id="85" presetID="42" presetClass="exit" presetSubtype="0" fill="hold" nodeType="afterEffect">
                                  <p:stCondLst>
                                    <p:cond delay="0"/>
                                  </p:stCondLst>
                                  <p:childTnLst>
                                    <p:animEffect transition="out" filter="fade">
                                      <p:cBhvr>
                                        <p:cTn id="86" dur="5000"/>
                                        <p:tgtEl>
                                          <p:spTgt spid="1026"/>
                                        </p:tgtEl>
                                      </p:cBhvr>
                                    </p:animEffect>
                                    <p:anim calcmode="lin" valueType="num">
                                      <p:cBhvr>
                                        <p:cTn id="87" dur="5000"/>
                                        <p:tgtEl>
                                          <p:spTgt spid="1026"/>
                                        </p:tgtEl>
                                        <p:attrNameLst>
                                          <p:attrName>ppt_x</p:attrName>
                                        </p:attrNameLst>
                                      </p:cBhvr>
                                      <p:tavLst>
                                        <p:tav tm="0">
                                          <p:val>
                                            <p:strVal val="ppt_x"/>
                                          </p:val>
                                        </p:tav>
                                        <p:tav tm="100000">
                                          <p:val>
                                            <p:strVal val="ppt_x"/>
                                          </p:val>
                                        </p:tav>
                                      </p:tavLst>
                                    </p:anim>
                                    <p:anim calcmode="lin" valueType="num">
                                      <p:cBhvr>
                                        <p:cTn id="88" dur="5000"/>
                                        <p:tgtEl>
                                          <p:spTgt spid="1026"/>
                                        </p:tgtEl>
                                        <p:attrNameLst>
                                          <p:attrName>ppt_y</p:attrName>
                                        </p:attrNameLst>
                                      </p:cBhvr>
                                      <p:tavLst>
                                        <p:tav tm="0">
                                          <p:val>
                                            <p:strVal val="ppt_y"/>
                                          </p:val>
                                        </p:tav>
                                        <p:tav tm="100000">
                                          <p:val>
                                            <p:strVal val="ppt_y+.1"/>
                                          </p:val>
                                        </p:tav>
                                      </p:tavLst>
                                    </p:anim>
                                    <p:set>
                                      <p:cBhvr>
                                        <p:cTn id="89" dur="1" fill="hold">
                                          <p:stCondLst>
                                            <p:cond delay="4999"/>
                                          </p:stCondLst>
                                        </p:cTn>
                                        <p:tgtEl>
                                          <p:spTgt spid="1026"/>
                                        </p:tgtEl>
                                        <p:attrNameLst>
                                          <p:attrName>style.visibility</p:attrName>
                                        </p:attrNameLst>
                                      </p:cBhvr>
                                      <p:to>
                                        <p:strVal val="hidden"/>
                                      </p:to>
                                    </p:set>
                                  </p:childTnLst>
                                </p:cTn>
                              </p:par>
                            </p:childTnLst>
                          </p:cTn>
                        </p:par>
                        <p:par>
                          <p:cTn id="90" fill="hold">
                            <p:stCondLst>
                              <p:cond delay="95000"/>
                            </p:stCondLst>
                            <p:childTnLst>
                              <p:par>
                                <p:cTn id="91" presetID="42" presetClass="exit" presetSubtype="0" fill="hold" grpId="1" nodeType="afterEffect">
                                  <p:stCondLst>
                                    <p:cond delay="0"/>
                                  </p:stCondLst>
                                  <p:childTnLst>
                                    <p:animEffect transition="out" filter="fade">
                                      <p:cBhvr>
                                        <p:cTn id="92" dur="5000"/>
                                        <p:tgtEl>
                                          <p:spTgt spid="9"/>
                                        </p:tgtEl>
                                      </p:cBhvr>
                                    </p:animEffect>
                                    <p:anim calcmode="lin" valueType="num">
                                      <p:cBhvr>
                                        <p:cTn id="93" dur="5000"/>
                                        <p:tgtEl>
                                          <p:spTgt spid="9"/>
                                        </p:tgtEl>
                                        <p:attrNameLst>
                                          <p:attrName>ppt_x</p:attrName>
                                        </p:attrNameLst>
                                      </p:cBhvr>
                                      <p:tavLst>
                                        <p:tav tm="0">
                                          <p:val>
                                            <p:strVal val="ppt_x"/>
                                          </p:val>
                                        </p:tav>
                                        <p:tav tm="100000">
                                          <p:val>
                                            <p:strVal val="ppt_x"/>
                                          </p:val>
                                        </p:tav>
                                      </p:tavLst>
                                    </p:anim>
                                    <p:anim calcmode="lin" valueType="num">
                                      <p:cBhvr>
                                        <p:cTn id="94" dur="5000"/>
                                        <p:tgtEl>
                                          <p:spTgt spid="9"/>
                                        </p:tgtEl>
                                        <p:attrNameLst>
                                          <p:attrName>ppt_y</p:attrName>
                                        </p:attrNameLst>
                                      </p:cBhvr>
                                      <p:tavLst>
                                        <p:tav tm="0">
                                          <p:val>
                                            <p:strVal val="ppt_y"/>
                                          </p:val>
                                        </p:tav>
                                        <p:tav tm="100000">
                                          <p:val>
                                            <p:strVal val="ppt_y+.1"/>
                                          </p:val>
                                        </p:tav>
                                      </p:tavLst>
                                    </p:anim>
                                    <p:set>
                                      <p:cBhvr>
                                        <p:cTn id="95" dur="1" fill="hold">
                                          <p:stCondLst>
                                            <p:cond delay="4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2" grpId="0"/>
      <p:bldP spid="2" grpId="1"/>
      <p:bldP spid="3" grpId="0"/>
      <p:bldP spid="3" grpId="1"/>
      <p:bldP spid="4" grpId="0"/>
      <p:bldP spid="4" grpId="1"/>
      <p:bldP spid="5" grpId="0" animBg="1"/>
      <p:bldP spid="5" grpId="1" animBg="1"/>
      <p:bldP spid="6" grpId="0" animBg="1"/>
      <p:bldP spid="6" grpId="1" animBg="1"/>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CC302-0558-46B1-BE48-A6B1B6165C79}" type="datetime1">
              <a:rPr lang="en-US" smtClean="0">
                <a:latin typeface="Nikosh" pitchFamily="2" charset="0"/>
                <a:cs typeface="Nikosh" pitchFamily="2" charset="0"/>
              </a:rPr>
              <a:t>9/10/2021</a:t>
            </a:fld>
            <a:endParaRPr lang="en-US" dirty="0">
              <a:latin typeface="Nikosh" pitchFamily="2" charset="0"/>
              <a:cs typeface="Nikosh" pitchFamily="2" charset="0"/>
            </a:endParaRPr>
          </a:p>
        </p:txBody>
      </p:sp>
      <p:sp>
        <p:nvSpPr>
          <p:cNvPr id="3" name="Footer Placeholder 2"/>
          <p:cNvSpPr>
            <a:spLocks noGrp="1"/>
          </p:cNvSpPr>
          <p:nvPr>
            <p:ph type="ftr" sz="quarter" idx="11"/>
          </p:nvPr>
        </p:nvSpPr>
        <p:spPr/>
        <p:txBody>
          <a:bodyPr/>
          <a:lstStyle/>
          <a:p>
            <a:r>
              <a:rPr lang="en-US" smtClean="0"/>
              <a:t>dphofm.r@biul@gmail.com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latin typeface="Nikosh" pitchFamily="2" charset="0"/>
                <a:cs typeface="Nikosh" pitchFamily="2" charset="0"/>
              </a:rPr>
              <a:pPr/>
              <a:t>16</a:t>
            </a:fld>
            <a:endParaRPr lang="en-US" dirty="0">
              <a:latin typeface="Nikosh" pitchFamily="2" charset="0"/>
              <a:cs typeface="Nikosh" pitchFamily="2" charset="0"/>
            </a:endParaRPr>
          </a:p>
        </p:txBody>
      </p:sp>
      <p:sp>
        <p:nvSpPr>
          <p:cNvPr id="6" name="Rounded Rectangle 5"/>
          <p:cNvSpPr/>
          <p:nvPr/>
        </p:nvSpPr>
        <p:spPr>
          <a:xfrm>
            <a:off x="3625144" y="1238250"/>
            <a:ext cx="18288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chemeClr val="tx1"/>
                </a:solidFill>
                <a:latin typeface="NikoshBAN" pitchFamily="2" charset="0"/>
                <a:cs typeface="NikoshBAN" pitchFamily="2" charset="0"/>
              </a:rPr>
              <a:t>মূল্যায়নঃ</a:t>
            </a:r>
            <a:endParaRPr lang="en-US" sz="3600" dirty="0">
              <a:solidFill>
                <a:schemeClr val="tx1"/>
              </a:solidFill>
              <a:latin typeface="NikoshBAN" pitchFamily="2" charset="0"/>
              <a:cs typeface="NikoshBAN" pitchFamily="2" charset="0"/>
            </a:endParaRPr>
          </a:p>
        </p:txBody>
      </p:sp>
      <p:sp>
        <p:nvSpPr>
          <p:cNvPr id="7" name="Rounded Rectangle 6"/>
          <p:cNvSpPr/>
          <p:nvPr/>
        </p:nvSpPr>
        <p:spPr>
          <a:xfrm>
            <a:off x="3231444" y="2133600"/>
            <a:ext cx="3474156"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NikoshBAN" pitchFamily="2" charset="0"/>
                <a:cs typeface="NikoshBAN" pitchFamily="2" charset="0"/>
              </a:rPr>
              <a:t>১.ত্রিভুজ </a:t>
            </a:r>
            <a:r>
              <a:rPr lang="en-US" sz="3200" dirty="0" err="1" smtClean="0">
                <a:solidFill>
                  <a:schemeClr val="tx1"/>
                </a:solidFill>
                <a:latin typeface="NikoshBAN" pitchFamily="2" charset="0"/>
                <a:cs typeface="NikoshBAN" pitchFamily="2" charset="0"/>
              </a:rPr>
              <a:t>বলতে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বুঝ</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8" name="Rounded Rectangle 7"/>
          <p:cNvSpPr/>
          <p:nvPr/>
        </p:nvSpPr>
        <p:spPr>
          <a:xfrm>
            <a:off x="3383844" y="2784764"/>
            <a:ext cx="3626556"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NikoshBAN" pitchFamily="2" charset="0"/>
                <a:cs typeface="NikoshBAN" pitchFamily="2" charset="0"/>
              </a:rPr>
              <a:t>২. </a:t>
            </a:r>
            <a:r>
              <a:rPr lang="en-US" sz="3200" dirty="0" err="1" smtClean="0">
                <a:solidFill>
                  <a:schemeClr val="tx1"/>
                </a:solidFill>
                <a:latin typeface="NikoshBAN" pitchFamily="2" charset="0"/>
                <a:cs typeface="NikoshBAN" pitchFamily="2" charset="0"/>
              </a:rPr>
              <a:t>ত্রিভুজের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বাহু</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কয়টি</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9" name="Rounded Rectangle 8"/>
          <p:cNvSpPr/>
          <p:nvPr/>
        </p:nvSpPr>
        <p:spPr>
          <a:xfrm>
            <a:off x="3412419" y="3447729"/>
            <a:ext cx="5091998" cy="5700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NikoshBAN" pitchFamily="2" charset="0"/>
                <a:cs typeface="NikoshBAN" pitchFamily="2" charset="0"/>
              </a:rPr>
              <a:t>৩. </a:t>
            </a:r>
            <a:r>
              <a:rPr lang="en-US" sz="3200" dirty="0" err="1" smtClean="0">
                <a:solidFill>
                  <a:schemeClr val="tx1"/>
                </a:solidFill>
                <a:latin typeface="NikoshBAN" pitchFamily="2" charset="0"/>
                <a:cs typeface="NikoshBAN" pitchFamily="2" charset="0"/>
              </a:rPr>
              <a:t>ত্রিভুজ</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কোণের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এর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সংজ্ঞা</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দাও</a:t>
            </a:r>
            <a:r>
              <a:rPr lang="en-US" sz="3200" dirty="0" smtClean="0">
                <a:solidFill>
                  <a:schemeClr val="tx1"/>
                </a:solidFill>
                <a:latin typeface="NikoshBAN" pitchFamily="2" charset="0"/>
                <a:cs typeface="NikoshBAN" pitchFamily="2" charset="0"/>
              </a:rPr>
              <a:t> । </a:t>
            </a:r>
            <a:endParaRPr lang="en-US" sz="3200" dirty="0">
              <a:solidFill>
                <a:schemeClr val="tx1"/>
              </a:solidFill>
              <a:latin typeface="NikoshBAN" pitchFamily="2" charset="0"/>
              <a:cs typeface="NikoshBAN" pitchFamily="2" charset="0"/>
            </a:endParaRPr>
          </a:p>
        </p:txBody>
      </p:sp>
      <p:pic>
        <p:nvPicPr>
          <p:cNvPr id="11" name="Picture 4" descr="C:\Users\MD AHSAN HABIB RUBEL\Desktop\click 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40158"/>
            <a:ext cx="2446161" cy="1453152"/>
          </a:xfrm>
          <a:prstGeom prst="rect">
            <a:avLst/>
          </a:prstGeom>
          <a:gradFill>
            <a:gsLst>
              <a:gs pos="50000">
                <a:schemeClr val="bg1"/>
              </a:gs>
              <a:gs pos="26000">
                <a:srgbClr val="339966"/>
              </a:gs>
              <a:gs pos="59437">
                <a:srgbClr val="FBAB7D"/>
              </a:gs>
              <a:gs pos="57875">
                <a:srgbClr val="FBAD7D"/>
              </a:gs>
              <a:gs pos="14000">
                <a:srgbClr val="FBB17D"/>
              </a:gs>
              <a:gs pos="52000">
                <a:srgbClr val="00B0F0"/>
              </a:gs>
              <a:gs pos="14000">
                <a:schemeClr val="tx1"/>
              </a:gs>
              <a:gs pos="33000">
                <a:srgbClr val="FF0000"/>
              </a:gs>
              <a:gs pos="82001">
                <a:srgbClr val="FBD49C"/>
              </a:gs>
              <a:gs pos="70000">
                <a:schemeClr val="tx1"/>
              </a:gs>
            </a:gsLst>
            <a:lin ang="2700000" scaled="1"/>
          </a:gradFill>
          <a:ln w="34925">
            <a:solidFill>
              <a:srgbClr val="FFFFFF"/>
            </a:solidFill>
          </a:ln>
          <a:effectLst>
            <a:glow rad="101600">
              <a:schemeClr val="accent3">
                <a:satMod val="175000"/>
                <a:alpha val="40000"/>
              </a:schemeClr>
            </a:glow>
            <a:outerShdw blurRad="63500" sx="102000" sy="102000" algn="ctr" rotWithShape="0">
              <a:prstClr val="black">
                <a:alpha val="40000"/>
              </a:prstClr>
            </a:outerShdw>
            <a:softEdge rad="635000"/>
          </a:effectLst>
          <a:scene3d>
            <a:camera prst="perspectiveContrastingRightFacing"/>
            <a:lightRig rig="sunset" dir="t"/>
          </a:scene3d>
          <a:sp3d extrusionH="38100">
            <a:bevelT w="260350" h="50800" prst="convex"/>
            <a:bevelB prst="divot"/>
          </a:sp3d>
          <a:extLst/>
        </p:spPr>
      </p:pic>
      <p:sp>
        <p:nvSpPr>
          <p:cNvPr id="12" name="TextBox 11"/>
          <p:cNvSpPr txBox="1"/>
          <p:nvPr/>
        </p:nvSpPr>
        <p:spPr>
          <a:xfrm rot="5400000">
            <a:off x="7488835" y="2131368"/>
            <a:ext cx="2492830" cy="461665"/>
          </a:xfrm>
          <a:prstGeom prst="rect">
            <a:avLst/>
          </a:prstGeom>
          <a:solidFill>
            <a:schemeClr val="tx1"/>
          </a:solidFill>
          <a:ln w="9525">
            <a:solidFill>
              <a:srgbClr val="0000FF"/>
            </a:solidFill>
            <a:prstDash val="sysDash"/>
          </a:ln>
        </p:spPr>
        <p:txBody>
          <a:bodyPr wrap="square" rtlCol="0">
            <a:spAutoFit/>
          </a:bodyPr>
          <a:lstStyle/>
          <a:p>
            <a:r>
              <a:rPr lang="en-US" sz="2400" dirty="0" err="1" smtClean="0">
                <a:solidFill>
                  <a:schemeClr val="bg1"/>
                </a:solidFill>
                <a:latin typeface="NikoshBAN" pitchFamily="2" charset="0"/>
                <a:cs typeface="NikoshBAN" pitchFamily="2" charset="0"/>
              </a:rPr>
              <a:t>সময়ঃ</a:t>
            </a:r>
            <a:r>
              <a:rPr lang="en-US" sz="2400" dirty="0" smtClean="0">
                <a:solidFill>
                  <a:schemeClr val="bg1"/>
                </a:solidFill>
                <a:latin typeface="NikoshBAN" pitchFamily="2" charset="0"/>
                <a:cs typeface="NikoshBAN" pitchFamily="2" charset="0"/>
              </a:rPr>
              <a:t> ০৪.০০  </a:t>
            </a:r>
            <a:r>
              <a:rPr lang="en-US" sz="2400" dirty="0" err="1" smtClean="0">
                <a:solidFill>
                  <a:schemeClr val="bg1"/>
                </a:solidFill>
                <a:latin typeface="NikoshBAN" pitchFamily="2" charset="0"/>
                <a:cs typeface="NikoshBAN" pitchFamily="2" charset="0"/>
              </a:rPr>
              <a:t>মিনিট</a:t>
            </a:r>
            <a:endParaRPr lang="en-US" sz="2400" dirty="0">
              <a:solidFill>
                <a:schemeClr val="bg1"/>
              </a:solidFill>
              <a:latin typeface="NikoshBAN" pitchFamily="2" charset="0"/>
              <a:cs typeface="NikoshBAN" pitchFamily="2" charset="0"/>
            </a:endParaRPr>
          </a:p>
        </p:txBody>
      </p:sp>
      <p:pic>
        <p:nvPicPr>
          <p:cNvPr id="1026" name="Picture 2" descr="H:\@_Circle,birds\বাংলা, গণিত_০৭_০৮_০৯ ও ১০\Presenter media.gif\B\PM-thougr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95300"/>
            <a:ext cx="2095500" cy="20955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3444522" y="4196644"/>
            <a:ext cx="3505199" cy="5700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NikoshBAN" pitchFamily="2" charset="0"/>
                <a:cs typeface="NikoshBAN" pitchFamily="2" charset="0"/>
              </a:rPr>
              <a:t>৪</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ত্রিভুজের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কয়টি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কোণ</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2920385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0"/>
                                        <p:tgtEl>
                                          <p:spTgt spid="13"/>
                                        </p:tgtEl>
                                      </p:cBhvr>
                                    </p:animEffect>
                                  </p:childTnLst>
                                </p:cTn>
                              </p:par>
                            </p:childTnLst>
                          </p:cTn>
                        </p:par>
                        <p:par>
                          <p:cTn id="8" fill="hold">
                            <p:stCondLst>
                              <p:cond delay="5000"/>
                            </p:stCondLst>
                            <p:childTnLst>
                              <p:par>
                                <p:cTn id="9" presetID="13" presetClass="exit" presetSubtype="32" fill="hold" grpId="1" nodeType="afterEffect">
                                  <p:stCondLst>
                                    <p:cond delay="0"/>
                                  </p:stCondLst>
                                  <p:childTnLst>
                                    <p:animEffect transition="out" filter="plus(out)">
                                      <p:cBhvr>
                                        <p:cTn id="10" dur="3000"/>
                                        <p:tgtEl>
                                          <p:spTgt spid="13"/>
                                        </p:tgtEl>
                                      </p:cBhvr>
                                    </p:animEffect>
                                    <p:set>
                                      <p:cBhvr>
                                        <p:cTn id="11" dur="1" fill="hold">
                                          <p:stCondLst>
                                            <p:cond delay="2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ox(in)">
                                      <p:cBhvr>
                                        <p:cTn id="17" dur="5000"/>
                                        <p:tgtEl>
                                          <p:spTgt spid="1026"/>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0"/>
                                        <p:tgtEl>
                                          <p:spTgt spid="6"/>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0"/>
                                        <p:tgtEl>
                                          <p:spTgt spid="12"/>
                                        </p:tgtEl>
                                      </p:cBhvr>
                                    </p:animEffect>
                                  </p:childTnLst>
                                </p:cTn>
                              </p:par>
                            </p:childTnLst>
                          </p:cTn>
                        </p:par>
                        <p:par>
                          <p:cTn id="24" fill="hold">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0"/>
                                        <p:tgtEl>
                                          <p:spTgt spid="7"/>
                                        </p:tgtEl>
                                      </p:cBhvr>
                                    </p:animEffect>
                                  </p:childTnLst>
                                </p:cTn>
                              </p:par>
                            </p:childTnLst>
                          </p:cTn>
                        </p:par>
                        <p:par>
                          <p:cTn id="28" fill="hold">
                            <p:stCondLst>
                              <p:cond delay="10000"/>
                            </p:stCondLst>
                            <p:childTnLst>
                              <p:par>
                                <p:cTn id="29" presetID="4"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ox(in)">
                                      <p:cBhvr>
                                        <p:cTn id="31" dur="5000"/>
                                        <p:tgtEl>
                                          <p:spTgt spid="8"/>
                                        </p:tgtEl>
                                      </p:cBhvr>
                                    </p:animEffect>
                                  </p:childTnLst>
                                </p:cTn>
                              </p:par>
                            </p:childTnLst>
                          </p:cTn>
                        </p:par>
                        <p:par>
                          <p:cTn id="32" fill="hold">
                            <p:stCondLst>
                              <p:cond delay="15000"/>
                            </p:stCondLst>
                            <p:childTnLst>
                              <p:par>
                                <p:cTn id="33" presetID="4"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ox(in)">
                                      <p:cBhvr>
                                        <p:cTn id="35" dur="5000"/>
                                        <p:tgtEl>
                                          <p:spTgt spid="9"/>
                                        </p:tgtEl>
                                      </p:cBhvr>
                                    </p:animEffect>
                                  </p:childTnLst>
                                </p:cTn>
                              </p:par>
                            </p:childTnLst>
                          </p:cTn>
                        </p:par>
                        <p:par>
                          <p:cTn id="36" fill="hold">
                            <p:stCondLst>
                              <p:cond delay="20000"/>
                            </p:stCondLst>
                            <p:childTnLst>
                              <p:par>
                                <p:cTn id="37" presetID="13" presetClass="exit" presetSubtype="16" fill="hold" nodeType="afterEffect">
                                  <p:stCondLst>
                                    <p:cond delay="20000"/>
                                  </p:stCondLst>
                                  <p:childTnLst>
                                    <p:animEffect transition="out" filter="plus(in)">
                                      <p:cBhvr>
                                        <p:cTn id="38" dur="3000"/>
                                        <p:tgtEl>
                                          <p:spTgt spid="1026"/>
                                        </p:tgtEl>
                                      </p:cBhvr>
                                    </p:animEffect>
                                    <p:set>
                                      <p:cBhvr>
                                        <p:cTn id="39" dur="1" fill="hold">
                                          <p:stCondLst>
                                            <p:cond delay="2999"/>
                                          </p:stCondLst>
                                        </p:cTn>
                                        <p:tgtEl>
                                          <p:spTgt spid="1026"/>
                                        </p:tgtEl>
                                        <p:attrNameLst>
                                          <p:attrName>style.visibility</p:attrName>
                                        </p:attrNameLst>
                                      </p:cBhvr>
                                      <p:to>
                                        <p:strVal val="hidden"/>
                                      </p:to>
                                    </p:set>
                                  </p:childTnLst>
                                </p:cTn>
                              </p:par>
                            </p:childTnLst>
                          </p:cTn>
                        </p:par>
                        <p:par>
                          <p:cTn id="40" fill="hold">
                            <p:stCondLst>
                              <p:cond delay="43000"/>
                            </p:stCondLst>
                            <p:childTnLst>
                              <p:par>
                                <p:cTn id="41" presetID="13" presetClass="exit" presetSubtype="16" fill="hold" grpId="1" nodeType="afterEffect">
                                  <p:stCondLst>
                                    <p:cond delay="0"/>
                                  </p:stCondLst>
                                  <p:childTnLst>
                                    <p:animEffect transition="out" filter="plus(in)">
                                      <p:cBhvr>
                                        <p:cTn id="42" dur="3000"/>
                                        <p:tgtEl>
                                          <p:spTgt spid="6"/>
                                        </p:tgtEl>
                                      </p:cBhvr>
                                    </p:animEffect>
                                    <p:set>
                                      <p:cBhvr>
                                        <p:cTn id="43" dur="1" fill="hold">
                                          <p:stCondLst>
                                            <p:cond delay="2999"/>
                                          </p:stCondLst>
                                        </p:cTn>
                                        <p:tgtEl>
                                          <p:spTgt spid="6"/>
                                        </p:tgtEl>
                                        <p:attrNameLst>
                                          <p:attrName>style.visibility</p:attrName>
                                        </p:attrNameLst>
                                      </p:cBhvr>
                                      <p:to>
                                        <p:strVal val="hidden"/>
                                      </p:to>
                                    </p:set>
                                  </p:childTnLst>
                                </p:cTn>
                              </p:par>
                            </p:childTnLst>
                          </p:cTn>
                        </p:par>
                        <p:par>
                          <p:cTn id="44" fill="hold">
                            <p:stCondLst>
                              <p:cond delay="46000"/>
                            </p:stCondLst>
                            <p:childTnLst>
                              <p:par>
                                <p:cTn id="45" presetID="13" presetClass="exit" presetSubtype="16" fill="hold" grpId="1" nodeType="afterEffect">
                                  <p:stCondLst>
                                    <p:cond delay="0"/>
                                  </p:stCondLst>
                                  <p:childTnLst>
                                    <p:animEffect transition="out" filter="plus(in)">
                                      <p:cBhvr>
                                        <p:cTn id="46" dur="3000"/>
                                        <p:tgtEl>
                                          <p:spTgt spid="12"/>
                                        </p:tgtEl>
                                      </p:cBhvr>
                                    </p:animEffect>
                                    <p:set>
                                      <p:cBhvr>
                                        <p:cTn id="47" dur="1" fill="hold">
                                          <p:stCondLst>
                                            <p:cond delay="2999"/>
                                          </p:stCondLst>
                                        </p:cTn>
                                        <p:tgtEl>
                                          <p:spTgt spid="12"/>
                                        </p:tgtEl>
                                        <p:attrNameLst>
                                          <p:attrName>style.visibility</p:attrName>
                                        </p:attrNameLst>
                                      </p:cBhvr>
                                      <p:to>
                                        <p:strVal val="hidden"/>
                                      </p:to>
                                    </p:set>
                                  </p:childTnLst>
                                </p:cTn>
                              </p:par>
                            </p:childTnLst>
                          </p:cTn>
                        </p:par>
                        <p:par>
                          <p:cTn id="48" fill="hold">
                            <p:stCondLst>
                              <p:cond delay="49000"/>
                            </p:stCondLst>
                            <p:childTnLst>
                              <p:par>
                                <p:cTn id="49" presetID="13" presetClass="exit" presetSubtype="16" fill="hold" grpId="1" nodeType="afterEffect">
                                  <p:stCondLst>
                                    <p:cond delay="0"/>
                                  </p:stCondLst>
                                  <p:childTnLst>
                                    <p:animEffect transition="out" filter="plus(in)">
                                      <p:cBhvr>
                                        <p:cTn id="50" dur="3000"/>
                                        <p:tgtEl>
                                          <p:spTgt spid="7"/>
                                        </p:tgtEl>
                                      </p:cBhvr>
                                    </p:animEffect>
                                    <p:set>
                                      <p:cBhvr>
                                        <p:cTn id="51" dur="1" fill="hold">
                                          <p:stCondLst>
                                            <p:cond delay="2999"/>
                                          </p:stCondLst>
                                        </p:cTn>
                                        <p:tgtEl>
                                          <p:spTgt spid="7"/>
                                        </p:tgtEl>
                                        <p:attrNameLst>
                                          <p:attrName>style.visibility</p:attrName>
                                        </p:attrNameLst>
                                      </p:cBhvr>
                                      <p:to>
                                        <p:strVal val="hidden"/>
                                      </p:to>
                                    </p:set>
                                  </p:childTnLst>
                                </p:cTn>
                              </p:par>
                            </p:childTnLst>
                          </p:cTn>
                        </p:par>
                        <p:par>
                          <p:cTn id="52" fill="hold">
                            <p:stCondLst>
                              <p:cond delay="52000"/>
                            </p:stCondLst>
                            <p:childTnLst>
                              <p:par>
                                <p:cTn id="53" presetID="13" presetClass="exit" presetSubtype="16" fill="hold" grpId="1" nodeType="afterEffect">
                                  <p:stCondLst>
                                    <p:cond delay="0"/>
                                  </p:stCondLst>
                                  <p:childTnLst>
                                    <p:animEffect transition="out" filter="plus(in)">
                                      <p:cBhvr>
                                        <p:cTn id="54" dur="3000"/>
                                        <p:tgtEl>
                                          <p:spTgt spid="8"/>
                                        </p:tgtEl>
                                      </p:cBhvr>
                                    </p:animEffect>
                                    <p:set>
                                      <p:cBhvr>
                                        <p:cTn id="55" dur="1" fill="hold">
                                          <p:stCondLst>
                                            <p:cond delay="2999"/>
                                          </p:stCondLst>
                                        </p:cTn>
                                        <p:tgtEl>
                                          <p:spTgt spid="8"/>
                                        </p:tgtEl>
                                        <p:attrNameLst>
                                          <p:attrName>style.visibility</p:attrName>
                                        </p:attrNameLst>
                                      </p:cBhvr>
                                      <p:to>
                                        <p:strVal val="hidden"/>
                                      </p:to>
                                    </p:set>
                                  </p:childTnLst>
                                </p:cTn>
                              </p:par>
                            </p:childTnLst>
                          </p:cTn>
                        </p:par>
                        <p:par>
                          <p:cTn id="56" fill="hold">
                            <p:stCondLst>
                              <p:cond delay="55000"/>
                            </p:stCondLst>
                            <p:childTnLst>
                              <p:par>
                                <p:cTn id="57" presetID="13" presetClass="exit" presetSubtype="32" fill="hold" grpId="1" nodeType="afterEffect">
                                  <p:stCondLst>
                                    <p:cond delay="0"/>
                                  </p:stCondLst>
                                  <p:childTnLst>
                                    <p:animEffect transition="out" filter="plus(out)">
                                      <p:cBhvr>
                                        <p:cTn id="58" dur="3000"/>
                                        <p:tgtEl>
                                          <p:spTgt spid="9"/>
                                        </p:tgtEl>
                                      </p:cBhvr>
                                    </p:animEffect>
                                    <p:set>
                                      <p:cBhvr>
                                        <p:cTn id="59" dur="1" fill="hold">
                                          <p:stCondLst>
                                            <p:cond delay="2999"/>
                                          </p:stCondLst>
                                        </p:cTn>
                                        <p:tgtEl>
                                          <p:spTgt spid="9"/>
                                        </p:tgtEl>
                                        <p:attrNameLst>
                                          <p:attrName>style.visibility</p:attrName>
                                        </p:attrNameLst>
                                      </p:cBhvr>
                                      <p:to>
                                        <p:strVal val="hidden"/>
                                      </p:to>
                                    </p:set>
                                  </p:childTnLst>
                                </p:cTn>
                              </p:par>
                            </p:childTnLst>
                          </p:cTn>
                        </p:par>
                        <p:par>
                          <p:cTn id="60" fill="hold">
                            <p:stCondLst>
                              <p:cond delay="58000"/>
                            </p:stCondLst>
                            <p:childTnLst>
                              <p:par>
                                <p:cTn id="61" presetID="13" presetClass="exit" presetSubtype="16" fill="hold" grpId="0" nodeType="afterEffect">
                                  <p:stCondLst>
                                    <p:cond delay="0"/>
                                  </p:stCondLst>
                                  <p:childTnLst>
                                    <p:animEffect transition="out" filter="plus(in)">
                                      <p:cBhvr>
                                        <p:cTn id="62" dur="3000"/>
                                        <p:tgtEl>
                                          <p:spTgt spid="2"/>
                                        </p:tgtEl>
                                      </p:cBhvr>
                                    </p:animEffect>
                                    <p:set>
                                      <p:cBhvr>
                                        <p:cTn id="63" dur="1" fill="hold">
                                          <p:stCondLst>
                                            <p:cond delay="2999"/>
                                          </p:stCondLst>
                                        </p:cTn>
                                        <p:tgtEl>
                                          <p:spTgt spid="2"/>
                                        </p:tgtEl>
                                        <p:attrNameLst>
                                          <p:attrName>style.visibility</p:attrName>
                                        </p:attrNameLst>
                                      </p:cBhvr>
                                      <p:to>
                                        <p:strVal val="hidden"/>
                                      </p:to>
                                    </p:set>
                                  </p:childTnLst>
                                </p:cTn>
                              </p:par>
                            </p:childTnLst>
                          </p:cTn>
                        </p:par>
                        <p:par>
                          <p:cTn id="64" fill="hold">
                            <p:stCondLst>
                              <p:cond delay="61000"/>
                            </p:stCondLst>
                            <p:childTnLst>
                              <p:par>
                                <p:cTn id="65" presetID="13" presetClass="exit" presetSubtype="16" fill="hold" grpId="0" nodeType="afterEffect">
                                  <p:stCondLst>
                                    <p:cond delay="0"/>
                                  </p:stCondLst>
                                  <p:childTnLst>
                                    <p:animEffect transition="out" filter="plus(in)">
                                      <p:cBhvr>
                                        <p:cTn id="66" dur="3000"/>
                                        <p:tgtEl>
                                          <p:spTgt spid="3"/>
                                        </p:tgtEl>
                                      </p:cBhvr>
                                    </p:animEffect>
                                    <p:set>
                                      <p:cBhvr>
                                        <p:cTn id="67" dur="1" fill="hold">
                                          <p:stCondLst>
                                            <p:cond delay="2999"/>
                                          </p:stCondLst>
                                        </p:cTn>
                                        <p:tgtEl>
                                          <p:spTgt spid="3"/>
                                        </p:tgtEl>
                                        <p:attrNameLst>
                                          <p:attrName>style.visibility</p:attrName>
                                        </p:attrNameLst>
                                      </p:cBhvr>
                                      <p:to>
                                        <p:strVal val="hidden"/>
                                      </p:to>
                                    </p:set>
                                  </p:childTnLst>
                                </p:cTn>
                              </p:par>
                            </p:childTnLst>
                          </p:cTn>
                        </p:par>
                        <p:par>
                          <p:cTn id="68" fill="hold">
                            <p:stCondLst>
                              <p:cond delay="64000"/>
                            </p:stCondLst>
                            <p:childTnLst>
                              <p:par>
                                <p:cTn id="69" presetID="13" presetClass="exit" presetSubtype="32" fill="hold" grpId="0" nodeType="afterEffect">
                                  <p:stCondLst>
                                    <p:cond delay="0"/>
                                  </p:stCondLst>
                                  <p:childTnLst>
                                    <p:animEffect transition="out" filter="plus(out)">
                                      <p:cBhvr>
                                        <p:cTn id="70" dur="3000"/>
                                        <p:tgtEl>
                                          <p:spTgt spid="4"/>
                                        </p:tgtEl>
                                      </p:cBhvr>
                                    </p:animEffect>
                                    <p:set>
                                      <p:cBhvr>
                                        <p:cTn id="71" dur="1" fill="hold">
                                          <p:stCondLst>
                                            <p:cond delay="2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2" grpId="0"/>
      <p:bldP spid="3" grpId="0"/>
      <p:bldP spid="4" grpId="0"/>
      <p:bldP spid="6" grpId="0" animBg="1"/>
      <p:bldP spid="6" grpId="1" animBg="1"/>
      <p:bldP spid="7" grpId="0" animBg="1"/>
      <p:bldP spid="7" grpId="1" animBg="1"/>
      <p:bldP spid="8" grpId="0" animBg="1"/>
      <p:bldP spid="8" grpId="1" animBg="1"/>
      <p:bldP spid="9" grpId="0" animBg="1"/>
      <p:bldP spid="9" grpId="1" animBg="1"/>
      <p:bldP spid="12" grpId="0" animBg="1"/>
      <p:bldP spid="12" grpId="1" animBg="1"/>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Picture 4" descr="C:\Users\MD AHSAN HABIB RUBEL\Desktop\click 02.gif"/>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455" y="1208328"/>
            <a:ext cx="1828800" cy="1828800"/>
          </a:xfrm>
          <a:prstGeom prst="rect">
            <a:avLst/>
          </a:prstGeom>
          <a:gradFill>
            <a:gsLst>
              <a:gs pos="8000">
                <a:srgbClr val="CC66FF">
                  <a:lumMod val="27000"/>
                  <a:alpha val="77000"/>
                </a:srgbClr>
              </a:gs>
              <a:gs pos="55000">
                <a:srgbClr val="ACC2E9"/>
              </a:gs>
              <a:gs pos="94000">
                <a:srgbClr val="AAC0E8"/>
              </a:gs>
              <a:gs pos="15000">
                <a:srgbClr val="339966"/>
              </a:gs>
              <a:gs pos="46000">
                <a:srgbClr val="7030A0"/>
              </a:gs>
              <a:gs pos="93000">
                <a:schemeClr val="tx1"/>
              </a:gs>
              <a:gs pos="34000">
                <a:srgbClr val="FFFF00"/>
              </a:gs>
              <a:gs pos="87000">
                <a:srgbClr val="FF0000"/>
              </a:gs>
              <a:gs pos="86000">
                <a:schemeClr val="accent1">
                  <a:tint val="44500"/>
                  <a:satMod val="160000"/>
                </a:schemeClr>
              </a:gs>
              <a:gs pos="76000">
                <a:schemeClr val="accent1">
                  <a:tint val="23500"/>
                  <a:satMod val="160000"/>
                </a:schemeClr>
              </a:gs>
            </a:gsLst>
            <a:lin ang="5400000" scaled="0"/>
          </a:gradFill>
          <a:ln w="34925">
            <a:noFill/>
          </a:ln>
          <a:effectLst>
            <a:glow rad="63500">
              <a:schemeClr val="accent3">
                <a:satMod val="175000"/>
                <a:alpha val="40000"/>
              </a:schemeClr>
            </a:glow>
            <a:outerShdw blurRad="225425" dist="50800" dir="5220000" algn="ctr">
              <a:srgbClr val="000000">
                <a:alpha val="33000"/>
              </a:srgbClr>
            </a:outerShdw>
            <a:reflection blurRad="6350" stA="50000" endA="300" endPos="90000" dist="50800" dir="5400000" sy="-100000" algn="bl" rotWithShape="0"/>
            <a:softEdge rad="12700"/>
          </a:effectLst>
          <a:scene3d>
            <a:camera prst="isometricOffAxis2Left"/>
            <a:lightRig rig="harsh" dir="t">
              <a:rot lat="0" lon="0" rev="3000000"/>
            </a:lightRig>
          </a:scene3d>
          <a:sp3d extrusionH="254000" contourW="19050">
            <a:bevelT w="82550" h="44450" prst="angle"/>
            <a:bevelB w="82550" h="44450" prst="angle"/>
            <a:contourClr>
              <a:srgbClr val="FFFFFF"/>
            </a:contourClr>
          </a:sp3d>
          <a:extLst/>
        </p:spPr>
      </p:pic>
      <p:sp>
        <p:nvSpPr>
          <p:cNvPr id="2" name="Date Placeholder 1"/>
          <p:cNvSpPr>
            <a:spLocks noGrp="1"/>
          </p:cNvSpPr>
          <p:nvPr>
            <p:ph type="dt" sz="half" idx="10"/>
          </p:nvPr>
        </p:nvSpPr>
        <p:spPr>
          <a:xfrm>
            <a:off x="525758" y="6431390"/>
            <a:ext cx="2133600" cy="365125"/>
          </a:xfrm>
        </p:spPr>
        <p:txBody>
          <a:bodyPr/>
          <a:lstStyle/>
          <a:p>
            <a:fld id="{9C1CE689-C417-4AD9-B989-3FA8D65AD242}" type="datetime1">
              <a:rPr lang="en-US" smtClean="0">
                <a:latin typeface="Nikosh" pitchFamily="2" charset="0"/>
                <a:cs typeface="Nikosh" pitchFamily="2" charset="0"/>
              </a:rPr>
              <a:t>9/10/2021</a:t>
            </a:fld>
            <a:endParaRPr lang="en-US" dirty="0">
              <a:latin typeface="Nikosh" pitchFamily="2" charset="0"/>
              <a:cs typeface="Nikosh" pitchFamily="2" charset="0"/>
            </a:endParaRPr>
          </a:p>
        </p:txBody>
      </p:sp>
      <p:sp>
        <p:nvSpPr>
          <p:cNvPr id="3" name="Footer Placeholder 2"/>
          <p:cNvSpPr>
            <a:spLocks noGrp="1"/>
          </p:cNvSpPr>
          <p:nvPr>
            <p:ph type="ftr" sz="quarter" idx="11"/>
          </p:nvPr>
        </p:nvSpPr>
        <p:spPr/>
        <p:txBody>
          <a:bodyPr/>
          <a:lstStyle/>
          <a:p>
            <a:r>
              <a:rPr lang="en-US" smtClean="0"/>
              <a:t>dphofm.r@biul@gmail.com</a:t>
            </a:r>
            <a:endParaRPr lang="en-US"/>
          </a:p>
        </p:txBody>
      </p:sp>
      <p:sp>
        <p:nvSpPr>
          <p:cNvPr id="6" name="Slide Number Placeholder 5"/>
          <p:cNvSpPr>
            <a:spLocks noGrp="1"/>
          </p:cNvSpPr>
          <p:nvPr>
            <p:ph type="sldNum" sz="quarter" idx="12"/>
          </p:nvPr>
        </p:nvSpPr>
        <p:spPr>
          <a:xfrm>
            <a:off x="6905607" y="6359306"/>
            <a:ext cx="2133600" cy="365125"/>
          </a:xfrm>
        </p:spPr>
        <p:txBody>
          <a:bodyPr/>
          <a:lstStyle/>
          <a:p>
            <a:fld id="{B6F15528-21DE-4FAA-801E-634DDDAF4B2B}" type="slidenum">
              <a:rPr lang="en-US" smtClean="0">
                <a:latin typeface="Nikosh" pitchFamily="2" charset="0"/>
                <a:cs typeface="Nikosh" pitchFamily="2" charset="0"/>
              </a:rPr>
              <a:pPr/>
              <a:t>17</a:t>
            </a:fld>
            <a:endParaRPr lang="en-US" dirty="0">
              <a:latin typeface="Nikosh" pitchFamily="2" charset="0"/>
              <a:cs typeface="Nikosh" pitchFamily="2" charset="0"/>
            </a:endParaRPr>
          </a:p>
        </p:txBody>
      </p:sp>
      <p:sp>
        <p:nvSpPr>
          <p:cNvPr id="572" name="TextBox 571"/>
          <p:cNvSpPr txBox="1"/>
          <p:nvPr/>
        </p:nvSpPr>
        <p:spPr>
          <a:xfrm rot="5400000">
            <a:off x="7858730" y="4396177"/>
            <a:ext cx="2208620" cy="461665"/>
          </a:xfrm>
          <a:prstGeom prst="rect">
            <a:avLst/>
          </a:prstGeom>
          <a:solidFill>
            <a:schemeClr val="tx1"/>
          </a:solidFill>
          <a:ln w="9525">
            <a:solidFill>
              <a:srgbClr val="0000FF"/>
            </a:solidFill>
            <a:prstDash val="sysDash"/>
          </a:ln>
        </p:spPr>
        <p:txBody>
          <a:bodyPr wrap="square" rtlCol="0">
            <a:spAutoFit/>
          </a:bodyPr>
          <a:lstStyle/>
          <a:p>
            <a:r>
              <a:rPr lang="en-US" sz="2400" dirty="0" err="1" smtClean="0">
                <a:solidFill>
                  <a:schemeClr val="bg1"/>
                </a:solidFill>
                <a:latin typeface="NikoshBAN" pitchFamily="2" charset="0"/>
                <a:cs typeface="NikoshBAN" pitchFamily="2" charset="0"/>
              </a:rPr>
              <a:t>সময়ঃ</a:t>
            </a:r>
            <a:r>
              <a:rPr lang="en-US" sz="2400" dirty="0" smtClean="0">
                <a:solidFill>
                  <a:schemeClr val="bg1"/>
                </a:solidFill>
                <a:latin typeface="NikoshBAN" pitchFamily="2" charset="0"/>
                <a:cs typeface="NikoshBAN" pitchFamily="2" charset="0"/>
              </a:rPr>
              <a:t> ০৪.০০  </a:t>
            </a:r>
            <a:r>
              <a:rPr lang="en-US" sz="2400" dirty="0" err="1" smtClean="0">
                <a:solidFill>
                  <a:schemeClr val="bg1"/>
                </a:solidFill>
                <a:latin typeface="NikoshBAN" pitchFamily="2" charset="0"/>
                <a:cs typeface="NikoshBAN" pitchFamily="2" charset="0"/>
              </a:rPr>
              <a:t>মিনিট</a:t>
            </a:r>
            <a:endParaRPr lang="en-US" sz="2400" dirty="0">
              <a:solidFill>
                <a:schemeClr val="bg1"/>
              </a:solidFill>
              <a:latin typeface="NikoshBAN" pitchFamily="2" charset="0"/>
              <a:cs typeface="NikoshBAN" pitchFamily="2" charset="0"/>
            </a:endParaRPr>
          </a:p>
        </p:txBody>
      </p:sp>
      <p:cxnSp>
        <p:nvCxnSpPr>
          <p:cNvPr id="219" name="Straight Arrow Connector 218"/>
          <p:cNvCxnSpPr/>
          <p:nvPr/>
        </p:nvCxnSpPr>
        <p:spPr>
          <a:xfrm flipV="1">
            <a:off x="1025037" y="1353266"/>
            <a:ext cx="2801826" cy="2189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8935" y="1260962"/>
            <a:ext cx="438531" cy="369332"/>
          </a:xfrm>
          <a:prstGeom prst="rect">
            <a:avLst/>
          </a:prstGeom>
          <a:noFill/>
        </p:spPr>
        <p:txBody>
          <a:bodyPr wrap="square" rtlCol="0">
            <a:spAutoFit/>
          </a:bodyPr>
          <a:lstStyle/>
          <a:p>
            <a:r>
              <a:rPr lang="en-US" dirty="0" smtClean="0"/>
              <a:t>a</a:t>
            </a:r>
            <a:endParaRPr lang="en-US" dirty="0"/>
          </a:p>
        </p:txBody>
      </p:sp>
      <p:cxnSp>
        <p:nvCxnSpPr>
          <p:cNvPr id="5" name="Straight Arrow Connector 4"/>
          <p:cNvCxnSpPr/>
          <p:nvPr/>
        </p:nvCxnSpPr>
        <p:spPr>
          <a:xfrm>
            <a:off x="1895525" y="4882609"/>
            <a:ext cx="557248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06356" y="4935000"/>
            <a:ext cx="438531" cy="369332"/>
          </a:xfrm>
          <a:prstGeom prst="rect">
            <a:avLst/>
          </a:prstGeom>
          <a:noFill/>
        </p:spPr>
        <p:txBody>
          <a:bodyPr wrap="square" rtlCol="0">
            <a:spAutoFit/>
          </a:bodyPr>
          <a:lstStyle/>
          <a:p>
            <a:r>
              <a:rPr lang="en-US" dirty="0" smtClean="0"/>
              <a:t>B</a:t>
            </a:r>
            <a:endParaRPr lang="en-US" dirty="0"/>
          </a:p>
        </p:txBody>
      </p:sp>
      <p:sp>
        <p:nvSpPr>
          <p:cNvPr id="22" name="TextBox 21"/>
          <p:cNvSpPr txBox="1"/>
          <p:nvPr/>
        </p:nvSpPr>
        <p:spPr>
          <a:xfrm>
            <a:off x="7316679" y="4876800"/>
            <a:ext cx="438531" cy="369332"/>
          </a:xfrm>
          <a:prstGeom prst="rect">
            <a:avLst/>
          </a:prstGeom>
          <a:noFill/>
        </p:spPr>
        <p:txBody>
          <a:bodyPr wrap="square" rtlCol="0">
            <a:spAutoFit/>
          </a:bodyPr>
          <a:lstStyle/>
          <a:p>
            <a:r>
              <a:rPr lang="en-US" dirty="0" smtClean="0"/>
              <a:t>D</a:t>
            </a:r>
            <a:endParaRPr lang="en-US" dirty="0"/>
          </a:p>
        </p:txBody>
      </p:sp>
      <p:grpSp>
        <p:nvGrpSpPr>
          <p:cNvPr id="153" name="Group 152"/>
          <p:cNvGrpSpPr/>
          <p:nvPr/>
        </p:nvGrpSpPr>
        <p:grpSpPr>
          <a:xfrm>
            <a:off x="4324979" y="922755"/>
            <a:ext cx="1668495" cy="1415079"/>
            <a:chOff x="2604654" y="381000"/>
            <a:chExt cx="1891146" cy="1143003"/>
          </a:xfrm>
        </p:grpSpPr>
        <p:cxnSp>
          <p:nvCxnSpPr>
            <p:cNvPr id="156" name="Straight Connector 155"/>
            <p:cNvCxnSpPr/>
            <p:nvPr/>
          </p:nvCxnSpPr>
          <p:spPr>
            <a:xfrm flipV="1">
              <a:off x="2625741" y="1524000"/>
              <a:ext cx="1870059" cy="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2604654" y="381000"/>
              <a:ext cx="0" cy="1143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8" name="Rectangle 157"/>
          <p:cNvSpPr/>
          <p:nvPr/>
        </p:nvSpPr>
        <p:spPr>
          <a:xfrm>
            <a:off x="3945030" y="2078121"/>
            <a:ext cx="697568" cy="369332"/>
          </a:xfrm>
          <a:prstGeom prst="rect">
            <a:avLst/>
          </a:prstGeom>
        </p:spPr>
        <p:txBody>
          <a:bodyPr wrap="square">
            <a:spAutoFit/>
          </a:bodyPr>
          <a:lstStyle/>
          <a:p>
            <a:r>
              <a:rPr lang="en-US" dirty="0" smtClean="0"/>
              <a:t>A</a:t>
            </a:r>
            <a:endParaRPr lang="en-US" dirty="0"/>
          </a:p>
        </p:txBody>
      </p:sp>
      <p:grpSp>
        <p:nvGrpSpPr>
          <p:cNvPr id="358" name="Group 357"/>
          <p:cNvGrpSpPr/>
          <p:nvPr/>
        </p:nvGrpSpPr>
        <p:grpSpPr>
          <a:xfrm>
            <a:off x="1782570" y="1445628"/>
            <a:ext cx="1891146" cy="953008"/>
            <a:chOff x="2604654" y="722735"/>
            <a:chExt cx="1891146" cy="801268"/>
          </a:xfrm>
        </p:grpSpPr>
        <p:cxnSp>
          <p:nvCxnSpPr>
            <p:cNvPr id="361" name="Straight Connector 360"/>
            <p:cNvCxnSpPr/>
            <p:nvPr/>
          </p:nvCxnSpPr>
          <p:spPr>
            <a:xfrm flipV="1">
              <a:off x="2625741" y="1524000"/>
              <a:ext cx="1870059" cy="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flipV="1">
              <a:off x="2604654" y="722735"/>
              <a:ext cx="991793" cy="8012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3" name="Rectangle 362"/>
          <p:cNvSpPr/>
          <p:nvPr/>
        </p:nvSpPr>
        <p:spPr>
          <a:xfrm flipH="1">
            <a:off x="1217817" y="2310075"/>
            <a:ext cx="577078" cy="369332"/>
          </a:xfrm>
          <a:prstGeom prst="rect">
            <a:avLst/>
          </a:prstGeom>
        </p:spPr>
        <p:txBody>
          <a:bodyPr wrap="square">
            <a:spAutoFit/>
          </a:bodyPr>
          <a:lstStyle/>
          <a:p>
            <a:r>
              <a:rPr lang="en-US" dirty="0" smtClean="0"/>
              <a:t>B</a:t>
            </a:r>
            <a:endParaRPr lang="en-US" dirty="0"/>
          </a:p>
        </p:txBody>
      </p:sp>
      <p:sp>
        <p:nvSpPr>
          <p:cNvPr id="489" name="Arc 488"/>
          <p:cNvSpPr/>
          <p:nvPr/>
        </p:nvSpPr>
        <p:spPr>
          <a:xfrm rot="304107">
            <a:off x="677860" y="3929199"/>
            <a:ext cx="2065246" cy="1946105"/>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91" name="Straight Connector 490"/>
          <p:cNvCxnSpPr/>
          <p:nvPr/>
        </p:nvCxnSpPr>
        <p:spPr>
          <a:xfrm flipH="1">
            <a:off x="1932956" y="2592622"/>
            <a:ext cx="2475516" cy="2264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6" name="Arc 535"/>
          <p:cNvSpPr/>
          <p:nvPr/>
        </p:nvSpPr>
        <p:spPr>
          <a:xfrm rot="21445092">
            <a:off x="1098831" y="1514751"/>
            <a:ext cx="1696332" cy="222136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2" name="Arc 561"/>
          <p:cNvSpPr/>
          <p:nvPr/>
        </p:nvSpPr>
        <p:spPr>
          <a:xfrm rot="20756240">
            <a:off x="1757991" y="1732480"/>
            <a:ext cx="1133799" cy="868200"/>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3" name="Arc 562"/>
          <p:cNvSpPr/>
          <p:nvPr/>
        </p:nvSpPr>
        <p:spPr>
          <a:xfrm rot="20894834">
            <a:off x="1855131" y="4316801"/>
            <a:ext cx="1224681" cy="992980"/>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Arc 199"/>
          <p:cNvSpPr/>
          <p:nvPr/>
        </p:nvSpPr>
        <p:spPr>
          <a:xfrm rot="20186618">
            <a:off x="3591817" y="1644101"/>
            <a:ext cx="1716763" cy="200932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0" name="Arc 229"/>
          <p:cNvSpPr/>
          <p:nvPr/>
        </p:nvSpPr>
        <p:spPr>
          <a:xfrm rot="17677562">
            <a:off x="4172578" y="1570888"/>
            <a:ext cx="802596" cy="739726"/>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1" name="Group 403">
            <a:extLst>
              <a:ext uri="{FF2B5EF4-FFF2-40B4-BE49-F238E27FC236}">
                <a16:creationId xmlns:a16="http://schemas.microsoft.com/office/drawing/2014/main" xmlns="" id="{62FD8845-7C12-4E31-9FC7-8F2AF5E8D379}"/>
              </a:ext>
            </a:extLst>
          </p:cNvPr>
          <p:cNvGrpSpPr/>
          <p:nvPr/>
        </p:nvGrpSpPr>
        <p:grpSpPr>
          <a:xfrm rot="15947695" flipH="1">
            <a:off x="16687" y="32956"/>
            <a:ext cx="3675450" cy="4589847"/>
            <a:chOff x="2796540" y="1463040"/>
            <a:chExt cx="3840480" cy="3840480"/>
          </a:xfrm>
        </p:grpSpPr>
        <p:grpSp>
          <p:nvGrpSpPr>
            <p:cNvPr id="332" name="Group 404">
              <a:extLst>
                <a:ext uri="{FF2B5EF4-FFF2-40B4-BE49-F238E27FC236}">
                  <a16:creationId xmlns:a16="http://schemas.microsoft.com/office/drawing/2014/main" xmlns="" id="{DD095A3F-E950-463D-8D22-FF2A80511571}"/>
                </a:ext>
              </a:extLst>
            </p:cNvPr>
            <p:cNvGrpSpPr/>
            <p:nvPr/>
          </p:nvGrpSpPr>
          <p:grpSpPr>
            <a:xfrm>
              <a:off x="3960167" y="1509211"/>
              <a:ext cx="900941" cy="2044892"/>
              <a:chOff x="3242816" y="877459"/>
              <a:chExt cx="2235274" cy="5000135"/>
            </a:xfrm>
          </p:grpSpPr>
          <p:grpSp>
            <p:nvGrpSpPr>
              <p:cNvPr id="334" name="Group 406">
                <a:extLst>
                  <a:ext uri="{FF2B5EF4-FFF2-40B4-BE49-F238E27FC236}">
                    <a16:creationId xmlns:a16="http://schemas.microsoft.com/office/drawing/2014/main" xmlns="" id="{19104C1B-031E-483E-ABF7-66CD0B69238B}"/>
                  </a:ext>
                </a:extLst>
              </p:cNvPr>
              <p:cNvGrpSpPr/>
              <p:nvPr/>
            </p:nvGrpSpPr>
            <p:grpSpPr>
              <a:xfrm>
                <a:off x="3242816" y="1530309"/>
                <a:ext cx="2235274" cy="4347285"/>
                <a:chOff x="3242816" y="1530309"/>
                <a:chExt cx="2235274" cy="4347285"/>
              </a:xfrm>
            </p:grpSpPr>
            <p:grpSp>
              <p:nvGrpSpPr>
                <p:cNvPr id="339" name="Group 411">
                  <a:extLst>
                    <a:ext uri="{FF2B5EF4-FFF2-40B4-BE49-F238E27FC236}">
                      <a16:creationId xmlns:a16="http://schemas.microsoft.com/office/drawing/2014/main" xmlns="" id="{9D35E63D-E0C1-4B50-8384-9B3A1ABB15F4}"/>
                    </a:ext>
                  </a:extLst>
                </p:cNvPr>
                <p:cNvGrpSpPr/>
                <p:nvPr/>
              </p:nvGrpSpPr>
              <p:grpSpPr>
                <a:xfrm rot="165305">
                  <a:off x="4813363" y="1530309"/>
                  <a:ext cx="664727" cy="4156415"/>
                  <a:chOff x="4815716" y="1524679"/>
                  <a:chExt cx="664727" cy="4156415"/>
                </a:xfrm>
              </p:grpSpPr>
              <p:grpSp>
                <p:nvGrpSpPr>
                  <p:cNvPr id="352" name="Group 424">
                    <a:extLst>
                      <a:ext uri="{FF2B5EF4-FFF2-40B4-BE49-F238E27FC236}">
                        <a16:creationId xmlns:a16="http://schemas.microsoft.com/office/drawing/2014/main" xmlns="" id="{DD143ED2-8381-45C5-8F89-2A0374C9DD4D}"/>
                      </a:ext>
                    </a:extLst>
                  </p:cNvPr>
                  <p:cNvGrpSpPr/>
                  <p:nvPr/>
                </p:nvGrpSpPr>
                <p:grpSpPr>
                  <a:xfrm>
                    <a:off x="4815716" y="1524679"/>
                    <a:ext cx="303939" cy="3539456"/>
                    <a:chOff x="4807819" y="1524679"/>
                    <a:chExt cx="237127" cy="3539456"/>
                  </a:xfrm>
                </p:grpSpPr>
                <p:sp>
                  <p:nvSpPr>
                    <p:cNvPr id="354" name="Rectangle: Single Corner Rounded 17">
                      <a:extLst>
                        <a:ext uri="{FF2B5EF4-FFF2-40B4-BE49-F238E27FC236}">
                          <a16:creationId xmlns:a16="http://schemas.microsoft.com/office/drawing/2014/main" xmlns="" id="{6260DD48-8F32-4814-B1FB-4DF6A6645D68}"/>
                        </a:ext>
                      </a:extLst>
                    </p:cNvPr>
                    <p:cNvSpPr/>
                    <p:nvPr/>
                  </p:nvSpPr>
                  <p:spPr>
                    <a:xfrm rot="20849980">
                      <a:off x="4807819" y="1524679"/>
                      <a:ext cx="224357" cy="3539456"/>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Rectangle: Single Corner Rounded 17">
                      <a:extLst>
                        <a:ext uri="{FF2B5EF4-FFF2-40B4-BE49-F238E27FC236}">
                          <a16:creationId xmlns:a16="http://schemas.microsoft.com/office/drawing/2014/main" xmlns="" id="{3DC69709-610B-4679-BD6E-609E09B49C4A}"/>
                        </a:ext>
                      </a:extLst>
                    </p:cNvPr>
                    <p:cNvSpPr/>
                    <p:nvPr/>
                  </p:nvSpPr>
                  <p:spPr>
                    <a:xfrm rot="20849980">
                      <a:off x="4873380" y="1685887"/>
                      <a:ext cx="171566" cy="3345038"/>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sp>
                <p:nvSpPr>
                  <p:cNvPr id="353" name="Isosceles Triangle 352">
                    <a:extLst>
                      <a:ext uri="{FF2B5EF4-FFF2-40B4-BE49-F238E27FC236}">
                        <a16:creationId xmlns:a16="http://schemas.microsoft.com/office/drawing/2014/main" xmlns="" id="{F6C33FED-E458-4B53-B03F-0C56E8448487}"/>
                      </a:ext>
                    </a:extLst>
                  </p:cNvPr>
                  <p:cNvSpPr/>
                  <p:nvPr/>
                </p:nvSpPr>
                <p:spPr>
                  <a:xfrm rot="10364708">
                    <a:off x="5391918" y="4858472"/>
                    <a:ext cx="88525" cy="82262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rgbClr val="CCCCFF"/>
                        </a:solidFill>
                      </a:ln>
                      <a:solidFill>
                        <a:schemeClr val="tx1"/>
                      </a:solidFill>
                      <a:effectLst>
                        <a:outerShdw blurRad="38100" dist="19050" dir="2700000" algn="tl" rotWithShape="0">
                          <a:schemeClr val="dk1">
                            <a:alpha val="40000"/>
                          </a:schemeClr>
                        </a:outerShdw>
                      </a:effectLst>
                    </a:endParaRPr>
                  </a:p>
                </p:txBody>
              </p:sp>
            </p:grpSp>
            <p:grpSp>
              <p:nvGrpSpPr>
                <p:cNvPr id="340" name="Group 412">
                  <a:extLst>
                    <a:ext uri="{FF2B5EF4-FFF2-40B4-BE49-F238E27FC236}">
                      <a16:creationId xmlns:a16="http://schemas.microsoft.com/office/drawing/2014/main" xmlns="" id="{33E25179-B62E-430C-BA27-71328906ED23}"/>
                    </a:ext>
                  </a:extLst>
                </p:cNvPr>
                <p:cNvGrpSpPr/>
                <p:nvPr/>
              </p:nvGrpSpPr>
              <p:grpSpPr>
                <a:xfrm>
                  <a:off x="3782752" y="1635971"/>
                  <a:ext cx="458787" cy="2606275"/>
                  <a:chOff x="6494131" y="3300804"/>
                  <a:chExt cx="458787" cy="2606275"/>
                </a:xfrm>
              </p:grpSpPr>
              <p:sp>
                <p:nvSpPr>
                  <p:cNvPr id="350" name="Rectangle: Single Corner Rounded 17">
                    <a:extLst>
                      <a:ext uri="{FF2B5EF4-FFF2-40B4-BE49-F238E27FC236}">
                        <a16:creationId xmlns:a16="http://schemas.microsoft.com/office/drawing/2014/main" xmlns="" id="{BDACFDF1-28A6-4933-9767-1A64CEB5E72F}"/>
                      </a:ext>
                    </a:extLst>
                  </p:cNvPr>
                  <p:cNvSpPr/>
                  <p:nvPr/>
                </p:nvSpPr>
                <p:spPr>
                  <a:xfrm rot="841736" flipH="1">
                    <a:off x="6494131" y="3300804"/>
                    <a:ext cx="458787" cy="2606275"/>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49091"/>
                      <a:gd name="connsiteX1" fmla="*/ 223242 w 267892"/>
                      <a:gd name="connsiteY1" fmla="*/ 0 h 3549091"/>
                      <a:gd name="connsiteX2" fmla="*/ 267892 w 267892"/>
                      <a:gd name="connsiteY2" fmla="*/ 44650 h 3549091"/>
                      <a:gd name="connsiteX3" fmla="*/ 100744 w 267892"/>
                      <a:gd name="connsiteY3" fmla="*/ 3549091 h 3549091"/>
                      <a:gd name="connsiteX4" fmla="*/ 245471 w 267892"/>
                      <a:gd name="connsiteY4" fmla="*/ 2614715 h 3549091"/>
                      <a:gd name="connsiteX5" fmla="*/ 0 w 267892"/>
                      <a:gd name="connsiteY5" fmla="*/ 0 h 3549091"/>
                      <a:gd name="connsiteX0" fmla="*/ 0 w 391470"/>
                      <a:gd name="connsiteY0" fmla="*/ 0 h 3037924"/>
                      <a:gd name="connsiteX1" fmla="*/ 223242 w 391470"/>
                      <a:gd name="connsiteY1" fmla="*/ 0 h 3037924"/>
                      <a:gd name="connsiteX2" fmla="*/ 267892 w 391470"/>
                      <a:gd name="connsiteY2" fmla="*/ 44650 h 3037924"/>
                      <a:gd name="connsiteX3" fmla="*/ 312034 w 391470"/>
                      <a:gd name="connsiteY3" fmla="*/ 3037924 h 3037924"/>
                      <a:gd name="connsiteX4" fmla="*/ 245471 w 391470"/>
                      <a:gd name="connsiteY4" fmla="*/ 2614715 h 3037924"/>
                      <a:gd name="connsiteX5" fmla="*/ 0 w 391470"/>
                      <a:gd name="connsiteY5" fmla="*/ 0 h 3037924"/>
                      <a:gd name="connsiteX0" fmla="*/ 66535 w 458005"/>
                      <a:gd name="connsiteY0" fmla="*/ 0 h 3037924"/>
                      <a:gd name="connsiteX1" fmla="*/ 289777 w 458005"/>
                      <a:gd name="connsiteY1" fmla="*/ 0 h 3037924"/>
                      <a:gd name="connsiteX2" fmla="*/ 334427 w 458005"/>
                      <a:gd name="connsiteY2" fmla="*/ 44650 h 3037924"/>
                      <a:gd name="connsiteX3" fmla="*/ 378569 w 458005"/>
                      <a:gd name="connsiteY3" fmla="*/ 3037924 h 3037924"/>
                      <a:gd name="connsiteX4" fmla="*/ 0 w 458005"/>
                      <a:gd name="connsiteY4" fmla="*/ 2810939 h 3037924"/>
                      <a:gd name="connsiteX5" fmla="*/ 66535 w 458005"/>
                      <a:gd name="connsiteY5" fmla="*/ 0 h 3037924"/>
                      <a:gd name="connsiteX0" fmla="*/ 66535 w 395557"/>
                      <a:gd name="connsiteY0" fmla="*/ 0 h 3037924"/>
                      <a:gd name="connsiteX1" fmla="*/ 289777 w 395557"/>
                      <a:gd name="connsiteY1" fmla="*/ 0 h 3037924"/>
                      <a:gd name="connsiteX2" fmla="*/ 334427 w 395557"/>
                      <a:gd name="connsiteY2" fmla="*/ 44650 h 3037924"/>
                      <a:gd name="connsiteX3" fmla="*/ 225892 w 395557"/>
                      <a:gd name="connsiteY3" fmla="*/ 2414467 h 3037924"/>
                      <a:gd name="connsiteX4" fmla="*/ 378569 w 395557"/>
                      <a:gd name="connsiteY4" fmla="*/ 3037924 h 3037924"/>
                      <a:gd name="connsiteX5" fmla="*/ 0 w 395557"/>
                      <a:gd name="connsiteY5" fmla="*/ 2810939 h 3037924"/>
                      <a:gd name="connsiteX6" fmla="*/ 66535 w 395557"/>
                      <a:gd name="connsiteY6" fmla="*/ 0 h 3037924"/>
                      <a:gd name="connsiteX0" fmla="*/ 4167 w 333189"/>
                      <a:gd name="connsiteY0" fmla="*/ 0 h 3037924"/>
                      <a:gd name="connsiteX1" fmla="*/ 227409 w 333189"/>
                      <a:gd name="connsiteY1" fmla="*/ 0 h 3037924"/>
                      <a:gd name="connsiteX2" fmla="*/ 272059 w 333189"/>
                      <a:gd name="connsiteY2" fmla="*/ 4465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94865 w 333189"/>
                      <a:gd name="connsiteY2" fmla="*/ 102595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48372 w 333189"/>
                      <a:gd name="connsiteY2" fmla="*/ 10891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1785"/>
                      <a:gd name="connsiteY0" fmla="*/ 0 h 3037924"/>
                      <a:gd name="connsiteX1" fmla="*/ 227409 w 331785"/>
                      <a:gd name="connsiteY1" fmla="*/ 0 h 3037924"/>
                      <a:gd name="connsiteX2" fmla="*/ 148372 w 331785"/>
                      <a:gd name="connsiteY2" fmla="*/ 108910 h 3037924"/>
                      <a:gd name="connsiteX3" fmla="*/ 138303 w 331785"/>
                      <a:gd name="connsiteY3" fmla="*/ 2411717 h 3037924"/>
                      <a:gd name="connsiteX4" fmla="*/ 316201 w 331785"/>
                      <a:gd name="connsiteY4" fmla="*/ 3037924 h 3037924"/>
                      <a:gd name="connsiteX5" fmla="*/ 0 w 331785"/>
                      <a:gd name="connsiteY5" fmla="*/ 2830307 h 3037924"/>
                      <a:gd name="connsiteX6" fmla="*/ 4167 w 331785"/>
                      <a:gd name="connsiteY6" fmla="*/ 0 h 3037924"/>
                      <a:gd name="connsiteX0" fmla="*/ 4167 w 336420"/>
                      <a:gd name="connsiteY0" fmla="*/ 0 h 2830307"/>
                      <a:gd name="connsiteX1" fmla="*/ 227409 w 336420"/>
                      <a:gd name="connsiteY1" fmla="*/ 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336420"/>
                      <a:gd name="connsiteY0" fmla="*/ 0 h 2830307"/>
                      <a:gd name="connsiteX1" fmla="*/ 151539 w 336420"/>
                      <a:gd name="connsiteY1" fmla="*/ 1726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297670"/>
                      <a:gd name="connsiteY0" fmla="*/ 0 h 2830307"/>
                      <a:gd name="connsiteX1" fmla="*/ 151539 w 297670"/>
                      <a:gd name="connsiteY1" fmla="*/ 17260 h 2830307"/>
                      <a:gd name="connsiteX2" fmla="*/ 148372 w 297670"/>
                      <a:gd name="connsiteY2" fmla="*/ 108910 h 2830307"/>
                      <a:gd name="connsiteX3" fmla="*/ 138303 w 297670"/>
                      <a:gd name="connsiteY3" fmla="*/ 2411717 h 2830307"/>
                      <a:gd name="connsiteX4" fmla="*/ 279989 w 297670"/>
                      <a:gd name="connsiteY4" fmla="*/ 2411677 h 2830307"/>
                      <a:gd name="connsiteX5" fmla="*/ 0 w 297670"/>
                      <a:gd name="connsiteY5" fmla="*/ 2830307 h 2830307"/>
                      <a:gd name="connsiteX6" fmla="*/ 4167 w 297670"/>
                      <a:gd name="connsiteY6" fmla="*/ 0 h 2830307"/>
                      <a:gd name="connsiteX0" fmla="*/ 4167 w 297388"/>
                      <a:gd name="connsiteY0" fmla="*/ 0 h 2830307"/>
                      <a:gd name="connsiteX1" fmla="*/ 151539 w 297388"/>
                      <a:gd name="connsiteY1" fmla="*/ 17260 h 2830307"/>
                      <a:gd name="connsiteX2" fmla="*/ 148372 w 297388"/>
                      <a:gd name="connsiteY2" fmla="*/ 108910 h 2830307"/>
                      <a:gd name="connsiteX3" fmla="*/ 133939 w 297388"/>
                      <a:gd name="connsiteY3" fmla="*/ 2207661 h 2830307"/>
                      <a:gd name="connsiteX4" fmla="*/ 279989 w 297388"/>
                      <a:gd name="connsiteY4" fmla="*/ 2411677 h 2830307"/>
                      <a:gd name="connsiteX5" fmla="*/ 0 w 297388"/>
                      <a:gd name="connsiteY5" fmla="*/ 2830307 h 2830307"/>
                      <a:gd name="connsiteX6" fmla="*/ 4167 w 297388"/>
                      <a:gd name="connsiteY6" fmla="*/ 0 h 2830307"/>
                      <a:gd name="connsiteX0" fmla="*/ 0 w 293221"/>
                      <a:gd name="connsiteY0" fmla="*/ 0 h 2960981"/>
                      <a:gd name="connsiteX1" fmla="*/ 147372 w 293221"/>
                      <a:gd name="connsiteY1" fmla="*/ 17260 h 2960981"/>
                      <a:gd name="connsiteX2" fmla="*/ 144205 w 293221"/>
                      <a:gd name="connsiteY2" fmla="*/ 108910 h 2960981"/>
                      <a:gd name="connsiteX3" fmla="*/ 129772 w 293221"/>
                      <a:gd name="connsiteY3" fmla="*/ 2207661 h 2960981"/>
                      <a:gd name="connsiteX4" fmla="*/ 275822 w 293221"/>
                      <a:gd name="connsiteY4" fmla="*/ 2411677 h 2960981"/>
                      <a:gd name="connsiteX5" fmla="*/ 1529 w 293221"/>
                      <a:gd name="connsiteY5" fmla="*/ 2960981 h 2960981"/>
                      <a:gd name="connsiteX6" fmla="*/ 0 w 293221"/>
                      <a:gd name="connsiteY6" fmla="*/ 0 h 2960981"/>
                      <a:gd name="connsiteX0" fmla="*/ 0 w 275822"/>
                      <a:gd name="connsiteY0" fmla="*/ 0 h 2960981"/>
                      <a:gd name="connsiteX1" fmla="*/ 147372 w 275822"/>
                      <a:gd name="connsiteY1" fmla="*/ 17260 h 2960981"/>
                      <a:gd name="connsiteX2" fmla="*/ 144205 w 275822"/>
                      <a:gd name="connsiteY2" fmla="*/ 108910 h 2960981"/>
                      <a:gd name="connsiteX3" fmla="*/ 129772 w 275822"/>
                      <a:gd name="connsiteY3" fmla="*/ 2207661 h 2960981"/>
                      <a:gd name="connsiteX4" fmla="*/ 275822 w 275822"/>
                      <a:gd name="connsiteY4" fmla="*/ 2411677 h 2960981"/>
                      <a:gd name="connsiteX5" fmla="*/ 185063 w 275822"/>
                      <a:gd name="connsiteY5" fmla="*/ 2904220 h 2960981"/>
                      <a:gd name="connsiteX6" fmla="*/ 1529 w 275822"/>
                      <a:gd name="connsiteY6" fmla="*/ 2960981 h 2960981"/>
                      <a:gd name="connsiteX7" fmla="*/ 0 w 275822"/>
                      <a:gd name="connsiteY7" fmla="*/ 0 h 29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22" h="2960981">
                        <a:moveTo>
                          <a:pt x="0" y="0"/>
                        </a:moveTo>
                        <a:lnTo>
                          <a:pt x="147372" y="17260"/>
                        </a:lnTo>
                        <a:cubicBezTo>
                          <a:pt x="172032" y="17260"/>
                          <a:pt x="144205" y="84250"/>
                          <a:pt x="144205" y="108910"/>
                        </a:cubicBezTo>
                        <a:cubicBezTo>
                          <a:pt x="175390" y="499097"/>
                          <a:pt x="122415" y="1708782"/>
                          <a:pt x="129772" y="2207661"/>
                        </a:cubicBezTo>
                        <a:cubicBezTo>
                          <a:pt x="137129" y="2706540"/>
                          <a:pt x="272860" y="2337576"/>
                          <a:pt x="275822" y="2411677"/>
                        </a:cubicBezTo>
                        <a:cubicBezTo>
                          <a:pt x="233064" y="2491874"/>
                          <a:pt x="227821" y="2824023"/>
                          <a:pt x="185063" y="2904220"/>
                        </a:cubicBezTo>
                        <a:lnTo>
                          <a:pt x="1529" y="2960981"/>
                        </a:lnTo>
                        <a:cubicBezTo>
                          <a:pt x="1019" y="1973987"/>
                          <a:pt x="510" y="986994"/>
                          <a:pt x="0" y="0"/>
                        </a:cubicBez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 name="Rectangle: Single Corner Rounded 17">
                    <a:extLst>
                      <a:ext uri="{FF2B5EF4-FFF2-40B4-BE49-F238E27FC236}">
                        <a16:creationId xmlns:a16="http://schemas.microsoft.com/office/drawing/2014/main" xmlns="" id="{1B9754BD-5D5B-4DE7-AA54-42E81979A729}"/>
                      </a:ext>
                    </a:extLst>
                  </p:cNvPr>
                  <p:cNvSpPr/>
                  <p:nvPr/>
                </p:nvSpPr>
                <p:spPr>
                  <a:xfrm rot="841736" flipH="1">
                    <a:off x="6788985" y="3352909"/>
                    <a:ext cx="92876" cy="2461244"/>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grpSp>
              <p:nvGrpSpPr>
                <p:cNvPr id="341" name="Group 413">
                  <a:extLst>
                    <a:ext uri="{FF2B5EF4-FFF2-40B4-BE49-F238E27FC236}">
                      <a16:creationId xmlns:a16="http://schemas.microsoft.com/office/drawing/2014/main" xmlns="" id="{F4F12344-E2C4-45C3-944B-43EAB1003617}"/>
                    </a:ext>
                  </a:extLst>
                </p:cNvPr>
                <p:cNvGrpSpPr/>
                <p:nvPr/>
              </p:nvGrpSpPr>
              <p:grpSpPr>
                <a:xfrm>
                  <a:off x="3242816" y="2815263"/>
                  <a:ext cx="573609" cy="3062331"/>
                  <a:chOff x="2719804" y="2796837"/>
                  <a:chExt cx="573609" cy="3062331"/>
                </a:xfrm>
              </p:grpSpPr>
              <p:grpSp>
                <p:nvGrpSpPr>
                  <p:cNvPr id="342" name="Group 414">
                    <a:extLst>
                      <a:ext uri="{FF2B5EF4-FFF2-40B4-BE49-F238E27FC236}">
                        <a16:creationId xmlns:a16="http://schemas.microsoft.com/office/drawing/2014/main" xmlns="" id="{FA1513E6-8858-48F6-A6A7-B38058B98B86}"/>
                      </a:ext>
                    </a:extLst>
                  </p:cNvPr>
                  <p:cNvGrpSpPr/>
                  <p:nvPr/>
                </p:nvGrpSpPr>
                <p:grpSpPr>
                  <a:xfrm rot="225478">
                    <a:off x="2786133" y="2796837"/>
                    <a:ext cx="376396" cy="3062331"/>
                    <a:chOff x="10845410" y="2045881"/>
                    <a:chExt cx="376396" cy="3062331"/>
                  </a:xfrm>
                </p:grpSpPr>
                <p:sp>
                  <p:nvSpPr>
                    <p:cNvPr id="346" name="Rectangle 345">
                      <a:extLst>
                        <a:ext uri="{FF2B5EF4-FFF2-40B4-BE49-F238E27FC236}">
                          <a16:creationId xmlns:a16="http://schemas.microsoft.com/office/drawing/2014/main" xmlns="" id="{8C6259B3-71EA-4881-8319-FFE513DA4C71}"/>
                        </a:ext>
                      </a:extLst>
                    </p:cNvPr>
                    <p:cNvSpPr/>
                    <p:nvPr/>
                  </p:nvSpPr>
                  <p:spPr>
                    <a:xfrm rot="18524">
                      <a:off x="10845410" y="2051259"/>
                      <a:ext cx="323263" cy="2323999"/>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dirty="0"/>
                    </a:p>
                  </p:txBody>
                </p:sp>
                <p:sp>
                  <p:nvSpPr>
                    <p:cNvPr id="347" name="Rectangle 346">
                      <a:extLst>
                        <a:ext uri="{FF2B5EF4-FFF2-40B4-BE49-F238E27FC236}">
                          <a16:creationId xmlns:a16="http://schemas.microsoft.com/office/drawing/2014/main" xmlns="" id="{6F2AE7CD-9385-4EFE-9E58-77BD30DAE86A}"/>
                        </a:ext>
                      </a:extLst>
                    </p:cNvPr>
                    <p:cNvSpPr/>
                    <p:nvPr/>
                  </p:nvSpPr>
                  <p:spPr>
                    <a:xfrm rot="21178441">
                      <a:off x="10869245" y="2045881"/>
                      <a:ext cx="352561" cy="346850"/>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348" name="Isosceles Triangle 347">
                      <a:extLst>
                        <a:ext uri="{FF2B5EF4-FFF2-40B4-BE49-F238E27FC236}">
                          <a16:creationId xmlns:a16="http://schemas.microsoft.com/office/drawing/2014/main" xmlns="" id="{265E54A3-F205-4F77-85B3-0EE7CD8D3EDA}"/>
                        </a:ext>
                      </a:extLst>
                    </p:cNvPr>
                    <p:cNvSpPr/>
                    <p:nvPr/>
                  </p:nvSpPr>
                  <p:spPr>
                    <a:xfrm rot="10729223" flipH="1">
                      <a:off x="10851040" y="4367956"/>
                      <a:ext cx="364049" cy="740256"/>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349" name="Isosceles Triangle 348">
                      <a:extLst>
                        <a:ext uri="{FF2B5EF4-FFF2-40B4-BE49-F238E27FC236}">
                          <a16:creationId xmlns:a16="http://schemas.microsoft.com/office/drawing/2014/main" xmlns="" id="{FD5FF096-2C61-4A89-A458-EAF29DAB6B7F}"/>
                        </a:ext>
                      </a:extLst>
                    </p:cNvPr>
                    <p:cNvSpPr/>
                    <p:nvPr/>
                  </p:nvSpPr>
                  <p:spPr>
                    <a:xfrm rot="10378441">
                      <a:off x="10954234" y="4521446"/>
                      <a:ext cx="126819" cy="436733"/>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grpSp>
                <p:nvGrpSpPr>
                  <p:cNvPr id="343" name="Group 415">
                    <a:extLst>
                      <a:ext uri="{FF2B5EF4-FFF2-40B4-BE49-F238E27FC236}">
                        <a16:creationId xmlns:a16="http://schemas.microsoft.com/office/drawing/2014/main" xmlns="" id="{1A19379D-1138-4542-A868-4ACE7EFF9F99}"/>
                      </a:ext>
                    </a:extLst>
                  </p:cNvPr>
                  <p:cNvGrpSpPr/>
                  <p:nvPr/>
                </p:nvGrpSpPr>
                <p:grpSpPr>
                  <a:xfrm>
                    <a:off x="2719804" y="3823293"/>
                    <a:ext cx="573609" cy="600551"/>
                    <a:chOff x="1616495" y="3830040"/>
                    <a:chExt cx="573609" cy="600551"/>
                  </a:xfrm>
                </p:grpSpPr>
                <p:sp>
                  <p:nvSpPr>
                    <p:cNvPr id="344" name="Cylinder 416">
                      <a:extLst>
                        <a:ext uri="{FF2B5EF4-FFF2-40B4-BE49-F238E27FC236}">
                          <a16:creationId xmlns:a16="http://schemas.microsoft.com/office/drawing/2014/main" xmlns="" id="{2D6924E4-B052-4293-A639-C6CD1E1FCCB0}"/>
                        </a:ext>
                      </a:extLst>
                    </p:cNvPr>
                    <p:cNvSpPr/>
                    <p:nvPr/>
                  </p:nvSpPr>
                  <p:spPr>
                    <a:xfrm rot="5400000">
                      <a:off x="1676127" y="3953129"/>
                      <a:ext cx="150688" cy="269952"/>
                    </a:xfrm>
                    <a:prstGeom prst="can">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5" name="Freeform: Shape 417">
                      <a:extLst>
                        <a:ext uri="{FF2B5EF4-FFF2-40B4-BE49-F238E27FC236}">
                          <a16:creationId xmlns:a16="http://schemas.microsoft.com/office/drawing/2014/main" xmlns="" id="{64A19D9A-BC3F-4322-A42B-5D480E4CBD8F}"/>
                        </a:ext>
                      </a:extLst>
                    </p:cNvPr>
                    <p:cNvSpPr/>
                    <p:nvPr/>
                  </p:nvSpPr>
                  <p:spPr>
                    <a:xfrm rot="21478607">
                      <a:off x="1797365" y="3830040"/>
                      <a:ext cx="392739" cy="600551"/>
                    </a:xfrm>
                    <a:custGeom>
                      <a:avLst/>
                      <a:gdLst>
                        <a:gd name="connsiteX0" fmla="*/ 508514 w 508514"/>
                        <a:gd name="connsiteY0" fmla="*/ 0 h 600551"/>
                        <a:gd name="connsiteX1" fmla="*/ 508514 w 508514"/>
                        <a:gd name="connsiteY1" fmla="*/ 536987 h 600551"/>
                        <a:gd name="connsiteX2" fmla="*/ 254257 w 508514"/>
                        <a:gd name="connsiteY2" fmla="*/ 600551 h 600551"/>
                        <a:gd name="connsiteX3" fmla="*/ 0 w 508514"/>
                        <a:gd name="connsiteY3" fmla="*/ 536987 h 600551"/>
                        <a:gd name="connsiteX4" fmla="*/ 1 w 508514"/>
                        <a:gd name="connsiteY4" fmla="*/ 8776 h 600551"/>
                        <a:gd name="connsiteX5" fmla="*/ 50317 w 508514"/>
                        <a:gd name="connsiteY5" fmla="*/ 38261 h 600551"/>
                        <a:gd name="connsiteX6" fmla="*/ 230469 w 508514"/>
                        <a:gd name="connsiteY6" fmla="*/ 81078 h 600551"/>
                        <a:gd name="connsiteX7" fmla="*/ 493880 w 508514"/>
                        <a:gd name="connsiteY7" fmla="*/ 11160 h 600551"/>
                        <a:gd name="connsiteX8" fmla="*/ 508514 w 508514"/>
                        <a:gd name="connsiteY8" fmla="*/ 0 h 60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514" h="600551">
                          <a:moveTo>
                            <a:pt x="508514" y="0"/>
                          </a:moveTo>
                          <a:lnTo>
                            <a:pt x="508514" y="536987"/>
                          </a:lnTo>
                          <a:cubicBezTo>
                            <a:pt x="508514" y="572092"/>
                            <a:pt x="394679" y="600552"/>
                            <a:pt x="254257" y="600551"/>
                          </a:cubicBezTo>
                          <a:cubicBezTo>
                            <a:pt x="113835" y="600552"/>
                            <a:pt x="0" y="572092"/>
                            <a:pt x="0" y="536987"/>
                          </a:cubicBezTo>
                          <a:lnTo>
                            <a:pt x="1" y="8776"/>
                          </a:lnTo>
                          <a:lnTo>
                            <a:pt x="50317" y="38261"/>
                          </a:lnTo>
                          <a:cubicBezTo>
                            <a:pt x="105256" y="63675"/>
                            <a:pt x="166110" y="78805"/>
                            <a:pt x="230469" y="81078"/>
                          </a:cubicBezTo>
                          <a:cubicBezTo>
                            <a:pt x="327007" y="84489"/>
                            <a:pt x="417721" y="58487"/>
                            <a:pt x="493880" y="11160"/>
                          </a:cubicBezTo>
                          <a:lnTo>
                            <a:pt x="508514"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grpSp>
            <p:nvGrpSpPr>
              <p:cNvPr id="335" name="Group 407">
                <a:extLst>
                  <a:ext uri="{FF2B5EF4-FFF2-40B4-BE49-F238E27FC236}">
                    <a16:creationId xmlns:a16="http://schemas.microsoft.com/office/drawing/2014/main" xmlns="" id="{ED36C0A2-D248-4685-A0C0-3449D5A2C90B}"/>
                  </a:ext>
                </a:extLst>
              </p:cNvPr>
              <p:cNvGrpSpPr/>
              <p:nvPr/>
            </p:nvGrpSpPr>
            <p:grpSpPr>
              <a:xfrm>
                <a:off x="4178616" y="877459"/>
                <a:ext cx="745504" cy="1295697"/>
                <a:chOff x="5970436" y="917050"/>
                <a:chExt cx="745504" cy="1295697"/>
              </a:xfrm>
            </p:grpSpPr>
            <p:sp>
              <p:nvSpPr>
                <p:cNvPr id="336" name="Rectangle 335">
                  <a:extLst>
                    <a:ext uri="{FF2B5EF4-FFF2-40B4-BE49-F238E27FC236}">
                      <a16:creationId xmlns:a16="http://schemas.microsoft.com/office/drawing/2014/main" xmlns="" id="{23BA96C3-1F73-4CAA-9DBC-FD3E874D5C95}"/>
                    </a:ext>
                  </a:extLst>
                </p:cNvPr>
                <p:cNvSpPr/>
                <p:nvPr/>
              </p:nvSpPr>
              <p:spPr>
                <a:xfrm>
                  <a:off x="6278571" y="917050"/>
                  <a:ext cx="200025" cy="6663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Rounded Corners 409">
                  <a:extLst>
                    <a:ext uri="{FF2B5EF4-FFF2-40B4-BE49-F238E27FC236}">
                      <a16:creationId xmlns:a16="http://schemas.microsoft.com/office/drawing/2014/main" xmlns="" id="{0F19A9F2-1A5B-4C44-99CC-7B3AECCEF096}"/>
                    </a:ext>
                  </a:extLst>
                </p:cNvPr>
                <p:cNvSpPr/>
                <p:nvPr/>
              </p:nvSpPr>
              <p:spPr>
                <a:xfrm>
                  <a:off x="5970436" y="1352940"/>
                  <a:ext cx="745504" cy="859807"/>
                </a:xfrm>
                <a:prstGeom prst="roundRect">
                  <a:avLst/>
                </a:prstGeom>
                <a:gradFill flip="none" rotWithShape="1">
                  <a:gsLst>
                    <a:gs pos="33000">
                      <a:schemeClr val="tx1"/>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Star: 7 Points 410">
                  <a:extLst>
                    <a:ext uri="{FF2B5EF4-FFF2-40B4-BE49-F238E27FC236}">
                      <a16:creationId xmlns:a16="http://schemas.microsoft.com/office/drawing/2014/main" xmlns="" id="{F4886571-9AE7-4AD9-818D-31E8F97ACCE2}"/>
                    </a:ext>
                  </a:extLst>
                </p:cNvPr>
                <p:cNvSpPr/>
                <p:nvPr/>
              </p:nvSpPr>
              <p:spPr>
                <a:xfrm>
                  <a:off x="6158615" y="1679762"/>
                  <a:ext cx="264114" cy="272392"/>
                </a:xfrm>
                <a:prstGeom prst="star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3" name="Oval 332">
              <a:extLst>
                <a:ext uri="{FF2B5EF4-FFF2-40B4-BE49-F238E27FC236}">
                  <a16:creationId xmlns:a16="http://schemas.microsoft.com/office/drawing/2014/main" xmlns="" id="{445B3255-A899-4E22-AED9-EDDBE127A99B}"/>
                </a:ext>
              </a:extLst>
            </p:cNvPr>
            <p:cNvSpPr/>
            <p:nvPr/>
          </p:nvSpPr>
          <p:spPr>
            <a:xfrm>
              <a:off x="2796540" y="1463040"/>
              <a:ext cx="3840480" cy="3840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356" name="Arc 355"/>
          <p:cNvSpPr/>
          <p:nvPr/>
        </p:nvSpPr>
        <p:spPr>
          <a:xfrm rot="304107">
            <a:off x="3585855" y="3871127"/>
            <a:ext cx="2065246" cy="1946105"/>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57" name="Group 403">
            <a:extLst>
              <a:ext uri="{FF2B5EF4-FFF2-40B4-BE49-F238E27FC236}">
                <a16:creationId xmlns:a16="http://schemas.microsoft.com/office/drawing/2014/main" xmlns="" id="{62FD8845-7C12-4E31-9FC7-8F2AF5E8D379}"/>
              </a:ext>
            </a:extLst>
          </p:cNvPr>
          <p:cNvGrpSpPr/>
          <p:nvPr/>
        </p:nvGrpSpPr>
        <p:grpSpPr>
          <a:xfrm rot="15997094" flipH="1">
            <a:off x="573719" y="-187137"/>
            <a:ext cx="3615215" cy="5117441"/>
            <a:chOff x="2796540" y="1463040"/>
            <a:chExt cx="3840480" cy="3840480"/>
          </a:xfrm>
        </p:grpSpPr>
        <p:grpSp>
          <p:nvGrpSpPr>
            <p:cNvPr id="359" name="Group 404">
              <a:extLst>
                <a:ext uri="{FF2B5EF4-FFF2-40B4-BE49-F238E27FC236}">
                  <a16:creationId xmlns:a16="http://schemas.microsoft.com/office/drawing/2014/main" xmlns="" id="{DD095A3F-E950-463D-8D22-FF2A80511571}"/>
                </a:ext>
              </a:extLst>
            </p:cNvPr>
            <p:cNvGrpSpPr/>
            <p:nvPr/>
          </p:nvGrpSpPr>
          <p:grpSpPr>
            <a:xfrm>
              <a:off x="3960173" y="1590979"/>
              <a:ext cx="863431" cy="2037861"/>
              <a:chOff x="3242816" y="1077398"/>
              <a:chExt cx="2142206" cy="4982945"/>
            </a:xfrm>
          </p:grpSpPr>
          <p:grpSp>
            <p:nvGrpSpPr>
              <p:cNvPr id="364" name="Group 406">
                <a:extLst>
                  <a:ext uri="{FF2B5EF4-FFF2-40B4-BE49-F238E27FC236}">
                    <a16:creationId xmlns:a16="http://schemas.microsoft.com/office/drawing/2014/main" xmlns="" id="{19104C1B-031E-483E-ABF7-66CD0B69238B}"/>
                  </a:ext>
                </a:extLst>
              </p:cNvPr>
              <p:cNvGrpSpPr/>
              <p:nvPr/>
            </p:nvGrpSpPr>
            <p:grpSpPr>
              <a:xfrm>
                <a:off x="3242816" y="1635971"/>
                <a:ext cx="2142206" cy="4424372"/>
                <a:chOff x="3242816" y="1635971"/>
                <a:chExt cx="2142206" cy="4424372"/>
              </a:xfrm>
            </p:grpSpPr>
            <p:grpSp>
              <p:nvGrpSpPr>
                <p:cNvPr id="369" name="Group 411">
                  <a:extLst>
                    <a:ext uri="{FF2B5EF4-FFF2-40B4-BE49-F238E27FC236}">
                      <a16:creationId xmlns:a16="http://schemas.microsoft.com/office/drawing/2014/main" xmlns="" id="{9D35E63D-E0C1-4B50-8384-9B3A1ABB15F4}"/>
                    </a:ext>
                  </a:extLst>
                </p:cNvPr>
                <p:cNvGrpSpPr/>
                <p:nvPr/>
              </p:nvGrpSpPr>
              <p:grpSpPr>
                <a:xfrm rot="165305">
                  <a:off x="4644836" y="2021347"/>
                  <a:ext cx="740186" cy="4038996"/>
                  <a:chOff x="4668125" y="2021508"/>
                  <a:chExt cx="740186" cy="4038996"/>
                </a:xfrm>
              </p:grpSpPr>
              <p:grpSp>
                <p:nvGrpSpPr>
                  <p:cNvPr id="382" name="Group 424">
                    <a:extLst>
                      <a:ext uri="{FF2B5EF4-FFF2-40B4-BE49-F238E27FC236}">
                        <a16:creationId xmlns:a16="http://schemas.microsoft.com/office/drawing/2014/main" xmlns="" id="{DD143ED2-8381-45C5-8F89-2A0374C9DD4D}"/>
                      </a:ext>
                    </a:extLst>
                  </p:cNvPr>
                  <p:cNvGrpSpPr/>
                  <p:nvPr/>
                </p:nvGrpSpPr>
                <p:grpSpPr>
                  <a:xfrm>
                    <a:off x="4668125" y="2021508"/>
                    <a:ext cx="267868" cy="3527939"/>
                    <a:chOff x="4692691" y="2021508"/>
                    <a:chExt cx="208986" cy="3527939"/>
                  </a:xfrm>
                </p:grpSpPr>
                <p:sp>
                  <p:nvSpPr>
                    <p:cNvPr id="384" name="Rectangle: Single Corner Rounded 17">
                      <a:extLst>
                        <a:ext uri="{FF2B5EF4-FFF2-40B4-BE49-F238E27FC236}">
                          <a16:creationId xmlns:a16="http://schemas.microsoft.com/office/drawing/2014/main" xmlns="" id="{6260DD48-8F32-4814-B1FB-4DF6A6645D68}"/>
                        </a:ext>
                      </a:extLst>
                    </p:cNvPr>
                    <p:cNvSpPr/>
                    <p:nvPr/>
                  </p:nvSpPr>
                  <p:spPr>
                    <a:xfrm rot="20849980">
                      <a:off x="4728709" y="2162104"/>
                      <a:ext cx="172968" cy="3165103"/>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Rectangle: Single Corner Rounded 17">
                      <a:extLst>
                        <a:ext uri="{FF2B5EF4-FFF2-40B4-BE49-F238E27FC236}">
                          <a16:creationId xmlns:a16="http://schemas.microsoft.com/office/drawing/2014/main" xmlns="" id="{3DC69709-610B-4679-BD6E-609E09B49C4A}"/>
                        </a:ext>
                      </a:extLst>
                    </p:cNvPr>
                    <p:cNvSpPr/>
                    <p:nvPr/>
                  </p:nvSpPr>
                  <p:spPr>
                    <a:xfrm rot="20849980">
                      <a:off x="4692691" y="2021508"/>
                      <a:ext cx="169584" cy="3527939"/>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sp>
                <p:nvSpPr>
                  <p:cNvPr id="383" name="Isosceles Triangle 382">
                    <a:extLst>
                      <a:ext uri="{FF2B5EF4-FFF2-40B4-BE49-F238E27FC236}">
                        <a16:creationId xmlns:a16="http://schemas.microsoft.com/office/drawing/2014/main" xmlns="" id="{F6C33FED-E458-4B53-B03F-0C56E8448487}"/>
                      </a:ext>
                    </a:extLst>
                  </p:cNvPr>
                  <p:cNvSpPr/>
                  <p:nvPr/>
                </p:nvSpPr>
                <p:spPr>
                  <a:xfrm rot="10364708">
                    <a:off x="5207354" y="5532400"/>
                    <a:ext cx="200957" cy="5281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rgbClr val="CCCCFF"/>
                        </a:solidFill>
                      </a:ln>
                      <a:solidFill>
                        <a:schemeClr val="tx1"/>
                      </a:solidFill>
                      <a:effectLst>
                        <a:outerShdw blurRad="38100" dist="19050" dir="2700000" algn="tl" rotWithShape="0">
                          <a:schemeClr val="dk1">
                            <a:alpha val="40000"/>
                          </a:schemeClr>
                        </a:outerShdw>
                      </a:effectLst>
                    </a:endParaRPr>
                  </a:p>
                </p:txBody>
              </p:sp>
            </p:grpSp>
            <p:grpSp>
              <p:nvGrpSpPr>
                <p:cNvPr id="370" name="Group 412">
                  <a:extLst>
                    <a:ext uri="{FF2B5EF4-FFF2-40B4-BE49-F238E27FC236}">
                      <a16:creationId xmlns:a16="http://schemas.microsoft.com/office/drawing/2014/main" xmlns="" id="{33E25179-B62E-430C-BA27-71328906ED23}"/>
                    </a:ext>
                  </a:extLst>
                </p:cNvPr>
                <p:cNvGrpSpPr/>
                <p:nvPr/>
              </p:nvGrpSpPr>
              <p:grpSpPr>
                <a:xfrm>
                  <a:off x="3782752" y="1635971"/>
                  <a:ext cx="458787" cy="2606275"/>
                  <a:chOff x="6494131" y="3300804"/>
                  <a:chExt cx="458787" cy="2606275"/>
                </a:xfrm>
              </p:grpSpPr>
              <p:sp>
                <p:nvSpPr>
                  <p:cNvPr id="380" name="Rectangle: Single Corner Rounded 17">
                    <a:extLst>
                      <a:ext uri="{FF2B5EF4-FFF2-40B4-BE49-F238E27FC236}">
                        <a16:creationId xmlns:a16="http://schemas.microsoft.com/office/drawing/2014/main" xmlns="" id="{BDACFDF1-28A6-4933-9767-1A64CEB5E72F}"/>
                      </a:ext>
                    </a:extLst>
                  </p:cNvPr>
                  <p:cNvSpPr/>
                  <p:nvPr/>
                </p:nvSpPr>
                <p:spPr>
                  <a:xfrm rot="841736" flipH="1">
                    <a:off x="6494131" y="3300804"/>
                    <a:ext cx="458787" cy="2606275"/>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49091"/>
                      <a:gd name="connsiteX1" fmla="*/ 223242 w 267892"/>
                      <a:gd name="connsiteY1" fmla="*/ 0 h 3549091"/>
                      <a:gd name="connsiteX2" fmla="*/ 267892 w 267892"/>
                      <a:gd name="connsiteY2" fmla="*/ 44650 h 3549091"/>
                      <a:gd name="connsiteX3" fmla="*/ 100744 w 267892"/>
                      <a:gd name="connsiteY3" fmla="*/ 3549091 h 3549091"/>
                      <a:gd name="connsiteX4" fmla="*/ 245471 w 267892"/>
                      <a:gd name="connsiteY4" fmla="*/ 2614715 h 3549091"/>
                      <a:gd name="connsiteX5" fmla="*/ 0 w 267892"/>
                      <a:gd name="connsiteY5" fmla="*/ 0 h 3549091"/>
                      <a:gd name="connsiteX0" fmla="*/ 0 w 391470"/>
                      <a:gd name="connsiteY0" fmla="*/ 0 h 3037924"/>
                      <a:gd name="connsiteX1" fmla="*/ 223242 w 391470"/>
                      <a:gd name="connsiteY1" fmla="*/ 0 h 3037924"/>
                      <a:gd name="connsiteX2" fmla="*/ 267892 w 391470"/>
                      <a:gd name="connsiteY2" fmla="*/ 44650 h 3037924"/>
                      <a:gd name="connsiteX3" fmla="*/ 312034 w 391470"/>
                      <a:gd name="connsiteY3" fmla="*/ 3037924 h 3037924"/>
                      <a:gd name="connsiteX4" fmla="*/ 245471 w 391470"/>
                      <a:gd name="connsiteY4" fmla="*/ 2614715 h 3037924"/>
                      <a:gd name="connsiteX5" fmla="*/ 0 w 391470"/>
                      <a:gd name="connsiteY5" fmla="*/ 0 h 3037924"/>
                      <a:gd name="connsiteX0" fmla="*/ 66535 w 458005"/>
                      <a:gd name="connsiteY0" fmla="*/ 0 h 3037924"/>
                      <a:gd name="connsiteX1" fmla="*/ 289777 w 458005"/>
                      <a:gd name="connsiteY1" fmla="*/ 0 h 3037924"/>
                      <a:gd name="connsiteX2" fmla="*/ 334427 w 458005"/>
                      <a:gd name="connsiteY2" fmla="*/ 44650 h 3037924"/>
                      <a:gd name="connsiteX3" fmla="*/ 378569 w 458005"/>
                      <a:gd name="connsiteY3" fmla="*/ 3037924 h 3037924"/>
                      <a:gd name="connsiteX4" fmla="*/ 0 w 458005"/>
                      <a:gd name="connsiteY4" fmla="*/ 2810939 h 3037924"/>
                      <a:gd name="connsiteX5" fmla="*/ 66535 w 458005"/>
                      <a:gd name="connsiteY5" fmla="*/ 0 h 3037924"/>
                      <a:gd name="connsiteX0" fmla="*/ 66535 w 395557"/>
                      <a:gd name="connsiteY0" fmla="*/ 0 h 3037924"/>
                      <a:gd name="connsiteX1" fmla="*/ 289777 w 395557"/>
                      <a:gd name="connsiteY1" fmla="*/ 0 h 3037924"/>
                      <a:gd name="connsiteX2" fmla="*/ 334427 w 395557"/>
                      <a:gd name="connsiteY2" fmla="*/ 44650 h 3037924"/>
                      <a:gd name="connsiteX3" fmla="*/ 225892 w 395557"/>
                      <a:gd name="connsiteY3" fmla="*/ 2414467 h 3037924"/>
                      <a:gd name="connsiteX4" fmla="*/ 378569 w 395557"/>
                      <a:gd name="connsiteY4" fmla="*/ 3037924 h 3037924"/>
                      <a:gd name="connsiteX5" fmla="*/ 0 w 395557"/>
                      <a:gd name="connsiteY5" fmla="*/ 2810939 h 3037924"/>
                      <a:gd name="connsiteX6" fmla="*/ 66535 w 395557"/>
                      <a:gd name="connsiteY6" fmla="*/ 0 h 3037924"/>
                      <a:gd name="connsiteX0" fmla="*/ 4167 w 333189"/>
                      <a:gd name="connsiteY0" fmla="*/ 0 h 3037924"/>
                      <a:gd name="connsiteX1" fmla="*/ 227409 w 333189"/>
                      <a:gd name="connsiteY1" fmla="*/ 0 h 3037924"/>
                      <a:gd name="connsiteX2" fmla="*/ 272059 w 333189"/>
                      <a:gd name="connsiteY2" fmla="*/ 4465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94865 w 333189"/>
                      <a:gd name="connsiteY2" fmla="*/ 102595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48372 w 333189"/>
                      <a:gd name="connsiteY2" fmla="*/ 10891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1785"/>
                      <a:gd name="connsiteY0" fmla="*/ 0 h 3037924"/>
                      <a:gd name="connsiteX1" fmla="*/ 227409 w 331785"/>
                      <a:gd name="connsiteY1" fmla="*/ 0 h 3037924"/>
                      <a:gd name="connsiteX2" fmla="*/ 148372 w 331785"/>
                      <a:gd name="connsiteY2" fmla="*/ 108910 h 3037924"/>
                      <a:gd name="connsiteX3" fmla="*/ 138303 w 331785"/>
                      <a:gd name="connsiteY3" fmla="*/ 2411717 h 3037924"/>
                      <a:gd name="connsiteX4" fmla="*/ 316201 w 331785"/>
                      <a:gd name="connsiteY4" fmla="*/ 3037924 h 3037924"/>
                      <a:gd name="connsiteX5" fmla="*/ 0 w 331785"/>
                      <a:gd name="connsiteY5" fmla="*/ 2830307 h 3037924"/>
                      <a:gd name="connsiteX6" fmla="*/ 4167 w 331785"/>
                      <a:gd name="connsiteY6" fmla="*/ 0 h 3037924"/>
                      <a:gd name="connsiteX0" fmla="*/ 4167 w 336420"/>
                      <a:gd name="connsiteY0" fmla="*/ 0 h 2830307"/>
                      <a:gd name="connsiteX1" fmla="*/ 227409 w 336420"/>
                      <a:gd name="connsiteY1" fmla="*/ 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336420"/>
                      <a:gd name="connsiteY0" fmla="*/ 0 h 2830307"/>
                      <a:gd name="connsiteX1" fmla="*/ 151539 w 336420"/>
                      <a:gd name="connsiteY1" fmla="*/ 1726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297670"/>
                      <a:gd name="connsiteY0" fmla="*/ 0 h 2830307"/>
                      <a:gd name="connsiteX1" fmla="*/ 151539 w 297670"/>
                      <a:gd name="connsiteY1" fmla="*/ 17260 h 2830307"/>
                      <a:gd name="connsiteX2" fmla="*/ 148372 w 297670"/>
                      <a:gd name="connsiteY2" fmla="*/ 108910 h 2830307"/>
                      <a:gd name="connsiteX3" fmla="*/ 138303 w 297670"/>
                      <a:gd name="connsiteY3" fmla="*/ 2411717 h 2830307"/>
                      <a:gd name="connsiteX4" fmla="*/ 279989 w 297670"/>
                      <a:gd name="connsiteY4" fmla="*/ 2411677 h 2830307"/>
                      <a:gd name="connsiteX5" fmla="*/ 0 w 297670"/>
                      <a:gd name="connsiteY5" fmla="*/ 2830307 h 2830307"/>
                      <a:gd name="connsiteX6" fmla="*/ 4167 w 297670"/>
                      <a:gd name="connsiteY6" fmla="*/ 0 h 2830307"/>
                      <a:gd name="connsiteX0" fmla="*/ 4167 w 297388"/>
                      <a:gd name="connsiteY0" fmla="*/ 0 h 2830307"/>
                      <a:gd name="connsiteX1" fmla="*/ 151539 w 297388"/>
                      <a:gd name="connsiteY1" fmla="*/ 17260 h 2830307"/>
                      <a:gd name="connsiteX2" fmla="*/ 148372 w 297388"/>
                      <a:gd name="connsiteY2" fmla="*/ 108910 h 2830307"/>
                      <a:gd name="connsiteX3" fmla="*/ 133939 w 297388"/>
                      <a:gd name="connsiteY3" fmla="*/ 2207661 h 2830307"/>
                      <a:gd name="connsiteX4" fmla="*/ 279989 w 297388"/>
                      <a:gd name="connsiteY4" fmla="*/ 2411677 h 2830307"/>
                      <a:gd name="connsiteX5" fmla="*/ 0 w 297388"/>
                      <a:gd name="connsiteY5" fmla="*/ 2830307 h 2830307"/>
                      <a:gd name="connsiteX6" fmla="*/ 4167 w 297388"/>
                      <a:gd name="connsiteY6" fmla="*/ 0 h 2830307"/>
                      <a:gd name="connsiteX0" fmla="*/ 0 w 293221"/>
                      <a:gd name="connsiteY0" fmla="*/ 0 h 2960981"/>
                      <a:gd name="connsiteX1" fmla="*/ 147372 w 293221"/>
                      <a:gd name="connsiteY1" fmla="*/ 17260 h 2960981"/>
                      <a:gd name="connsiteX2" fmla="*/ 144205 w 293221"/>
                      <a:gd name="connsiteY2" fmla="*/ 108910 h 2960981"/>
                      <a:gd name="connsiteX3" fmla="*/ 129772 w 293221"/>
                      <a:gd name="connsiteY3" fmla="*/ 2207661 h 2960981"/>
                      <a:gd name="connsiteX4" fmla="*/ 275822 w 293221"/>
                      <a:gd name="connsiteY4" fmla="*/ 2411677 h 2960981"/>
                      <a:gd name="connsiteX5" fmla="*/ 1529 w 293221"/>
                      <a:gd name="connsiteY5" fmla="*/ 2960981 h 2960981"/>
                      <a:gd name="connsiteX6" fmla="*/ 0 w 293221"/>
                      <a:gd name="connsiteY6" fmla="*/ 0 h 2960981"/>
                      <a:gd name="connsiteX0" fmla="*/ 0 w 275822"/>
                      <a:gd name="connsiteY0" fmla="*/ 0 h 2960981"/>
                      <a:gd name="connsiteX1" fmla="*/ 147372 w 275822"/>
                      <a:gd name="connsiteY1" fmla="*/ 17260 h 2960981"/>
                      <a:gd name="connsiteX2" fmla="*/ 144205 w 275822"/>
                      <a:gd name="connsiteY2" fmla="*/ 108910 h 2960981"/>
                      <a:gd name="connsiteX3" fmla="*/ 129772 w 275822"/>
                      <a:gd name="connsiteY3" fmla="*/ 2207661 h 2960981"/>
                      <a:gd name="connsiteX4" fmla="*/ 275822 w 275822"/>
                      <a:gd name="connsiteY4" fmla="*/ 2411677 h 2960981"/>
                      <a:gd name="connsiteX5" fmla="*/ 185063 w 275822"/>
                      <a:gd name="connsiteY5" fmla="*/ 2904220 h 2960981"/>
                      <a:gd name="connsiteX6" fmla="*/ 1529 w 275822"/>
                      <a:gd name="connsiteY6" fmla="*/ 2960981 h 2960981"/>
                      <a:gd name="connsiteX7" fmla="*/ 0 w 275822"/>
                      <a:gd name="connsiteY7" fmla="*/ 0 h 29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22" h="2960981">
                        <a:moveTo>
                          <a:pt x="0" y="0"/>
                        </a:moveTo>
                        <a:lnTo>
                          <a:pt x="147372" y="17260"/>
                        </a:lnTo>
                        <a:cubicBezTo>
                          <a:pt x="172032" y="17260"/>
                          <a:pt x="144205" y="84250"/>
                          <a:pt x="144205" y="108910"/>
                        </a:cubicBezTo>
                        <a:cubicBezTo>
                          <a:pt x="175390" y="499097"/>
                          <a:pt x="122415" y="1708782"/>
                          <a:pt x="129772" y="2207661"/>
                        </a:cubicBezTo>
                        <a:cubicBezTo>
                          <a:pt x="137129" y="2706540"/>
                          <a:pt x="272860" y="2337576"/>
                          <a:pt x="275822" y="2411677"/>
                        </a:cubicBezTo>
                        <a:cubicBezTo>
                          <a:pt x="233064" y="2491874"/>
                          <a:pt x="227821" y="2824023"/>
                          <a:pt x="185063" y="2904220"/>
                        </a:cubicBezTo>
                        <a:lnTo>
                          <a:pt x="1529" y="2960981"/>
                        </a:lnTo>
                        <a:cubicBezTo>
                          <a:pt x="1019" y="1973987"/>
                          <a:pt x="510" y="986994"/>
                          <a:pt x="0" y="0"/>
                        </a:cubicBez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 name="Rectangle: Single Corner Rounded 17">
                    <a:extLst>
                      <a:ext uri="{FF2B5EF4-FFF2-40B4-BE49-F238E27FC236}">
                        <a16:creationId xmlns:a16="http://schemas.microsoft.com/office/drawing/2014/main" xmlns="" id="{1B9754BD-5D5B-4DE7-AA54-42E81979A729}"/>
                      </a:ext>
                    </a:extLst>
                  </p:cNvPr>
                  <p:cNvSpPr/>
                  <p:nvPr/>
                </p:nvSpPr>
                <p:spPr>
                  <a:xfrm rot="841736" flipH="1">
                    <a:off x="6788985" y="3352909"/>
                    <a:ext cx="92876" cy="2461244"/>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grpSp>
              <p:nvGrpSpPr>
                <p:cNvPr id="371" name="Group 413">
                  <a:extLst>
                    <a:ext uri="{FF2B5EF4-FFF2-40B4-BE49-F238E27FC236}">
                      <a16:creationId xmlns:a16="http://schemas.microsoft.com/office/drawing/2014/main" xmlns="" id="{F4F12344-E2C4-45C3-944B-43EAB1003617}"/>
                    </a:ext>
                  </a:extLst>
                </p:cNvPr>
                <p:cNvGrpSpPr/>
                <p:nvPr/>
              </p:nvGrpSpPr>
              <p:grpSpPr>
                <a:xfrm>
                  <a:off x="3242816" y="2799085"/>
                  <a:ext cx="573609" cy="2851099"/>
                  <a:chOff x="2719804" y="2780659"/>
                  <a:chExt cx="573609" cy="2851099"/>
                </a:xfrm>
              </p:grpSpPr>
              <p:grpSp>
                <p:nvGrpSpPr>
                  <p:cNvPr id="372" name="Group 414">
                    <a:extLst>
                      <a:ext uri="{FF2B5EF4-FFF2-40B4-BE49-F238E27FC236}">
                        <a16:creationId xmlns:a16="http://schemas.microsoft.com/office/drawing/2014/main" xmlns="" id="{FA1513E6-8858-48F6-A6A7-B38058B98B86}"/>
                      </a:ext>
                    </a:extLst>
                  </p:cNvPr>
                  <p:cNvGrpSpPr/>
                  <p:nvPr/>
                </p:nvGrpSpPr>
                <p:grpSpPr>
                  <a:xfrm rot="225478">
                    <a:off x="2827436" y="2780659"/>
                    <a:ext cx="341157" cy="2851099"/>
                    <a:chOff x="10878683" y="2028409"/>
                    <a:chExt cx="341157" cy="2851099"/>
                  </a:xfrm>
                </p:grpSpPr>
                <p:sp>
                  <p:nvSpPr>
                    <p:cNvPr id="376" name="Rectangle 375">
                      <a:extLst>
                        <a:ext uri="{FF2B5EF4-FFF2-40B4-BE49-F238E27FC236}">
                          <a16:creationId xmlns:a16="http://schemas.microsoft.com/office/drawing/2014/main" xmlns="" id="{8C6259B3-71EA-4881-8319-FFE513DA4C71}"/>
                        </a:ext>
                      </a:extLst>
                    </p:cNvPr>
                    <p:cNvSpPr/>
                    <p:nvPr/>
                  </p:nvSpPr>
                  <p:spPr>
                    <a:xfrm rot="18524">
                      <a:off x="10878683" y="2169186"/>
                      <a:ext cx="260632" cy="2391073"/>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dirty="0"/>
                    </a:p>
                  </p:txBody>
                </p:sp>
                <p:sp>
                  <p:nvSpPr>
                    <p:cNvPr id="377" name="Rectangle 376">
                      <a:extLst>
                        <a:ext uri="{FF2B5EF4-FFF2-40B4-BE49-F238E27FC236}">
                          <a16:creationId xmlns:a16="http://schemas.microsoft.com/office/drawing/2014/main" xmlns="" id="{6F2AE7CD-9385-4EFE-9E58-77BD30DAE86A}"/>
                        </a:ext>
                      </a:extLst>
                    </p:cNvPr>
                    <p:cNvSpPr/>
                    <p:nvPr/>
                  </p:nvSpPr>
                  <p:spPr>
                    <a:xfrm rot="21178441">
                      <a:off x="10891196" y="2028409"/>
                      <a:ext cx="328644" cy="352859"/>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378" name="Isosceles Triangle 377">
                      <a:extLst>
                        <a:ext uri="{FF2B5EF4-FFF2-40B4-BE49-F238E27FC236}">
                          <a16:creationId xmlns:a16="http://schemas.microsoft.com/office/drawing/2014/main" xmlns="" id="{265E54A3-F205-4F77-85B3-0EE7CD8D3EDA}"/>
                        </a:ext>
                      </a:extLst>
                    </p:cNvPr>
                    <p:cNvSpPr/>
                    <p:nvPr/>
                  </p:nvSpPr>
                  <p:spPr>
                    <a:xfrm rot="21374522" flipH="1" flipV="1">
                      <a:off x="10982795" y="4413824"/>
                      <a:ext cx="120499" cy="465684"/>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379" name="Isosceles Triangle 378">
                      <a:extLst>
                        <a:ext uri="{FF2B5EF4-FFF2-40B4-BE49-F238E27FC236}">
                          <a16:creationId xmlns:a16="http://schemas.microsoft.com/office/drawing/2014/main" xmlns="" id="{FD5FF096-2C61-4A89-A458-EAF29DAB6B7F}"/>
                        </a:ext>
                      </a:extLst>
                    </p:cNvPr>
                    <p:cNvSpPr/>
                    <p:nvPr/>
                  </p:nvSpPr>
                  <p:spPr>
                    <a:xfrm rot="21374522" flipH="1" flipV="1">
                      <a:off x="10882821" y="4403765"/>
                      <a:ext cx="179969" cy="421506"/>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grpSp>
                <p:nvGrpSpPr>
                  <p:cNvPr id="373" name="Group 415">
                    <a:extLst>
                      <a:ext uri="{FF2B5EF4-FFF2-40B4-BE49-F238E27FC236}">
                        <a16:creationId xmlns:a16="http://schemas.microsoft.com/office/drawing/2014/main" xmlns="" id="{1A19379D-1138-4542-A868-4ACE7EFF9F99}"/>
                      </a:ext>
                    </a:extLst>
                  </p:cNvPr>
                  <p:cNvGrpSpPr/>
                  <p:nvPr/>
                </p:nvGrpSpPr>
                <p:grpSpPr>
                  <a:xfrm>
                    <a:off x="2719804" y="3823293"/>
                    <a:ext cx="573609" cy="600551"/>
                    <a:chOff x="1616495" y="3830040"/>
                    <a:chExt cx="573609" cy="600551"/>
                  </a:xfrm>
                </p:grpSpPr>
                <p:sp>
                  <p:nvSpPr>
                    <p:cNvPr id="374" name="Cylinder 416">
                      <a:extLst>
                        <a:ext uri="{FF2B5EF4-FFF2-40B4-BE49-F238E27FC236}">
                          <a16:creationId xmlns:a16="http://schemas.microsoft.com/office/drawing/2014/main" xmlns="" id="{2D6924E4-B052-4293-A639-C6CD1E1FCCB0}"/>
                        </a:ext>
                      </a:extLst>
                    </p:cNvPr>
                    <p:cNvSpPr/>
                    <p:nvPr/>
                  </p:nvSpPr>
                  <p:spPr>
                    <a:xfrm rot="5400000">
                      <a:off x="1676127" y="3953129"/>
                      <a:ext cx="150688" cy="269952"/>
                    </a:xfrm>
                    <a:prstGeom prst="can">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5" name="Freeform: Shape 417">
                      <a:extLst>
                        <a:ext uri="{FF2B5EF4-FFF2-40B4-BE49-F238E27FC236}">
                          <a16:creationId xmlns:a16="http://schemas.microsoft.com/office/drawing/2014/main" xmlns="" id="{64A19D9A-BC3F-4322-A42B-5D480E4CBD8F}"/>
                        </a:ext>
                      </a:extLst>
                    </p:cNvPr>
                    <p:cNvSpPr/>
                    <p:nvPr/>
                  </p:nvSpPr>
                  <p:spPr>
                    <a:xfrm rot="21478607">
                      <a:off x="1797365" y="3830040"/>
                      <a:ext cx="392739" cy="600551"/>
                    </a:xfrm>
                    <a:custGeom>
                      <a:avLst/>
                      <a:gdLst>
                        <a:gd name="connsiteX0" fmla="*/ 508514 w 508514"/>
                        <a:gd name="connsiteY0" fmla="*/ 0 h 600551"/>
                        <a:gd name="connsiteX1" fmla="*/ 508514 w 508514"/>
                        <a:gd name="connsiteY1" fmla="*/ 536987 h 600551"/>
                        <a:gd name="connsiteX2" fmla="*/ 254257 w 508514"/>
                        <a:gd name="connsiteY2" fmla="*/ 600551 h 600551"/>
                        <a:gd name="connsiteX3" fmla="*/ 0 w 508514"/>
                        <a:gd name="connsiteY3" fmla="*/ 536987 h 600551"/>
                        <a:gd name="connsiteX4" fmla="*/ 1 w 508514"/>
                        <a:gd name="connsiteY4" fmla="*/ 8776 h 600551"/>
                        <a:gd name="connsiteX5" fmla="*/ 50317 w 508514"/>
                        <a:gd name="connsiteY5" fmla="*/ 38261 h 600551"/>
                        <a:gd name="connsiteX6" fmla="*/ 230469 w 508514"/>
                        <a:gd name="connsiteY6" fmla="*/ 81078 h 600551"/>
                        <a:gd name="connsiteX7" fmla="*/ 493880 w 508514"/>
                        <a:gd name="connsiteY7" fmla="*/ 11160 h 600551"/>
                        <a:gd name="connsiteX8" fmla="*/ 508514 w 508514"/>
                        <a:gd name="connsiteY8" fmla="*/ 0 h 60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514" h="600551">
                          <a:moveTo>
                            <a:pt x="508514" y="0"/>
                          </a:moveTo>
                          <a:lnTo>
                            <a:pt x="508514" y="536987"/>
                          </a:lnTo>
                          <a:cubicBezTo>
                            <a:pt x="508514" y="572092"/>
                            <a:pt x="394679" y="600552"/>
                            <a:pt x="254257" y="600551"/>
                          </a:cubicBezTo>
                          <a:cubicBezTo>
                            <a:pt x="113835" y="600552"/>
                            <a:pt x="0" y="572092"/>
                            <a:pt x="0" y="536987"/>
                          </a:cubicBezTo>
                          <a:lnTo>
                            <a:pt x="1" y="8776"/>
                          </a:lnTo>
                          <a:lnTo>
                            <a:pt x="50317" y="38261"/>
                          </a:lnTo>
                          <a:cubicBezTo>
                            <a:pt x="105256" y="63675"/>
                            <a:pt x="166110" y="78805"/>
                            <a:pt x="230469" y="81078"/>
                          </a:cubicBezTo>
                          <a:cubicBezTo>
                            <a:pt x="327007" y="84489"/>
                            <a:pt x="417721" y="58487"/>
                            <a:pt x="493880" y="11160"/>
                          </a:cubicBezTo>
                          <a:lnTo>
                            <a:pt x="508514"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grpSp>
            <p:nvGrpSpPr>
              <p:cNvPr id="365" name="Group 407">
                <a:extLst>
                  <a:ext uri="{FF2B5EF4-FFF2-40B4-BE49-F238E27FC236}">
                    <a16:creationId xmlns:a16="http://schemas.microsoft.com/office/drawing/2014/main" xmlns="" id="{ED36C0A2-D248-4685-A0C0-3449D5A2C90B}"/>
                  </a:ext>
                </a:extLst>
              </p:cNvPr>
              <p:cNvGrpSpPr/>
              <p:nvPr/>
            </p:nvGrpSpPr>
            <p:grpSpPr>
              <a:xfrm>
                <a:off x="3852005" y="1077398"/>
                <a:ext cx="778904" cy="1198442"/>
                <a:chOff x="5643825" y="1116989"/>
                <a:chExt cx="778904" cy="1198442"/>
              </a:xfrm>
            </p:grpSpPr>
            <p:sp>
              <p:nvSpPr>
                <p:cNvPr id="366" name="Rectangle 365">
                  <a:extLst>
                    <a:ext uri="{FF2B5EF4-FFF2-40B4-BE49-F238E27FC236}">
                      <a16:creationId xmlns:a16="http://schemas.microsoft.com/office/drawing/2014/main" xmlns="" id="{23BA96C3-1F73-4CAA-9DBC-FD3E874D5C95}"/>
                    </a:ext>
                  </a:extLst>
                </p:cNvPr>
                <p:cNvSpPr/>
                <p:nvPr/>
              </p:nvSpPr>
              <p:spPr>
                <a:xfrm>
                  <a:off x="5748859" y="1116989"/>
                  <a:ext cx="323429" cy="5135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Rounded Corners 409">
                  <a:extLst>
                    <a:ext uri="{FF2B5EF4-FFF2-40B4-BE49-F238E27FC236}">
                      <a16:creationId xmlns:a16="http://schemas.microsoft.com/office/drawing/2014/main" xmlns="" id="{0F19A9F2-1A5B-4C44-99CC-7B3AECCEF096}"/>
                    </a:ext>
                  </a:extLst>
                </p:cNvPr>
                <p:cNvSpPr/>
                <p:nvPr/>
              </p:nvSpPr>
              <p:spPr>
                <a:xfrm>
                  <a:off x="5643825" y="1455623"/>
                  <a:ext cx="745504" cy="859808"/>
                </a:xfrm>
                <a:prstGeom prst="roundRect">
                  <a:avLst/>
                </a:prstGeom>
                <a:gradFill flip="none" rotWithShape="1">
                  <a:gsLst>
                    <a:gs pos="33000">
                      <a:schemeClr val="tx1"/>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Star: 7 Points 410">
                  <a:extLst>
                    <a:ext uri="{FF2B5EF4-FFF2-40B4-BE49-F238E27FC236}">
                      <a16:creationId xmlns:a16="http://schemas.microsoft.com/office/drawing/2014/main" xmlns="" id="{F4886571-9AE7-4AD9-818D-31E8F97ACCE2}"/>
                    </a:ext>
                  </a:extLst>
                </p:cNvPr>
                <p:cNvSpPr/>
                <p:nvPr/>
              </p:nvSpPr>
              <p:spPr>
                <a:xfrm>
                  <a:off x="6158615" y="1679762"/>
                  <a:ext cx="264114" cy="272392"/>
                </a:xfrm>
                <a:prstGeom prst="star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0" name="Oval 359">
              <a:extLst>
                <a:ext uri="{FF2B5EF4-FFF2-40B4-BE49-F238E27FC236}">
                  <a16:creationId xmlns:a16="http://schemas.microsoft.com/office/drawing/2014/main" xmlns="" id="{445B3255-A899-4E22-AED9-EDDBE127A99B}"/>
                </a:ext>
              </a:extLst>
            </p:cNvPr>
            <p:cNvSpPr/>
            <p:nvPr/>
          </p:nvSpPr>
          <p:spPr>
            <a:xfrm>
              <a:off x="2796540" y="1463040"/>
              <a:ext cx="3840480" cy="3840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386" name="Arc 385"/>
          <p:cNvSpPr/>
          <p:nvPr/>
        </p:nvSpPr>
        <p:spPr>
          <a:xfrm rot="19372169">
            <a:off x="4766152" y="4289051"/>
            <a:ext cx="1224681" cy="992980"/>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3" name="Group 429">
            <a:extLst>
              <a:ext uri="{FF2B5EF4-FFF2-40B4-BE49-F238E27FC236}">
                <a16:creationId xmlns:a16="http://schemas.microsoft.com/office/drawing/2014/main" xmlns="" id="{C2B7510F-FACD-4F7E-99F6-55F8DE593CA0}"/>
              </a:ext>
            </a:extLst>
          </p:cNvPr>
          <p:cNvGrpSpPr/>
          <p:nvPr/>
        </p:nvGrpSpPr>
        <p:grpSpPr>
          <a:xfrm rot="19027309">
            <a:off x="430849" y="3738830"/>
            <a:ext cx="6337541" cy="1908428"/>
            <a:chOff x="2011589" y="4455488"/>
            <a:chExt cx="8739797" cy="1389996"/>
          </a:xfrm>
          <a:effectLst>
            <a:reflection blurRad="6350" stA="50000" endA="300" endPos="90000" dist="50800" dir="5400000" sy="-100000" algn="bl" rotWithShape="0"/>
          </a:effectLst>
        </p:grpSpPr>
        <p:sp>
          <p:nvSpPr>
            <p:cNvPr id="84" name="Rectangle: Single Corner Rounded 430">
              <a:extLst>
                <a:ext uri="{FF2B5EF4-FFF2-40B4-BE49-F238E27FC236}">
                  <a16:creationId xmlns:a16="http://schemas.microsoft.com/office/drawing/2014/main" xmlns="" id="{90E1E014-CD89-4307-AF8D-99C802786EE2}"/>
                </a:ext>
              </a:extLst>
            </p:cNvPr>
            <p:cNvSpPr/>
            <p:nvPr/>
          </p:nvSpPr>
          <p:spPr>
            <a:xfrm>
              <a:off x="2011589" y="4455488"/>
              <a:ext cx="8739797" cy="1021873"/>
            </a:xfrm>
            <a:prstGeom prst="round1Rect">
              <a:avLst/>
            </a:prstGeom>
            <a:gradFill flip="none" rotWithShape="1">
              <a:gsLst>
                <a:gs pos="14000">
                  <a:schemeClr val="bg2">
                    <a:lumMod val="0"/>
                    <a:lumOff val="100000"/>
                    <a:alpha val="0"/>
                  </a:schemeClr>
                </a:gs>
                <a:gs pos="100000">
                  <a:schemeClr val="accent5">
                    <a:lumMod val="27000"/>
                    <a:lumOff val="73000"/>
                  </a:schemeClr>
                </a:gs>
              </a:gsLst>
              <a:path path="shape">
                <a:fillToRect l="50000" t="50000" r="50000" b="50000"/>
              </a:path>
              <a:tileRect/>
            </a:gradFill>
            <a:ln w="28575" cap="rnd">
              <a:gradFill flip="none" rotWithShape="1">
                <a:gsLst>
                  <a:gs pos="0">
                    <a:schemeClr val="accent1">
                      <a:lumMod val="0"/>
                      <a:lumOff val="100000"/>
                    </a:schemeClr>
                  </a:gs>
                  <a:gs pos="11000">
                    <a:srgbClr val="29C7C7"/>
                  </a:gs>
                  <a:gs pos="6000">
                    <a:schemeClr val="bg2"/>
                  </a:gs>
                </a:gsLst>
                <a:path path="shape">
                  <a:fillToRect l="50000" t="50000" r="50000" b="50000"/>
                </a:path>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5900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grpSp>
          <p:nvGrpSpPr>
            <p:cNvPr id="85" name="Group 431">
              <a:extLst>
                <a:ext uri="{FF2B5EF4-FFF2-40B4-BE49-F238E27FC236}">
                  <a16:creationId xmlns:a16="http://schemas.microsoft.com/office/drawing/2014/main" xmlns="" id="{760C38BB-EBF0-43FE-B9C7-85EC29B47A3F}"/>
                </a:ext>
              </a:extLst>
            </p:cNvPr>
            <p:cNvGrpSpPr/>
            <p:nvPr/>
          </p:nvGrpSpPr>
          <p:grpSpPr>
            <a:xfrm>
              <a:off x="2285902" y="4970332"/>
              <a:ext cx="982919" cy="457200"/>
              <a:chOff x="5013862" y="1667039"/>
              <a:chExt cx="982919" cy="457200"/>
            </a:xfrm>
          </p:grpSpPr>
          <p:cxnSp>
            <p:nvCxnSpPr>
              <p:cNvPr id="167" name="Straight Connector 166">
                <a:extLst>
                  <a:ext uri="{FF2B5EF4-FFF2-40B4-BE49-F238E27FC236}">
                    <a16:creationId xmlns:a16="http://schemas.microsoft.com/office/drawing/2014/main" xmlns="" id="{ADF16744-0EDE-48BB-9C71-A8DE6DF982D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xmlns="" id="{CD52A93E-139D-45B0-AB1B-E9264D1E0F28}"/>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xmlns="" id="{1A4C6895-8711-43AB-B4D9-89DC6E2FDE0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xmlns="" id="{E0B015C6-DE34-4D6F-BC24-CAEA8B2C9890}"/>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xmlns="" id="{9FCE5671-0B49-421B-A8DE-EAD3C98FD5BD}"/>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xmlns="" id="{38B9ED9C-5615-42E6-B4C9-4D5170769783}"/>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xmlns="" id="{80ED3500-43D8-4F04-B497-F782C4B71486}"/>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xmlns="" id="{D54DB0B1-5E0D-42E0-A588-76DF903275B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xmlns="" id="{B16E6238-3291-447D-9090-1A4C6CB74718}"/>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xmlns="" id="{CFC4BABD-3132-40B4-A8F1-4177FB0CB9B0}"/>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86" name="Group 432">
              <a:extLst>
                <a:ext uri="{FF2B5EF4-FFF2-40B4-BE49-F238E27FC236}">
                  <a16:creationId xmlns:a16="http://schemas.microsoft.com/office/drawing/2014/main" xmlns="" id="{5DB80D4C-1293-40BA-B179-E7AD0B3D2BA9}"/>
                </a:ext>
              </a:extLst>
            </p:cNvPr>
            <p:cNvGrpSpPr/>
            <p:nvPr/>
          </p:nvGrpSpPr>
          <p:grpSpPr>
            <a:xfrm>
              <a:off x="7791412" y="4985601"/>
              <a:ext cx="982919" cy="457200"/>
              <a:chOff x="5013862" y="1667039"/>
              <a:chExt cx="982919" cy="457200"/>
            </a:xfrm>
          </p:grpSpPr>
          <p:cxnSp>
            <p:nvCxnSpPr>
              <p:cNvPr id="154" name="Straight Connector 153">
                <a:extLst>
                  <a:ext uri="{FF2B5EF4-FFF2-40B4-BE49-F238E27FC236}">
                    <a16:creationId xmlns:a16="http://schemas.microsoft.com/office/drawing/2014/main" xmlns="" id="{28314640-8161-41B4-BCC1-6FF583695B96}"/>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xmlns="" id="{50071B1F-D47B-4F66-A9B3-65A8B9EA320B}"/>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xmlns="" id="{1CBEC195-ED57-46B8-B188-6A255F4AB68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xmlns="" id="{381BF573-664B-4FE4-8E22-6737A88FBC73}"/>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xmlns="" id="{55AEC1F8-D956-4E53-BD2A-A9DB7D8408F9}"/>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xmlns="" id="{98A39541-88EA-48A9-84F7-DB3EC22B847A}"/>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xmlns="" id="{173C27C9-8785-44FA-9BE6-AA773F8C590D}"/>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xmlns="" id="{F6E2D8CF-79DE-41DD-A626-20DD25D6CA9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xmlns="" id="{9575B2F2-AEF5-4D12-A709-0DB80250716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xmlns="" id="{C4907C9A-AEAB-4F19-9618-CDEE08194464}"/>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87" name="Group 433">
              <a:extLst>
                <a:ext uri="{FF2B5EF4-FFF2-40B4-BE49-F238E27FC236}">
                  <a16:creationId xmlns:a16="http://schemas.microsoft.com/office/drawing/2014/main" xmlns="" id="{28FD79C7-BB59-4DBB-9B37-CA125D8E1A8F}"/>
                </a:ext>
              </a:extLst>
            </p:cNvPr>
            <p:cNvGrpSpPr/>
            <p:nvPr/>
          </p:nvGrpSpPr>
          <p:grpSpPr>
            <a:xfrm>
              <a:off x="6691156" y="4980951"/>
              <a:ext cx="982919" cy="457200"/>
              <a:chOff x="5013862" y="1667039"/>
              <a:chExt cx="982919" cy="457200"/>
            </a:xfrm>
          </p:grpSpPr>
          <p:cxnSp>
            <p:nvCxnSpPr>
              <p:cNvPr id="141" name="Straight Connector 140">
                <a:extLst>
                  <a:ext uri="{FF2B5EF4-FFF2-40B4-BE49-F238E27FC236}">
                    <a16:creationId xmlns:a16="http://schemas.microsoft.com/office/drawing/2014/main" xmlns="" id="{D7CDB61B-54F0-4D5A-B587-9EE56ACA0CC3}"/>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xmlns="" id="{15425569-4859-4E63-AABD-695D7412A35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xmlns="" id="{3F863D37-1AC7-4AFA-A949-45E8ABB269D6}"/>
                  </a:ext>
                </a:extLst>
              </p:cNvPr>
              <p:cNvCxnSpPr>
                <a:cxnSpLocks/>
              </p:cNvCxnSpPr>
              <p:nvPr/>
            </p:nvCxnSpPr>
            <p:spPr>
              <a:xfrm>
                <a:off x="5345268" y="1679310"/>
                <a:ext cx="0" cy="22085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xmlns="" id="{B7F59649-D2FA-47E8-B7D0-C70FC6DA71FB}"/>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xmlns="" id="{173D209F-71E6-4AC0-82E9-42D6572AB1E5}"/>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xmlns="" id="{EF284819-E5C0-4D36-9B59-73A93406DD9C}"/>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xmlns="" id="{CD4D78C4-8B7F-43E4-888A-0A0A4AB132DA}"/>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xmlns="" id="{5D711B48-0F81-427C-81BA-99803DA8DBD4}"/>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xmlns="" id="{047D2726-CB2D-4801-BE28-3B71A30AC1BB}"/>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xmlns="" id="{334B28DA-F01F-441A-B15B-EEBFE064E628}"/>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88" name="Group 434">
              <a:extLst>
                <a:ext uri="{FF2B5EF4-FFF2-40B4-BE49-F238E27FC236}">
                  <a16:creationId xmlns:a16="http://schemas.microsoft.com/office/drawing/2014/main" xmlns="" id="{BE13F509-582B-42BD-B90E-C7D4F37128DF}"/>
                </a:ext>
              </a:extLst>
            </p:cNvPr>
            <p:cNvGrpSpPr/>
            <p:nvPr/>
          </p:nvGrpSpPr>
          <p:grpSpPr>
            <a:xfrm>
              <a:off x="5594170" y="4974636"/>
              <a:ext cx="982919" cy="457200"/>
              <a:chOff x="5013862" y="1667039"/>
              <a:chExt cx="982919" cy="457200"/>
            </a:xfrm>
          </p:grpSpPr>
          <p:cxnSp>
            <p:nvCxnSpPr>
              <p:cNvPr id="131" name="Straight Connector 130">
                <a:extLst>
                  <a:ext uri="{FF2B5EF4-FFF2-40B4-BE49-F238E27FC236}">
                    <a16:creationId xmlns:a16="http://schemas.microsoft.com/office/drawing/2014/main" xmlns="" id="{5C9D1BF8-05D3-48C0-8C25-CB60A6F696E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xmlns="" id="{75873AE0-7D57-442A-BDED-1DA9792F0935}"/>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xmlns="" id="{3DA64884-8D50-427E-8DE8-C216F7168F3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xmlns="" id="{117076AB-9C1F-443E-A2B7-14720CEDF016}"/>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xmlns="" id="{DD2D982A-66EA-4C01-8F6D-46F5BE224624}"/>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xmlns="" id="{4AB5F5F5-544D-49BA-8450-10DC4E78C69F}"/>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xmlns="" id="{D3279292-5F09-4D37-815A-98752B81D024}"/>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xmlns="" id="{F8AB1F17-A3E2-42E2-809E-21105EEA99F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xmlns="" id="{24230516-4FF5-4F4B-9CE8-5F26A2ADD99A}"/>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xmlns="" id="{EC89E948-7821-4EA0-B9EE-646A39E8C3EB}"/>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89" name="Group 435">
              <a:extLst>
                <a:ext uri="{FF2B5EF4-FFF2-40B4-BE49-F238E27FC236}">
                  <a16:creationId xmlns:a16="http://schemas.microsoft.com/office/drawing/2014/main" xmlns="" id="{2D0E498F-4095-41CA-86AA-A1FB01C19E61}"/>
                </a:ext>
              </a:extLst>
            </p:cNvPr>
            <p:cNvGrpSpPr/>
            <p:nvPr/>
          </p:nvGrpSpPr>
          <p:grpSpPr>
            <a:xfrm>
              <a:off x="4507128" y="4984048"/>
              <a:ext cx="982919" cy="457200"/>
              <a:chOff x="5013862" y="1667039"/>
              <a:chExt cx="982919" cy="457200"/>
            </a:xfrm>
          </p:grpSpPr>
          <p:cxnSp>
            <p:nvCxnSpPr>
              <p:cNvPr id="121" name="Straight Connector 120">
                <a:extLst>
                  <a:ext uri="{FF2B5EF4-FFF2-40B4-BE49-F238E27FC236}">
                    <a16:creationId xmlns:a16="http://schemas.microsoft.com/office/drawing/2014/main" xmlns="" id="{DD6C32A6-7413-4D89-A1DB-2622BEDA0C2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xmlns="" id="{61FBFBC1-9FD7-4A30-A275-71A8EE68E90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xmlns="" id="{F544D3F7-F713-4ECB-A127-C543D876E25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xmlns="" id="{280945E2-69FD-435F-B1D9-F05008143F2F}"/>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xmlns="" id="{C51D0277-E94E-4763-A6A3-BD240384CBEA}"/>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xmlns="" id="{7534064A-844B-4293-AC71-CB655419A0D4}"/>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xmlns="" id="{16AC418D-C1D6-4A44-808C-AFFFB04FA2D8}"/>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xmlns="" id="{2D0FBE39-9982-4BE0-A2B0-A488D3DDE6B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xmlns="" id="{6044136F-9AD1-44D2-BB4B-5B657800EAA6}"/>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xmlns="" id="{67D12174-A987-4A53-B983-1C0EE09C8F0C}"/>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90" name="Group 436">
              <a:extLst>
                <a:ext uri="{FF2B5EF4-FFF2-40B4-BE49-F238E27FC236}">
                  <a16:creationId xmlns:a16="http://schemas.microsoft.com/office/drawing/2014/main" xmlns="" id="{6B43BEE0-1706-41DA-A114-AE4AB739091D}"/>
                </a:ext>
              </a:extLst>
            </p:cNvPr>
            <p:cNvGrpSpPr/>
            <p:nvPr/>
          </p:nvGrpSpPr>
          <p:grpSpPr>
            <a:xfrm>
              <a:off x="3393778" y="4968806"/>
              <a:ext cx="982919" cy="457200"/>
              <a:chOff x="5013862" y="1667039"/>
              <a:chExt cx="982919" cy="457200"/>
            </a:xfrm>
          </p:grpSpPr>
          <p:cxnSp>
            <p:nvCxnSpPr>
              <p:cNvPr id="111" name="Straight Connector 110">
                <a:extLst>
                  <a:ext uri="{FF2B5EF4-FFF2-40B4-BE49-F238E27FC236}">
                    <a16:creationId xmlns:a16="http://schemas.microsoft.com/office/drawing/2014/main" xmlns="" id="{071D7469-1F4B-426D-BDE7-B30630F5EAD0}"/>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xmlns="" id="{C369FAF0-009E-453B-A3E1-8C71491311EA}"/>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xmlns="" id="{41C0AD42-AFD9-4AC9-9924-78E1541E60EB}"/>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xmlns="" id="{B27143C1-49B2-4516-8B67-A4C08C151502}"/>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xmlns="" id="{7E17D6AD-45A0-4C24-8409-13BBBC01A461}"/>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xmlns="" id="{F1CDC009-998C-4200-94EA-51266DBAC182}"/>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xmlns="" id="{D8DF674E-69DA-440E-8BAD-B03E3CA4C749}"/>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xmlns="" id="{F4E188F9-10DD-4534-8F64-DD2C0D3F7C7C}"/>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xmlns="" id="{AEC5AEC1-68A8-41BE-94FF-7423A48ADE3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xmlns="" id="{879DA05B-D0D3-4911-83A5-489CF2C11F12}"/>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91" name="Group 437">
              <a:extLst>
                <a:ext uri="{FF2B5EF4-FFF2-40B4-BE49-F238E27FC236}">
                  <a16:creationId xmlns:a16="http://schemas.microsoft.com/office/drawing/2014/main" xmlns="" id="{E58C2277-D80B-4E97-B0EC-14AC331C6F2D}"/>
                </a:ext>
              </a:extLst>
            </p:cNvPr>
            <p:cNvGrpSpPr/>
            <p:nvPr/>
          </p:nvGrpSpPr>
          <p:grpSpPr>
            <a:xfrm>
              <a:off x="8886074" y="4991822"/>
              <a:ext cx="1082040" cy="457200"/>
              <a:chOff x="8947148" y="2627159"/>
              <a:chExt cx="1082040" cy="457200"/>
            </a:xfrm>
          </p:grpSpPr>
          <p:cxnSp>
            <p:nvCxnSpPr>
              <p:cNvPr id="100" name="Straight Connector 99">
                <a:extLst>
                  <a:ext uri="{FF2B5EF4-FFF2-40B4-BE49-F238E27FC236}">
                    <a16:creationId xmlns:a16="http://schemas.microsoft.com/office/drawing/2014/main" xmlns="" id="{2E065DFA-CCF2-44A4-AF49-D2D1A0D8A6D4}"/>
                  </a:ext>
                </a:extLst>
              </p:cNvPr>
              <p:cNvCxnSpPr>
                <a:cxnSpLocks/>
              </p:cNvCxnSpPr>
              <p:nvPr/>
            </p:nvCxnSpPr>
            <p:spPr>
              <a:xfrm>
                <a:off x="9056018" y="26333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xmlns="" id="{2697B596-BF41-4286-957A-278E19551189}"/>
                  </a:ext>
                </a:extLst>
              </p:cNvPr>
              <p:cNvCxnSpPr>
                <a:cxnSpLocks/>
              </p:cNvCxnSpPr>
              <p:nvPr/>
            </p:nvCxnSpPr>
            <p:spPr>
              <a:xfrm>
                <a:off x="9171096" y="263338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xmlns="" id="{B6B6FEA9-34B5-4656-B681-E6227A1B433C}"/>
                  </a:ext>
                </a:extLst>
              </p:cNvPr>
              <p:cNvCxnSpPr>
                <a:cxnSpLocks/>
              </p:cNvCxnSpPr>
              <p:nvPr/>
            </p:nvCxnSpPr>
            <p:spPr>
              <a:xfrm>
                <a:off x="9278553"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xmlns="" id="{F1DE1691-6CB2-4CE1-9B22-C0C6B445673A}"/>
                  </a:ext>
                </a:extLst>
              </p:cNvPr>
              <p:cNvCxnSpPr>
                <a:cxnSpLocks/>
              </p:cNvCxnSpPr>
              <p:nvPr/>
            </p:nvCxnSpPr>
            <p:spPr>
              <a:xfrm>
                <a:off x="9386006" y="263338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xmlns="" id="{3CBAE0DD-DE76-432E-8FAB-03AA21954419}"/>
                  </a:ext>
                </a:extLst>
              </p:cNvPr>
              <p:cNvCxnSpPr>
                <a:cxnSpLocks/>
              </p:cNvCxnSpPr>
              <p:nvPr/>
            </p:nvCxnSpPr>
            <p:spPr>
              <a:xfrm>
                <a:off x="9501086" y="263942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xmlns="" id="{1446CB50-7B31-4EDB-818F-2C588EF29503}"/>
                  </a:ext>
                </a:extLst>
              </p:cNvPr>
              <p:cNvCxnSpPr>
                <a:cxnSpLocks/>
              </p:cNvCxnSpPr>
              <p:nvPr/>
            </p:nvCxnSpPr>
            <p:spPr>
              <a:xfrm>
                <a:off x="9605124"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xmlns="" id="{B945B3CD-A47B-43E6-95E3-EA25D0BBF921}"/>
                  </a:ext>
                </a:extLst>
              </p:cNvPr>
              <p:cNvCxnSpPr>
                <a:cxnSpLocks/>
              </p:cNvCxnSpPr>
              <p:nvPr/>
            </p:nvCxnSpPr>
            <p:spPr>
              <a:xfrm>
                <a:off x="9712584" y="264100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xmlns="" id="{B2404B6A-87DA-4A5F-8EAC-9FDD5AE4F77E}"/>
                  </a:ext>
                </a:extLst>
              </p:cNvPr>
              <p:cNvCxnSpPr>
                <a:cxnSpLocks/>
              </p:cNvCxnSpPr>
              <p:nvPr/>
            </p:nvCxnSpPr>
            <p:spPr>
              <a:xfrm>
                <a:off x="9818324"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xmlns="" id="{A5FD8FCD-9C8E-4211-9323-446405C5EB58}"/>
                  </a:ext>
                </a:extLst>
              </p:cNvPr>
              <p:cNvCxnSpPr>
                <a:cxnSpLocks/>
              </p:cNvCxnSpPr>
              <p:nvPr/>
            </p:nvCxnSpPr>
            <p:spPr>
              <a:xfrm>
                <a:off x="9930067"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xmlns="" id="{A650F010-AB86-4F2F-A289-370E76B594F8}"/>
                  </a:ext>
                </a:extLst>
              </p:cNvPr>
              <p:cNvCxnSpPr>
                <a:cxnSpLocks/>
              </p:cNvCxnSpPr>
              <p:nvPr/>
            </p:nvCxnSpPr>
            <p:spPr>
              <a:xfrm>
                <a:off x="894714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xmlns="" id="{7007CC4D-C195-4BF7-ABEC-BB27920929A9}"/>
                  </a:ext>
                </a:extLst>
              </p:cNvPr>
              <p:cNvCxnSpPr>
                <a:cxnSpLocks/>
              </p:cNvCxnSpPr>
              <p:nvPr/>
            </p:nvCxnSpPr>
            <p:spPr>
              <a:xfrm>
                <a:off x="1002918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92" name="TextBox 91">
              <a:extLst>
                <a:ext uri="{FF2B5EF4-FFF2-40B4-BE49-F238E27FC236}">
                  <a16:creationId xmlns:a16="http://schemas.microsoft.com/office/drawing/2014/main" xmlns="" id="{69FEEA20-3578-4A35-BC8E-3F5571AE68C6}"/>
                </a:ext>
              </a:extLst>
            </p:cNvPr>
            <p:cNvSpPr txBox="1"/>
            <p:nvPr/>
          </p:nvSpPr>
          <p:spPr>
            <a:xfrm>
              <a:off x="6565712" y="5306542"/>
              <a:ext cx="246238" cy="515926"/>
            </a:xfrm>
            <a:prstGeom prst="rect">
              <a:avLst/>
            </a:prstGeom>
            <a:noFill/>
          </p:spPr>
          <p:txBody>
            <a:bodyPr wrap="square" rtlCol="0">
              <a:spAutoFit/>
            </a:bodyPr>
            <a:lstStyle/>
            <a:p>
              <a:r>
                <a:rPr lang="en-US" sz="1200" dirty="0"/>
                <a:t>4</a:t>
              </a:r>
            </a:p>
          </p:txBody>
        </p:sp>
        <p:sp>
          <p:nvSpPr>
            <p:cNvPr id="93" name="TextBox 92">
              <a:extLst>
                <a:ext uri="{FF2B5EF4-FFF2-40B4-BE49-F238E27FC236}">
                  <a16:creationId xmlns:a16="http://schemas.microsoft.com/office/drawing/2014/main" xmlns="" id="{3D5A8217-B775-49E4-A33A-50FEEAA28969}"/>
                </a:ext>
              </a:extLst>
            </p:cNvPr>
            <p:cNvSpPr txBox="1"/>
            <p:nvPr/>
          </p:nvSpPr>
          <p:spPr>
            <a:xfrm>
              <a:off x="5455827" y="5329558"/>
              <a:ext cx="246238" cy="515926"/>
            </a:xfrm>
            <a:prstGeom prst="rect">
              <a:avLst/>
            </a:prstGeom>
            <a:noFill/>
          </p:spPr>
          <p:txBody>
            <a:bodyPr wrap="square" rtlCol="0">
              <a:spAutoFit/>
            </a:bodyPr>
            <a:lstStyle/>
            <a:p>
              <a:r>
                <a:rPr lang="en-US" sz="1200" dirty="0"/>
                <a:t>3</a:t>
              </a:r>
            </a:p>
          </p:txBody>
        </p:sp>
        <p:sp>
          <p:nvSpPr>
            <p:cNvPr id="94" name="TextBox 93">
              <a:extLst>
                <a:ext uri="{FF2B5EF4-FFF2-40B4-BE49-F238E27FC236}">
                  <a16:creationId xmlns:a16="http://schemas.microsoft.com/office/drawing/2014/main" xmlns="" id="{388C4374-0F77-47E3-9FA8-7E539D7B90D2}"/>
                </a:ext>
              </a:extLst>
            </p:cNvPr>
            <p:cNvSpPr txBox="1"/>
            <p:nvPr/>
          </p:nvSpPr>
          <p:spPr>
            <a:xfrm>
              <a:off x="4376696" y="5299546"/>
              <a:ext cx="246238" cy="515926"/>
            </a:xfrm>
            <a:prstGeom prst="rect">
              <a:avLst/>
            </a:prstGeom>
            <a:noFill/>
          </p:spPr>
          <p:txBody>
            <a:bodyPr wrap="square" rtlCol="0">
              <a:spAutoFit/>
            </a:bodyPr>
            <a:lstStyle/>
            <a:p>
              <a:r>
                <a:rPr lang="en-US" sz="1200" dirty="0"/>
                <a:t>2</a:t>
              </a:r>
            </a:p>
          </p:txBody>
        </p:sp>
        <p:sp>
          <p:nvSpPr>
            <p:cNvPr id="95" name="TextBox 94">
              <a:extLst>
                <a:ext uri="{FF2B5EF4-FFF2-40B4-BE49-F238E27FC236}">
                  <a16:creationId xmlns:a16="http://schemas.microsoft.com/office/drawing/2014/main" xmlns="" id="{7269A43F-7518-44FC-8E74-9EFAD61D90D5}"/>
                </a:ext>
              </a:extLst>
            </p:cNvPr>
            <p:cNvSpPr txBox="1"/>
            <p:nvPr/>
          </p:nvSpPr>
          <p:spPr>
            <a:xfrm>
              <a:off x="3260910" y="5300124"/>
              <a:ext cx="246238" cy="515926"/>
            </a:xfrm>
            <a:prstGeom prst="rect">
              <a:avLst/>
            </a:prstGeom>
            <a:noFill/>
          </p:spPr>
          <p:txBody>
            <a:bodyPr wrap="square" rtlCol="0">
              <a:spAutoFit/>
            </a:bodyPr>
            <a:lstStyle/>
            <a:p>
              <a:r>
                <a:rPr lang="en-US" sz="1200" dirty="0"/>
                <a:t>1</a:t>
              </a:r>
            </a:p>
          </p:txBody>
        </p:sp>
        <p:sp>
          <p:nvSpPr>
            <p:cNvPr id="96" name="TextBox 95">
              <a:extLst>
                <a:ext uri="{FF2B5EF4-FFF2-40B4-BE49-F238E27FC236}">
                  <a16:creationId xmlns:a16="http://schemas.microsoft.com/office/drawing/2014/main" xmlns="" id="{FA895C8D-824C-47D8-BAC8-4A99A540081B}"/>
                </a:ext>
              </a:extLst>
            </p:cNvPr>
            <p:cNvSpPr txBox="1"/>
            <p:nvPr/>
          </p:nvSpPr>
          <p:spPr>
            <a:xfrm>
              <a:off x="2164621" y="5283683"/>
              <a:ext cx="246238" cy="515926"/>
            </a:xfrm>
            <a:prstGeom prst="rect">
              <a:avLst/>
            </a:prstGeom>
            <a:noFill/>
          </p:spPr>
          <p:txBody>
            <a:bodyPr wrap="square" rtlCol="0">
              <a:spAutoFit/>
            </a:bodyPr>
            <a:lstStyle/>
            <a:p>
              <a:r>
                <a:rPr lang="en-US" sz="1200" dirty="0"/>
                <a:t>0</a:t>
              </a:r>
            </a:p>
          </p:txBody>
        </p:sp>
        <p:sp>
          <p:nvSpPr>
            <p:cNvPr id="97" name="TextBox 96">
              <a:extLst>
                <a:ext uri="{FF2B5EF4-FFF2-40B4-BE49-F238E27FC236}">
                  <a16:creationId xmlns:a16="http://schemas.microsoft.com/office/drawing/2014/main" xmlns="" id="{E24B7444-0322-458E-B533-FC8306ADDF8E}"/>
                </a:ext>
              </a:extLst>
            </p:cNvPr>
            <p:cNvSpPr txBox="1"/>
            <p:nvPr/>
          </p:nvSpPr>
          <p:spPr>
            <a:xfrm>
              <a:off x="9829118" y="5329558"/>
              <a:ext cx="246238" cy="515926"/>
            </a:xfrm>
            <a:prstGeom prst="rect">
              <a:avLst/>
            </a:prstGeom>
            <a:noFill/>
          </p:spPr>
          <p:txBody>
            <a:bodyPr wrap="square" rtlCol="0">
              <a:spAutoFit/>
            </a:bodyPr>
            <a:lstStyle/>
            <a:p>
              <a:r>
                <a:rPr lang="en-US" sz="1200" dirty="0"/>
                <a:t>7</a:t>
              </a:r>
            </a:p>
          </p:txBody>
        </p:sp>
        <p:sp>
          <p:nvSpPr>
            <p:cNvPr id="98" name="TextBox 97">
              <a:extLst>
                <a:ext uri="{FF2B5EF4-FFF2-40B4-BE49-F238E27FC236}">
                  <a16:creationId xmlns:a16="http://schemas.microsoft.com/office/drawing/2014/main" xmlns="" id="{036AB4CB-3B6E-4DBD-A2C9-D20DFC9737C2}"/>
                </a:ext>
              </a:extLst>
            </p:cNvPr>
            <p:cNvSpPr txBox="1"/>
            <p:nvPr/>
          </p:nvSpPr>
          <p:spPr>
            <a:xfrm>
              <a:off x="8748706" y="5306542"/>
              <a:ext cx="246238" cy="515926"/>
            </a:xfrm>
            <a:prstGeom prst="rect">
              <a:avLst/>
            </a:prstGeom>
            <a:noFill/>
          </p:spPr>
          <p:txBody>
            <a:bodyPr wrap="square" rtlCol="0">
              <a:spAutoFit/>
            </a:bodyPr>
            <a:lstStyle/>
            <a:p>
              <a:r>
                <a:rPr lang="en-US" sz="1200" dirty="0"/>
                <a:t>6</a:t>
              </a:r>
            </a:p>
          </p:txBody>
        </p:sp>
        <p:sp>
          <p:nvSpPr>
            <p:cNvPr id="99" name="TextBox 98">
              <a:extLst>
                <a:ext uri="{FF2B5EF4-FFF2-40B4-BE49-F238E27FC236}">
                  <a16:creationId xmlns:a16="http://schemas.microsoft.com/office/drawing/2014/main" xmlns="" id="{AAA8FD8C-0F13-474C-BB38-3379AFDB95E2}"/>
                </a:ext>
              </a:extLst>
            </p:cNvPr>
            <p:cNvSpPr txBox="1"/>
            <p:nvPr/>
          </p:nvSpPr>
          <p:spPr>
            <a:xfrm>
              <a:off x="7659777" y="5313527"/>
              <a:ext cx="246238" cy="515926"/>
            </a:xfrm>
            <a:prstGeom prst="rect">
              <a:avLst/>
            </a:prstGeom>
            <a:noFill/>
          </p:spPr>
          <p:txBody>
            <a:bodyPr wrap="square" rtlCol="0">
              <a:spAutoFit/>
            </a:bodyPr>
            <a:lstStyle/>
            <a:p>
              <a:r>
                <a:rPr lang="en-US" sz="1200" dirty="0"/>
                <a:t>5</a:t>
              </a:r>
            </a:p>
          </p:txBody>
        </p:sp>
      </p:grpSp>
      <p:grpSp>
        <p:nvGrpSpPr>
          <p:cNvPr id="177" name="Group 654">
            <a:extLst>
              <a:ext uri="{FF2B5EF4-FFF2-40B4-BE49-F238E27FC236}">
                <a16:creationId xmlns:a16="http://schemas.microsoft.com/office/drawing/2014/main" xmlns="" id="{5573599E-4EF1-4600-91C4-2161518088C7}"/>
              </a:ext>
            </a:extLst>
          </p:cNvPr>
          <p:cNvGrpSpPr/>
          <p:nvPr/>
        </p:nvGrpSpPr>
        <p:grpSpPr>
          <a:xfrm rot="5904945">
            <a:off x="3139354" y="3766420"/>
            <a:ext cx="363715" cy="2742872"/>
            <a:chOff x="11398234" y="1837290"/>
            <a:chExt cx="381004" cy="3705832"/>
          </a:xfrm>
          <a:effectLst>
            <a:reflection blurRad="6350" stA="50000" endA="300" endPos="90000" dist="50800" dir="5400000" sy="-100000" algn="bl" rotWithShape="0"/>
          </a:effectLst>
        </p:grpSpPr>
        <p:sp>
          <p:nvSpPr>
            <p:cNvPr id="178" name="Rectangle 177">
              <a:extLst>
                <a:ext uri="{FF2B5EF4-FFF2-40B4-BE49-F238E27FC236}">
                  <a16:creationId xmlns:a16="http://schemas.microsoft.com/office/drawing/2014/main" xmlns="" id="{D885FA48-7783-4978-9F33-898A98799DEE}"/>
                </a:ext>
              </a:extLst>
            </p:cNvPr>
            <p:cNvSpPr/>
            <p:nvPr/>
          </p:nvSpPr>
          <p:spPr>
            <a:xfrm rot="21537726">
              <a:off x="11433311" y="2015673"/>
              <a:ext cx="339555" cy="3077488"/>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a:p>
          </p:txBody>
        </p:sp>
        <p:sp>
          <p:nvSpPr>
            <p:cNvPr id="179" name="Rectangle 178">
              <a:extLst>
                <a:ext uri="{FF2B5EF4-FFF2-40B4-BE49-F238E27FC236}">
                  <a16:creationId xmlns:a16="http://schemas.microsoft.com/office/drawing/2014/main" xmlns="" id="{958973FB-3306-44B6-992D-A50D90D9B277}"/>
                </a:ext>
              </a:extLst>
            </p:cNvPr>
            <p:cNvSpPr/>
            <p:nvPr/>
          </p:nvSpPr>
          <p:spPr>
            <a:xfrm rot="21537726">
              <a:off x="11398234" y="1837290"/>
              <a:ext cx="339555" cy="280219"/>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180" name="Isosceles Triangle 179">
              <a:extLst>
                <a:ext uri="{FF2B5EF4-FFF2-40B4-BE49-F238E27FC236}">
                  <a16:creationId xmlns:a16="http://schemas.microsoft.com/office/drawing/2014/main" xmlns="" id="{B389FFF3-74BD-41DF-9689-735BE9E98269}"/>
                </a:ext>
              </a:extLst>
            </p:cNvPr>
            <p:cNvSpPr/>
            <p:nvPr/>
          </p:nvSpPr>
          <p:spPr>
            <a:xfrm rot="10737726">
              <a:off x="11446671" y="5071881"/>
              <a:ext cx="332567" cy="39793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181" name="Isosceles Triangle 180">
              <a:extLst>
                <a:ext uri="{FF2B5EF4-FFF2-40B4-BE49-F238E27FC236}">
                  <a16:creationId xmlns:a16="http://schemas.microsoft.com/office/drawing/2014/main" xmlns="" id="{B7AD9CF2-15D3-489F-BB34-147447D88962}"/>
                </a:ext>
              </a:extLst>
            </p:cNvPr>
            <p:cNvSpPr/>
            <p:nvPr/>
          </p:nvSpPr>
          <p:spPr>
            <a:xfrm rot="10737726">
              <a:off x="11549294" y="5290056"/>
              <a:ext cx="122618" cy="25306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cxnSp>
        <p:nvCxnSpPr>
          <p:cNvPr id="182" name="Straight Connector 181"/>
          <p:cNvCxnSpPr/>
          <p:nvPr/>
        </p:nvCxnSpPr>
        <p:spPr>
          <a:xfrm flipH="1">
            <a:off x="4840286" y="2607711"/>
            <a:ext cx="2475516" cy="2264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3" name="Group 429">
            <a:extLst>
              <a:ext uri="{FF2B5EF4-FFF2-40B4-BE49-F238E27FC236}">
                <a16:creationId xmlns:a16="http://schemas.microsoft.com/office/drawing/2014/main" xmlns="" id="{C2B7510F-FACD-4F7E-99F6-55F8DE593CA0}"/>
              </a:ext>
            </a:extLst>
          </p:cNvPr>
          <p:cNvGrpSpPr/>
          <p:nvPr/>
        </p:nvGrpSpPr>
        <p:grpSpPr>
          <a:xfrm rot="19027309">
            <a:off x="3078719" y="3840035"/>
            <a:ext cx="6337541" cy="1736699"/>
            <a:chOff x="2115436" y="4580566"/>
            <a:chExt cx="8739797" cy="1264918"/>
          </a:xfrm>
          <a:effectLst>
            <a:reflection blurRad="6350" stA="50000" endA="300" endPos="90000" dist="50800" dir="5400000" sy="-100000" algn="bl" rotWithShape="0"/>
          </a:effectLst>
        </p:grpSpPr>
        <p:sp>
          <p:nvSpPr>
            <p:cNvPr id="184" name="Rectangle: Single Corner Rounded 430">
              <a:extLst>
                <a:ext uri="{FF2B5EF4-FFF2-40B4-BE49-F238E27FC236}">
                  <a16:creationId xmlns:a16="http://schemas.microsoft.com/office/drawing/2014/main" xmlns="" id="{90E1E014-CD89-4307-AF8D-99C802786EE2}"/>
                </a:ext>
              </a:extLst>
            </p:cNvPr>
            <p:cNvSpPr/>
            <p:nvPr/>
          </p:nvSpPr>
          <p:spPr>
            <a:xfrm>
              <a:off x="2115436" y="4580566"/>
              <a:ext cx="8739797" cy="1021873"/>
            </a:xfrm>
            <a:prstGeom prst="round1Rect">
              <a:avLst/>
            </a:prstGeom>
            <a:gradFill flip="none" rotWithShape="1">
              <a:gsLst>
                <a:gs pos="14000">
                  <a:schemeClr val="bg2">
                    <a:lumMod val="0"/>
                    <a:lumOff val="100000"/>
                    <a:alpha val="0"/>
                  </a:schemeClr>
                </a:gs>
                <a:gs pos="100000">
                  <a:schemeClr val="accent5">
                    <a:lumMod val="27000"/>
                    <a:lumOff val="73000"/>
                  </a:schemeClr>
                </a:gs>
              </a:gsLst>
              <a:path path="shape">
                <a:fillToRect l="50000" t="50000" r="50000" b="50000"/>
              </a:path>
              <a:tileRect/>
            </a:gradFill>
            <a:ln w="28575" cap="rnd">
              <a:gradFill flip="none" rotWithShape="1">
                <a:gsLst>
                  <a:gs pos="0">
                    <a:schemeClr val="accent1">
                      <a:lumMod val="0"/>
                      <a:lumOff val="100000"/>
                    </a:schemeClr>
                  </a:gs>
                  <a:gs pos="11000">
                    <a:srgbClr val="29C7C7"/>
                  </a:gs>
                  <a:gs pos="6000">
                    <a:schemeClr val="bg2"/>
                  </a:gs>
                </a:gsLst>
                <a:path path="shape">
                  <a:fillToRect l="50000" t="50000" r="50000" b="50000"/>
                </a:path>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5900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grpSp>
          <p:nvGrpSpPr>
            <p:cNvPr id="185" name="Group 431">
              <a:extLst>
                <a:ext uri="{FF2B5EF4-FFF2-40B4-BE49-F238E27FC236}">
                  <a16:creationId xmlns:a16="http://schemas.microsoft.com/office/drawing/2014/main" xmlns="" id="{760C38BB-EBF0-43FE-B9C7-85EC29B47A3F}"/>
                </a:ext>
              </a:extLst>
            </p:cNvPr>
            <p:cNvGrpSpPr/>
            <p:nvPr/>
          </p:nvGrpSpPr>
          <p:grpSpPr>
            <a:xfrm>
              <a:off x="2285902" y="4970332"/>
              <a:ext cx="982919" cy="457200"/>
              <a:chOff x="5013862" y="1667039"/>
              <a:chExt cx="982919" cy="457200"/>
            </a:xfrm>
          </p:grpSpPr>
          <p:cxnSp>
            <p:nvCxnSpPr>
              <p:cNvPr id="265" name="Straight Connector 264">
                <a:extLst>
                  <a:ext uri="{FF2B5EF4-FFF2-40B4-BE49-F238E27FC236}">
                    <a16:creationId xmlns:a16="http://schemas.microsoft.com/office/drawing/2014/main" xmlns="" id="{ADF16744-0EDE-48BB-9C71-A8DE6DF982D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xmlns="" id="{CD52A93E-139D-45B0-AB1B-E9264D1E0F28}"/>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xmlns="" id="{1A4C6895-8711-43AB-B4D9-89DC6E2FDE0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xmlns="" id="{E0B015C6-DE34-4D6F-BC24-CAEA8B2C9890}"/>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xmlns="" id="{9FCE5671-0B49-421B-A8DE-EAD3C98FD5BD}"/>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xmlns="" id="{38B9ED9C-5615-42E6-B4C9-4D5170769783}"/>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xmlns="" id="{80ED3500-43D8-4F04-B497-F782C4B71486}"/>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xmlns="" id="{D54DB0B1-5E0D-42E0-A588-76DF903275B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xmlns="" id="{B16E6238-3291-447D-9090-1A4C6CB74718}"/>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xmlns="" id="{CFC4BABD-3132-40B4-A8F1-4177FB0CB9B0}"/>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186" name="Group 432">
              <a:extLst>
                <a:ext uri="{FF2B5EF4-FFF2-40B4-BE49-F238E27FC236}">
                  <a16:creationId xmlns:a16="http://schemas.microsoft.com/office/drawing/2014/main" xmlns="" id="{5DB80D4C-1293-40BA-B179-E7AD0B3D2BA9}"/>
                </a:ext>
              </a:extLst>
            </p:cNvPr>
            <p:cNvGrpSpPr/>
            <p:nvPr/>
          </p:nvGrpSpPr>
          <p:grpSpPr>
            <a:xfrm>
              <a:off x="7791412" y="4985601"/>
              <a:ext cx="982919" cy="457200"/>
              <a:chOff x="5013862" y="1667039"/>
              <a:chExt cx="982919" cy="457200"/>
            </a:xfrm>
          </p:grpSpPr>
          <p:cxnSp>
            <p:nvCxnSpPr>
              <p:cNvPr id="255" name="Straight Connector 254">
                <a:extLst>
                  <a:ext uri="{FF2B5EF4-FFF2-40B4-BE49-F238E27FC236}">
                    <a16:creationId xmlns:a16="http://schemas.microsoft.com/office/drawing/2014/main" xmlns="" id="{28314640-8161-41B4-BCC1-6FF583695B96}"/>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xmlns="" id="{50071B1F-D47B-4F66-A9B3-65A8B9EA320B}"/>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xmlns="" id="{1CBEC195-ED57-46B8-B188-6A255F4AB68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xmlns="" id="{381BF573-664B-4FE4-8E22-6737A88FBC73}"/>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xmlns="" id="{55AEC1F8-D956-4E53-BD2A-A9DB7D8408F9}"/>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xmlns="" id="{98A39541-88EA-48A9-84F7-DB3EC22B847A}"/>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1" name="Straight Connector 260">
                <a:extLst>
                  <a:ext uri="{FF2B5EF4-FFF2-40B4-BE49-F238E27FC236}">
                    <a16:creationId xmlns:a16="http://schemas.microsoft.com/office/drawing/2014/main" xmlns="" id="{173C27C9-8785-44FA-9BE6-AA773F8C590D}"/>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xmlns="" id="{F6E2D8CF-79DE-41DD-A626-20DD25D6CA9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xmlns="" id="{9575B2F2-AEF5-4D12-A709-0DB80250716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xmlns="" id="{C4907C9A-AEAB-4F19-9618-CDEE08194464}"/>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187" name="Group 433">
              <a:extLst>
                <a:ext uri="{FF2B5EF4-FFF2-40B4-BE49-F238E27FC236}">
                  <a16:creationId xmlns:a16="http://schemas.microsoft.com/office/drawing/2014/main" xmlns="" id="{28FD79C7-BB59-4DBB-9B37-CA125D8E1A8F}"/>
                </a:ext>
              </a:extLst>
            </p:cNvPr>
            <p:cNvGrpSpPr/>
            <p:nvPr/>
          </p:nvGrpSpPr>
          <p:grpSpPr>
            <a:xfrm>
              <a:off x="6691156" y="4980951"/>
              <a:ext cx="982919" cy="457200"/>
              <a:chOff x="5013862" y="1667039"/>
              <a:chExt cx="982919" cy="457200"/>
            </a:xfrm>
          </p:grpSpPr>
          <p:cxnSp>
            <p:nvCxnSpPr>
              <p:cNvPr id="245" name="Straight Connector 244">
                <a:extLst>
                  <a:ext uri="{FF2B5EF4-FFF2-40B4-BE49-F238E27FC236}">
                    <a16:creationId xmlns:a16="http://schemas.microsoft.com/office/drawing/2014/main" xmlns="" id="{D7CDB61B-54F0-4D5A-B587-9EE56ACA0CC3}"/>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xmlns="" id="{15425569-4859-4E63-AABD-695D7412A35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xmlns="" id="{3F863D37-1AC7-4AFA-A949-45E8ABB269D6}"/>
                  </a:ext>
                </a:extLst>
              </p:cNvPr>
              <p:cNvCxnSpPr>
                <a:cxnSpLocks/>
              </p:cNvCxnSpPr>
              <p:nvPr/>
            </p:nvCxnSpPr>
            <p:spPr>
              <a:xfrm>
                <a:off x="5345268" y="1679310"/>
                <a:ext cx="0" cy="22085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xmlns="" id="{B7F59649-D2FA-47E8-B7D0-C70FC6DA71FB}"/>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xmlns="" id="{173D209F-71E6-4AC0-82E9-42D6572AB1E5}"/>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xmlns="" id="{EF284819-E5C0-4D36-9B59-73A93406DD9C}"/>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xmlns="" id="{CD4D78C4-8B7F-43E4-888A-0A0A4AB132DA}"/>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xmlns="" id="{5D711B48-0F81-427C-81BA-99803DA8DBD4}"/>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xmlns="" id="{047D2726-CB2D-4801-BE28-3B71A30AC1BB}"/>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xmlns="" id="{334B28DA-F01F-441A-B15B-EEBFE064E628}"/>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188" name="Group 434">
              <a:extLst>
                <a:ext uri="{FF2B5EF4-FFF2-40B4-BE49-F238E27FC236}">
                  <a16:creationId xmlns:a16="http://schemas.microsoft.com/office/drawing/2014/main" xmlns="" id="{BE13F509-582B-42BD-B90E-C7D4F37128DF}"/>
                </a:ext>
              </a:extLst>
            </p:cNvPr>
            <p:cNvGrpSpPr/>
            <p:nvPr/>
          </p:nvGrpSpPr>
          <p:grpSpPr>
            <a:xfrm>
              <a:off x="5594170" y="4974636"/>
              <a:ext cx="982919" cy="457200"/>
              <a:chOff x="5013862" y="1667039"/>
              <a:chExt cx="982919" cy="457200"/>
            </a:xfrm>
          </p:grpSpPr>
          <p:cxnSp>
            <p:nvCxnSpPr>
              <p:cNvPr id="234" name="Straight Connector 233">
                <a:extLst>
                  <a:ext uri="{FF2B5EF4-FFF2-40B4-BE49-F238E27FC236}">
                    <a16:creationId xmlns:a16="http://schemas.microsoft.com/office/drawing/2014/main" xmlns="" id="{5C9D1BF8-05D3-48C0-8C25-CB60A6F696E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xmlns="" id="{75873AE0-7D57-442A-BDED-1DA9792F0935}"/>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6" name="Straight Connector 235">
                <a:extLst>
                  <a:ext uri="{FF2B5EF4-FFF2-40B4-BE49-F238E27FC236}">
                    <a16:creationId xmlns:a16="http://schemas.microsoft.com/office/drawing/2014/main" xmlns="" id="{3DA64884-8D50-427E-8DE8-C216F7168F3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xmlns="" id="{117076AB-9C1F-443E-A2B7-14720CEDF016}"/>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xmlns="" id="{DD2D982A-66EA-4C01-8F6D-46F5BE224624}"/>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xmlns="" id="{4AB5F5F5-544D-49BA-8450-10DC4E78C69F}"/>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xmlns="" id="{D3279292-5F09-4D37-815A-98752B81D024}"/>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2" name="Straight Connector 241">
                <a:extLst>
                  <a:ext uri="{FF2B5EF4-FFF2-40B4-BE49-F238E27FC236}">
                    <a16:creationId xmlns:a16="http://schemas.microsoft.com/office/drawing/2014/main" xmlns="" id="{F8AB1F17-A3E2-42E2-809E-21105EEA99F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3" name="Straight Connector 242">
                <a:extLst>
                  <a:ext uri="{FF2B5EF4-FFF2-40B4-BE49-F238E27FC236}">
                    <a16:creationId xmlns:a16="http://schemas.microsoft.com/office/drawing/2014/main" xmlns="" id="{24230516-4FF5-4F4B-9CE8-5F26A2ADD99A}"/>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xmlns="" id="{EC89E948-7821-4EA0-B9EE-646A39E8C3EB}"/>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189" name="Group 435">
              <a:extLst>
                <a:ext uri="{FF2B5EF4-FFF2-40B4-BE49-F238E27FC236}">
                  <a16:creationId xmlns:a16="http://schemas.microsoft.com/office/drawing/2014/main" xmlns="" id="{2D0E498F-4095-41CA-86AA-A1FB01C19E61}"/>
                </a:ext>
              </a:extLst>
            </p:cNvPr>
            <p:cNvGrpSpPr/>
            <p:nvPr/>
          </p:nvGrpSpPr>
          <p:grpSpPr>
            <a:xfrm>
              <a:off x="4507128" y="4984048"/>
              <a:ext cx="982919" cy="457200"/>
              <a:chOff x="5013862" y="1667039"/>
              <a:chExt cx="982919" cy="457200"/>
            </a:xfrm>
          </p:grpSpPr>
          <p:cxnSp>
            <p:nvCxnSpPr>
              <p:cNvPr id="223" name="Straight Connector 222">
                <a:extLst>
                  <a:ext uri="{FF2B5EF4-FFF2-40B4-BE49-F238E27FC236}">
                    <a16:creationId xmlns:a16="http://schemas.microsoft.com/office/drawing/2014/main" xmlns="" id="{DD6C32A6-7413-4D89-A1DB-2622BEDA0C2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xmlns="" id="{61FBFBC1-9FD7-4A30-A275-71A8EE68E90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xmlns="" id="{F544D3F7-F713-4ECB-A127-C543D876E25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xmlns="" id="{280945E2-69FD-435F-B1D9-F05008143F2F}"/>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xmlns="" id="{C51D0277-E94E-4763-A6A3-BD240384CBEA}"/>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xmlns="" id="{7534064A-844B-4293-AC71-CB655419A0D4}"/>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xmlns="" id="{16AC418D-C1D6-4A44-808C-AFFFB04FA2D8}"/>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xmlns="" id="{2D0FBE39-9982-4BE0-A2B0-A488D3DDE6B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xmlns="" id="{6044136F-9AD1-44D2-BB4B-5B657800EAA6}"/>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3" name="Straight Connector 232">
                <a:extLst>
                  <a:ext uri="{FF2B5EF4-FFF2-40B4-BE49-F238E27FC236}">
                    <a16:creationId xmlns:a16="http://schemas.microsoft.com/office/drawing/2014/main" xmlns="" id="{67D12174-A987-4A53-B983-1C0EE09C8F0C}"/>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190" name="Group 436">
              <a:extLst>
                <a:ext uri="{FF2B5EF4-FFF2-40B4-BE49-F238E27FC236}">
                  <a16:creationId xmlns:a16="http://schemas.microsoft.com/office/drawing/2014/main" xmlns="" id="{6B43BEE0-1706-41DA-A114-AE4AB739091D}"/>
                </a:ext>
              </a:extLst>
            </p:cNvPr>
            <p:cNvGrpSpPr/>
            <p:nvPr/>
          </p:nvGrpSpPr>
          <p:grpSpPr>
            <a:xfrm>
              <a:off x="3393778" y="4968806"/>
              <a:ext cx="982919" cy="457200"/>
              <a:chOff x="5013862" y="1667039"/>
              <a:chExt cx="982919" cy="457200"/>
            </a:xfrm>
          </p:grpSpPr>
          <p:cxnSp>
            <p:nvCxnSpPr>
              <p:cNvPr id="212" name="Straight Connector 211">
                <a:extLst>
                  <a:ext uri="{FF2B5EF4-FFF2-40B4-BE49-F238E27FC236}">
                    <a16:creationId xmlns:a16="http://schemas.microsoft.com/office/drawing/2014/main" xmlns="" id="{071D7469-1F4B-426D-BDE7-B30630F5EAD0}"/>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xmlns="" id="{C369FAF0-009E-453B-A3E1-8C71491311EA}"/>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xmlns="" id="{41C0AD42-AFD9-4AC9-9924-78E1541E60EB}"/>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xmlns="" id="{B27143C1-49B2-4516-8B67-A4C08C151502}"/>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a16="http://schemas.microsoft.com/office/drawing/2014/main" xmlns="" id="{7E17D6AD-45A0-4C24-8409-13BBBC01A461}"/>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17" name="Straight Connector 216">
                <a:extLst>
                  <a:ext uri="{FF2B5EF4-FFF2-40B4-BE49-F238E27FC236}">
                    <a16:creationId xmlns:a16="http://schemas.microsoft.com/office/drawing/2014/main" xmlns="" id="{F1CDC009-998C-4200-94EA-51266DBAC182}"/>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18" name="Straight Connector 217">
                <a:extLst>
                  <a:ext uri="{FF2B5EF4-FFF2-40B4-BE49-F238E27FC236}">
                    <a16:creationId xmlns:a16="http://schemas.microsoft.com/office/drawing/2014/main" xmlns="" id="{D8DF674E-69DA-440E-8BAD-B03E3CA4C749}"/>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xmlns="" id="{F4E188F9-10DD-4534-8F64-DD2C0D3F7C7C}"/>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xmlns="" id="{AEC5AEC1-68A8-41BE-94FF-7423A48ADE3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xmlns="" id="{879DA05B-D0D3-4911-83A5-489CF2C11F12}"/>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191" name="Group 437">
              <a:extLst>
                <a:ext uri="{FF2B5EF4-FFF2-40B4-BE49-F238E27FC236}">
                  <a16:creationId xmlns:a16="http://schemas.microsoft.com/office/drawing/2014/main" xmlns="" id="{E58C2277-D80B-4E97-B0EC-14AC331C6F2D}"/>
                </a:ext>
              </a:extLst>
            </p:cNvPr>
            <p:cNvGrpSpPr/>
            <p:nvPr/>
          </p:nvGrpSpPr>
          <p:grpSpPr>
            <a:xfrm>
              <a:off x="8886074" y="4991822"/>
              <a:ext cx="1082040" cy="457200"/>
              <a:chOff x="8947148" y="2627159"/>
              <a:chExt cx="1082040" cy="457200"/>
            </a:xfrm>
          </p:grpSpPr>
          <p:cxnSp>
            <p:nvCxnSpPr>
              <p:cNvPr id="201" name="Straight Connector 200">
                <a:extLst>
                  <a:ext uri="{FF2B5EF4-FFF2-40B4-BE49-F238E27FC236}">
                    <a16:creationId xmlns:a16="http://schemas.microsoft.com/office/drawing/2014/main" xmlns="" id="{2E065DFA-CCF2-44A4-AF49-D2D1A0D8A6D4}"/>
                  </a:ext>
                </a:extLst>
              </p:cNvPr>
              <p:cNvCxnSpPr>
                <a:cxnSpLocks/>
              </p:cNvCxnSpPr>
              <p:nvPr/>
            </p:nvCxnSpPr>
            <p:spPr>
              <a:xfrm>
                <a:off x="9056018" y="26333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xmlns="" id="{2697B596-BF41-4286-957A-278E19551189}"/>
                  </a:ext>
                </a:extLst>
              </p:cNvPr>
              <p:cNvCxnSpPr>
                <a:cxnSpLocks/>
              </p:cNvCxnSpPr>
              <p:nvPr/>
            </p:nvCxnSpPr>
            <p:spPr>
              <a:xfrm>
                <a:off x="9171096" y="263338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xmlns="" id="{B6B6FEA9-34B5-4656-B681-E6227A1B433C}"/>
                  </a:ext>
                </a:extLst>
              </p:cNvPr>
              <p:cNvCxnSpPr>
                <a:cxnSpLocks/>
              </p:cNvCxnSpPr>
              <p:nvPr/>
            </p:nvCxnSpPr>
            <p:spPr>
              <a:xfrm>
                <a:off x="9278553"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xmlns="" id="{F1DE1691-6CB2-4CE1-9B22-C0C6B445673A}"/>
                  </a:ext>
                </a:extLst>
              </p:cNvPr>
              <p:cNvCxnSpPr>
                <a:cxnSpLocks/>
              </p:cNvCxnSpPr>
              <p:nvPr/>
            </p:nvCxnSpPr>
            <p:spPr>
              <a:xfrm>
                <a:off x="9386006" y="263338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xmlns="" id="{3CBAE0DD-DE76-432E-8FAB-03AA21954419}"/>
                  </a:ext>
                </a:extLst>
              </p:cNvPr>
              <p:cNvCxnSpPr>
                <a:cxnSpLocks/>
              </p:cNvCxnSpPr>
              <p:nvPr/>
            </p:nvCxnSpPr>
            <p:spPr>
              <a:xfrm>
                <a:off x="9501086" y="263942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xmlns="" id="{1446CB50-7B31-4EDB-818F-2C588EF29503}"/>
                  </a:ext>
                </a:extLst>
              </p:cNvPr>
              <p:cNvCxnSpPr>
                <a:cxnSpLocks/>
              </p:cNvCxnSpPr>
              <p:nvPr/>
            </p:nvCxnSpPr>
            <p:spPr>
              <a:xfrm>
                <a:off x="9605124"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07" name="Straight Connector 206">
                <a:extLst>
                  <a:ext uri="{FF2B5EF4-FFF2-40B4-BE49-F238E27FC236}">
                    <a16:creationId xmlns:a16="http://schemas.microsoft.com/office/drawing/2014/main" xmlns="" id="{B945B3CD-A47B-43E6-95E3-EA25D0BBF921}"/>
                  </a:ext>
                </a:extLst>
              </p:cNvPr>
              <p:cNvCxnSpPr>
                <a:cxnSpLocks/>
              </p:cNvCxnSpPr>
              <p:nvPr/>
            </p:nvCxnSpPr>
            <p:spPr>
              <a:xfrm>
                <a:off x="9712584" y="264100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xmlns="" id="{B2404B6A-87DA-4A5F-8EAC-9FDD5AE4F77E}"/>
                  </a:ext>
                </a:extLst>
              </p:cNvPr>
              <p:cNvCxnSpPr>
                <a:cxnSpLocks/>
              </p:cNvCxnSpPr>
              <p:nvPr/>
            </p:nvCxnSpPr>
            <p:spPr>
              <a:xfrm>
                <a:off x="9818324"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xmlns="" id="{A5FD8FCD-9C8E-4211-9323-446405C5EB58}"/>
                  </a:ext>
                </a:extLst>
              </p:cNvPr>
              <p:cNvCxnSpPr>
                <a:cxnSpLocks/>
              </p:cNvCxnSpPr>
              <p:nvPr/>
            </p:nvCxnSpPr>
            <p:spPr>
              <a:xfrm>
                <a:off x="9930067"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xmlns="" id="{A650F010-AB86-4F2F-A289-370E76B594F8}"/>
                  </a:ext>
                </a:extLst>
              </p:cNvPr>
              <p:cNvCxnSpPr>
                <a:cxnSpLocks/>
              </p:cNvCxnSpPr>
              <p:nvPr/>
            </p:nvCxnSpPr>
            <p:spPr>
              <a:xfrm>
                <a:off x="894714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xmlns="" id="{7007CC4D-C195-4BF7-ABEC-BB27920929A9}"/>
                  </a:ext>
                </a:extLst>
              </p:cNvPr>
              <p:cNvCxnSpPr>
                <a:cxnSpLocks/>
              </p:cNvCxnSpPr>
              <p:nvPr/>
            </p:nvCxnSpPr>
            <p:spPr>
              <a:xfrm>
                <a:off x="1002918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192" name="TextBox 191">
              <a:extLst>
                <a:ext uri="{FF2B5EF4-FFF2-40B4-BE49-F238E27FC236}">
                  <a16:creationId xmlns:a16="http://schemas.microsoft.com/office/drawing/2014/main" xmlns="" id="{69FEEA20-3578-4A35-BC8E-3F5571AE68C6}"/>
                </a:ext>
              </a:extLst>
            </p:cNvPr>
            <p:cNvSpPr txBox="1"/>
            <p:nvPr/>
          </p:nvSpPr>
          <p:spPr>
            <a:xfrm>
              <a:off x="6565712" y="5306542"/>
              <a:ext cx="246238" cy="515926"/>
            </a:xfrm>
            <a:prstGeom prst="rect">
              <a:avLst/>
            </a:prstGeom>
            <a:noFill/>
          </p:spPr>
          <p:txBody>
            <a:bodyPr wrap="square" rtlCol="0">
              <a:spAutoFit/>
            </a:bodyPr>
            <a:lstStyle/>
            <a:p>
              <a:r>
                <a:rPr lang="en-US" sz="1200" dirty="0"/>
                <a:t>4</a:t>
              </a:r>
            </a:p>
          </p:txBody>
        </p:sp>
        <p:sp>
          <p:nvSpPr>
            <p:cNvPr id="193" name="TextBox 192">
              <a:extLst>
                <a:ext uri="{FF2B5EF4-FFF2-40B4-BE49-F238E27FC236}">
                  <a16:creationId xmlns:a16="http://schemas.microsoft.com/office/drawing/2014/main" xmlns="" id="{3D5A8217-B775-49E4-A33A-50FEEAA28969}"/>
                </a:ext>
              </a:extLst>
            </p:cNvPr>
            <p:cNvSpPr txBox="1"/>
            <p:nvPr/>
          </p:nvSpPr>
          <p:spPr>
            <a:xfrm>
              <a:off x="5455827" y="5329558"/>
              <a:ext cx="246238" cy="515926"/>
            </a:xfrm>
            <a:prstGeom prst="rect">
              <a:avLst/>
            </a:prstGeom>
            <a:noFill/>
          </p:spPr>
          <p:txBody>
            <a:bodyPr wrap="square" rtlCol="0">
              <a:spAutoFit/>
            </a:bodyPr>
            <a:lstStyle/>
            <a:p>
              <a:r>
                <a:rPr lang="en-US" sz="1200" dirty="0"/>
                <a:t>3</a:t>
              </a:r>
            </a:p>
          </p:txBody>
        </p:sp>
        <p:sp>
          <p:nvSpPr>
            <p:cNvPr id="194" name="TextBox 193">
              <a:extLst>
                <a:ext uri="{FF2B5EF4-FFF2-40B4-BE49-F238E27FC236}">
                  <a16:creationId xmlns:a16="http://schemas.microsoft.com/office/drawing/2014/main" xmlns="" id="{388C4374-0F77-47E3-9FA8-7E539D7B90D2}"/>
                </a:ext>
              </a:extLst>
            </p:cNvPr>
            <p:cNvSpPr txBox="1"/>
            <p:nvPr/>
          </p:nvSpPr>
          <p:spPr>
            <a:xfrm>
              <a:off x="4376696" y="5299546"/>
              <a:ext cx="246238" cy="515926"/>
            </a:xfrm>
            <a:prstGeom prst="rect">
              <a:avLst/>
            </a:prstGeom>
            <a:noFill/>
          </p:spPr>
          <p:txBody>
            <a:bodyPr wrap="square" rtlCol="0">
              <a:spAutoFit/>
            </a:bodyPr>
            <a:lstStyle/>
            <a:p>
              <a:r>
                <a:rPr lang="en-US" sz="1200" dirty="0"/>
                <a:t>2</a:t>
              </a:r>
            </a:p>
          </p:txBody>
        </p:sp>
        <p:sp>
          <p:nvSpPr>
            <p:cNvPr id="195" name="TextBox 194">
              <a:extLst>
                <a:ext uri="{FF2B5EF4-FFF2-40B4-BE49-F238E27FC236}">
                  <a16:creationId xmlns:a16="http://schemas.microsoft.com/office/drawing/2014/main" xmlns="" id="{7269A43F-7518-44FC-8E74-9EFAD61D90D5}"/>
                </a:ext>
              </a:extLst>
            </p:cNvPr>
            <p:cNvSpPr txBox="1"/>
            <p:nvPr/>
          </p:nvSpPr>
          <p:spPr>
            <a:xfrm>
              <a:off x="3260910" y="5300124"/>
              <a:ext cx="246238" cy="515926"/>
            </a:xfrm>
            <a:prstGeom prst="rect">
              <a:avLst/>
            </a:prstGeom>
            <a:noFill/>
          </p:spPr>
          <p:txBody>
            <a:bodyPr wrap="square" rtlCol="0">
              <a:spAutoFit/>
            </a:bodyPr>
            <a:lstStyle/>
            <a:p>
              <a:r>
                <a:rPr lang="en-US" sz="1200" dirty="0"/>
                <a:t>1</a:t>
              </a:r>
            </a:p>
          </p:txBody>
        </p:sp>
        <p:sp>
          <p:nvSpPr>
            <p:cNvPr id="196" name="TextBox 195">
              <a:extLst>
                <a:ext uri="{FF2B5EF4-FFF2-40B4-BE49-F238E27FC236}">
                  <a16:creationId xmlns:a16="http://schemas.microsoft.com/office/drawing/2014/main" xmlns="" id="{FA895C8D-824C-47D8-BAC8-4A99A540081B}"/>
                </a:ext>
              </a:extLst>
            </p:cNvPr>
            <p:cNvSpPr txBox="1"/>
            <p:nvPr/>
          </p:nvSpPr>
          <p:spPr>
            <a:xfrm>
              <a:off x="2164621" y="5283683"/>
              <a:ext cx="246238" cy="515926"/>
            </a:xfrm>
            <a:prstGeom prst="rect">
              <a:avLst/>
            </a:prstGeom>
            <a:noFill/>
          </p:spPr>
          <p:txBody>
            <a:bodyPr wrap="square" rtlCol="0">
              <a:spAutoFit/>
            </a:bodyPr>
            <a:lstStyle/>
            <a:p>
              <a:r>
                <a:rPr lang="en-US" sz="1200" dirty="0"/>
                <a:t>0</a:t>
              </a:r>
            </a:p>
          </p:txBody>
        </p:sp>
        <p:sp>
          <p:nvSpPr>
            <p:cNvPr id="197" name="TextBox 196">
              <a:extLst>
                <a:ext uri="{FF2B5EF4-FFF2-40B4-BE49-F238E27FC236}">
                  <a16:creationId xmlns:a16="http://schemas.microsoft.com/office/drawing/2014/main" xmlns="" id="{E24B7444-0322-458E-B533-FC8306ADDF8E}"/>
                </a:ext>
              </a:extLst>
            </p:cNvPr>
            <p:cNvSpPr txBox="1"/>
            <p:nvPr/>
          </p:nvSpPr>
          <p:spPr>
            <a:xfrm>
              <a:off x="9829118" y="5329558"/>
              <a:ext cx="246238" cy="515926"/>
            </a:xfrm>
            <a:prstGeom prst="rect">
              <a:avLst/>
            </a:prstGeom>
            <a:noFill/>
          </p:spPr>
          <p:txBody>
            <a:bodyPr wrap="square" rtlCol="0">
              <a:spAutoFit/>
            </a:bodyPr>
            <a:lstStyle/>
            <a:p>
              <a:r>
                <a:rPr lang="en-US" sz="1200" dirty="0"/>
                <a:t>7</a:t>
              </a:r>
            </a:p>
          </p:txBody>
        </p:sp>
        <p:sp>
          <p:nvSpPr>
            <p:cNvPr id="198" name="TextBox 197">
              <a:extLst>
                <a:ext uri="{FF2B5EF4-FFF2-40B4-BE49-F238E27FC236}">
                  <a16:creationId xmlns:a16="http://schemas.microsoft.com/office/drawing/2014/main" xmlns="" id="{036AB4CB-3B6E-4DBD-A2C9-D20DFC9737C2}"/>
                </a:ext>
              </a:extLst>
            </p:cNvPr>
            <p:cNvSpPr txBox="1"/>
            <p:nvPr/>
          </p:nvSpPr>
          <p:spPr>
            <a:xfrm>
              <a:off x="8748706" y="5306542"/>
              <a:ext cx="246238" cy="515926"/>
            </a:xfrm>
            <a:prstGeom prst="rect">
              <a:avLst/>
            </a:prstGeom>
            <a:noFill/>
          </p:spPr>
          <p:txBody>
            <a:bodyPr wrap="square" rtlCol="0">
              <a:spAutoFit/>
            </a:bodyPr>
            <a:lstStyle/>
            <a:p>
              <a:r>
                <a:rPr lang="en-US" sz="1200" dirty="0"/>
                <a:t>6</a:t>
              </a:r>
            </a:p>
          </p:txBody>
        </p:sp>
        <p:sp>
          <p:nvSpPr>
            <p:cNvPr id="199" name="TextBox 198">
              <a:extLst>
                <a:ext uri="{FF2B5EF4-FFF2-40B4-BE49-F238E27FC236}">
                  <a16:creationId xmlns:a16="http://schemas.microsoft.com/office/drawing/2014/main" xmlns="" id="{AAA8FD8C-0F13-474C-BB38-3379AFDB95E2}"/>
                </a:ext>
              </a:extLst>
            </p:cNvPr>
            <p:cNvSpPr txBox="1"/>
            <p:nvPr/>
          </p:nvSpPr>
          <p:spPr>
            <a:xfrm>
              <a:off x="7659777" y="5313527"/>
              <a:ext cx="246238" cy="515926"/>
            </a:xfrm>
            <a:prstGeom prst="rect">
              <a:avLst/>
            </a:prstGeom>
            <a:noFill/>
          </p:spPr>
          <p:txBody>
            <a:bodyPr wrap="square" rtlCol="0">
              <a:spAutoFit/>
            </a:bodyPr>
            <a:lstStyle/>
            <a:p>
              <a:r>
                <a:rPr lang="en-US" sz="1200" dirty="0"/>
                <a:t>5</a:t>
              </a:r>
            </a:p>
          </p:txBody>
        </p:sp>
      </p:grpSp>
      <p:grpSp>
        <p:nvGrpSpPr>
          <p:cNvPr id="275" name="Group 654">
            <a:extLst>
              <a:ext uri="{FF2B5EF4-FFF2-40B4-BE49-F238E27FC236}">
                <a16:creationId xmlns:a16="http://schemas.microsoft.com/office/drawing/2014/main" xmlns="" id="{5573599E-4EF1-4600-91C4-2161518088C7}"/>
              </a:ext>
            </a:extLst>
          </p:cNvPr>
          <p:cNvGrpSpPr/>
          <p:nvPr/>
        </p:nvGrpSpPr>
        <p:grpSpPr>
          <a:xfrm rot="5904945">
            <a:off x="5398903" y="4382003"/>
            <a:ext cx="363715" cy="2742872"/>
            <a:chOff x="11398234" y="1837290"/>
            <a:chExt cx="381004" cy="3705832"/>
          </a:xfrm>
          <a:effectLst>
            <a:reflection blurRad="6350" stA="50000" endA="300" endPos="90000" dist="50800" dir="5400000" sy="-100000" algn="bl" rotWithShape="0"/>
          </a:effectLst>
        </p:grpSpPr>
        <p:sp>
          <p:nvSpPr>
            <p:cNvPr id="276" name="Rectangle 275">
              <a:extLst>
                <a:ext uri="{FF2B5EF4-FFF2-40B4-BE49-F238E27FC236}">
                  <a16:creationId xmlns:a16="http://schemas.microsoft.com/office/drawing/2014/main" xmlns="" id="{D885FA48-7783-4978-9F33-898A98799DEE}"/>
                </a:ext>
              </a:extLst>
            </p:cNvPr>
            <p:cNvSpPr/>
            <p:nvPr/>
          </p:nvSpPr>
          <p:spPr>
            <a:xfrm rot="21537726">
              <a:off x="11433311" y="2015673"/>
              <a:ext cx="339555" cy="3077488"/>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a:p>
          </p:txBody>
        </p:sp>
        <p:sp>
          <p:nvSpPr>
            <p:cNvPr id="277" name="Rectangle 276">
              <a:extLst>
                <a:ext uri="{FF2B5EF4-FFF2-40B4-BE49-F238E27FC236}">
                  <a16:creationId xmlns:a16="http://schemas.microsoft.com/office/drawing/2014/main" xmlns="" id="{958973FB-3306-44B6-992D-A50D90D9B277}"/>
                </a:ext>
              </a:extLst>
            </p:cNvPr>
            <p:cNvSpPr/>
            <p:nvPr/>
          </p:nvSpPr>
          <p:spPr>
            <a:xfrm rot="21537726">
              <a:off x="11398234" y="1837290"/>
              <a:ext cx="339555" cy="280219"/>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278" name="Isosceles Triangle 277">
              <a:extLst>
                <a:ext uri="{FF2B5EF4-FFF2-40B4-BE49-F238E27FC236}">
                  <a16:creationId xmlns:a16="http://schemas.microsoft.com/office/drawing/2014/main" xmlns="" id="{B389FFF3-74BD-41DF-9689-735BE9E98269}"/>
                </a:ext>
              </a:extLst>
            </p:cNvPr>
            <p:cNvSpPr/>
            <p:nvPr/>
          </p:nvSpPr>
          <p:spPr>
            <a:xfrm rot="10737726">
              <a:off x="11446671" y="5071881"/>
              <a:ext cx="332567" cy="39793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279" name="Isosceles Triangle 278">
              <a:extLst>
                <a:ext uri="{FF2B5EF4-FFF2-40B4-BE49-F238E27FC236}">
                  <a16:creationId xmlns:a16="http://schemas.microsoft.com/office/drawing/2014/main" xmlns="" id="{B7AD9CF2-15D3-489F-BB34-147447D88962}"/>
                </a:ext>
              </a:extLst>
            </p:cNvPr>
            <p:cNvSpPr/>
            <p:nvPr/>
          </p:nvSpPr>
          <p:spPr>
            <a:xfrm rot="10737726">
              <a:off x="11549294" y="5290056"/>
              <a:ext cx="122618" cy="25306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sp>
        <p:nvSpPr>
          <p:cNvPr id="4" name="Rectangle 3"/>
          <p:cNvSpPr/>
          <p:nvPr/>
        </p:nvSpPr>
        <p:spPr>
          <a:xfrm>
            <a:off x="6370256" y="2838142"/>
            <a:ext cx="348172" cy="369332"/>
          </a:xfrm>
          <a:prstGeom prst="rect">
            <a:avLst/>
          </a:prstGeom>
        </p:spPr>
        <p:txBody>
          <a:bodyPr wrap="none">
            <a:spAutoFit/>
          </a:bodyPr>
          <a:lstStyle/>
          <a:p>
            <a:pPr lvl="0"/>
            <a:r>
              <a:rPr lang="en-US" dirty="0" smtClean="0">
                <a:solidFill>
                  <a:prstClr val="black"/>
                </a:solidFill>
              </a:rPr>
              <a:t>E</a:t>
            </a:r>
            <a:endParaRPr lang="en-US" dirty="0">
              <a:solidFill>
                <a:prstClr val="black"/>
              </a:solidFill>
            </a:endParaRPr>
          </a:p>
        </p:txBody>
      </p:sp>
      <p:sp>
        <p:nvSpPr>
          <p:cNvPr id="280" name="Rectangle 279"/>
          <p:cNvSpPr/>
          <p:nvPr/>
        </p:nvSpPr>
        <p:spPr>
          <a:xfrm>
            <a:off x="4452721" y="2470237"/>
            <a:ext cx="343364" cy="369332"/>
          </a:xfrm>
          <a:prstGeom prst="rect">
            <a:avLst/>
          </a:prstGeom>
        </p:spPr>
        <p:txBody>
          <a:bodyPr wrap="none">
            <a:spAutoFit/>
          </a:bodyPr>
          <a:lstStyle/>
          <a:p>
            <a:pPr lvl="0"/>
            <a:r>
              <a:rPr lang="en-US" dirty="0">
                <a:solidFill>
                  <a:prstClr val="black"/>
                </a:solidFill>
              </a:rPr>
              <a:t>F</a:t>
            </a:r>
          </a:p>
        </p:txBody>
      </p:sp>
      <p:grpSp>
        <p:nvGrpSpPr>
          <p:cNvPr id="289" name="Group 429">
            <a:extLst>
              <a:ext uri="{FF2B5EF4-FFF2-40B4-BE49-F238E27FC236}">
                <a16:creationId xmlns:a16="http://schemas.microsoft.com/office/drawing/2014/main" xmlns="" id="{C2B7510F-FACD-4F7E-99F6-55F8DE593CA0}"/>
              </a:ext>
            </a:extLst>
          </p:cNvPr>
          <p:cNvGrpSpPr/>
          <p:nvPr/>
        </p:nvGrpSpPr>
        <p:grpSpPr>
          <a:xfrm>
            <a:off x="1688871" y="4906267"/>
            <a:ext cx="6715080" cy="1717773"/>
            <a:chOff x="2115436" y="4580566"/>
            <a:chExt cx="8739797" cy="1264918"/>
          </a:xfrm>
          <a:effectLst>
            <a:reflection blurRad="6350" stA="50000" endA="300" endPos="90000" dist="50800" dir="5400000" sy="-100000" algn="bl" rotWithShape="0"/>
          </a:effectLst>
        </p:grpSpPr>
        <p:sp>
          <p:nvSpPr>
            <p:cNvPr id="290" name="Rectangle: Single Corner Rounded 430">
              <a:extLst>
                <a:ext uri="{FF2B5EF4-FFF2-40B4-BE49-F238E27FC236}">
                  <a16:creationId xmlns:a16="http://schemas.microsoft.com/office/drawing/2014/main" xmlns="" id="{90E1E014-CD89-4307-AF8D-99C802786EE2}"/>
                </a:ext>
              </a:extLst>
            </p:cNvPr>
            <p:cNvSpPr/>
            <p:nvPr/>
          </p:nvSpPr>
          <p:spPr>
            <a:xfrm>
              <a:off x="2115436" y="4580566"/>
              <a:ext cx="8739797" cy="1021873"/>
            </a:xfrm>
            <a:prstGeom prst="round1Rect">
              <a:avLst/>
            </a:prstGeom>
            <a:gradFill flip="none" rotWithShape="1">
              <a:gsLst>
                <a:gs pos="14000">
                  <a:schemeClr val="bg2">
                    <a:lumMod val="0"/>
                    <a:lumOff val="100000"/>
                    <a:alpha val="0"/>
                  </a:schemeClr>
                </a:gs>
                <a:gs pos="100000">
                  <a:schemeClr val="accent5">
                    <a:lumMod val="27000"/>
                    <a:lumOff val="73000"/>
                  </a:schemeClr>
                </a:gs>
              </a:gsLst>
              <a:path path="shape">
                <a:fillToRect l="50000" t="50000" r="50000" b="50000"/>
              </a:path>
              <a:tileRect/>
            </a:gradFill>
            <a:ln w="28575" cap="rnd">
              <a:gradFill flip="none" rotWithShape="1">
                <a:gsLst>
                  <a:gs pos="0">
                    <a:schemeClr val="accent1">
                      <a:lumMod val="0"/>
                      <a:lumOff val="100000"/>
                    </a:schemeClr>
                  </a:gs>
                  <a:gs pos="11000">
                    <a:srgbClr val="29C7C7"/>
                  </a:gs>
                  <a:gs pos="6000">
                    <a:schemeClr val="bg2"/>
                  </a:gs>
                </a:gsLst>
                <a:path path="shape">
                  <a:fillToRect l="50000" t="50000" r="50000" b="50000"/>
                </a:path>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5900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grpSp>
          <p:nvGrpSpPr>
            <p:cNvPr id="291" name="Group 431">
              <a:extLst>
                <a:ext uri="{FF2B5EF4-FFF2-40B4-BE49-F238E27FC236}">
                  <a16:creationId xmlns:a16="http://schemas.microsoft.com/office/drawing/2014/main" xmlns="" id="{760C38BB-EBF0-43FE-B9C7-85EC29B47A3F}"/>
                </a:ext>
              </a:extLst>
            </p:cNvPr>
            <p:cNvGrpSpPr/>
            <p:nvPr/>
          </p:nvGrpSpPr>
          <p:grpSpPr>
            <a:xfrm>
              <a:off x="2285902" y="4970332"/>
              <a:ext cx="982919" cy="457200"/>
              <a:chOff x="5013862" y="1667039"/>
              <a:chExt cx="982919" cy="457200"/>
            </a:xfrm>
          </p:grpSpPr>
          <p:cxnSp>
            <p:nvCxnSpPr>
              <p:cNvPr id="423" name="Straight Connector 422">
                <a:extLst>
                  <a:ext uri="{FF2B5EF4-FFF2-40B4-BE49-F238E27FC236}">
                    <a16:creationId xmlns:a16="http://schemas.microsoft.com/office/drawing/2014/main" xmlns="" id="{ADF16744-0EDE-48BB-9C71-A8DE6DF982D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xmlns="" id="{CD52A93E-139D-45B0-AB1B-E9264D1E0F28}"/>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5" name="Straight Connector 424">
                <a:extLst>
                  <a:ext uri="{FF2B5EF4-FFF2-40B4-BE49-F238E27FC236}">
                    <a16:creationId xmlns:a16="http://schemas.microsoft.com/office/drawing/2014/main" xmlns="" id="{1A4C6895-8711-43AB-B4D9-89DC6E2FDE0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6" name="Straight Connector 425">
                <a:extLst>
                  <a:ext uri="{FF2B5EF4-FFF2-40B4-BE49-F238E27FC236}">
                    <a16:creationId xmlns:a16="http://schemas.microsoft.com/office/drawing/2014/main" xmlns="" id="{E0B015C6-DE34-4D6F-BC24-CAEA8B2C9890}"/>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7" name="Straight Connector 426">
                <a:extLst>
                  <a:ext uri="{FF2B5EF4-FFF2-40B4-BE49-F238E27FC236}">
                    <a16:creationId xmlns:a16="http://schemas.microsoft.com/office/drawing/2014/main" xmlns="" id="{9FCE5671-0B49-421B-A8DE-EAD3C98FD5BD}"/>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8" name="Straight Connector 427">
                <a:extLst>
                  <a:ext uri="{FF2B5EF4-FFF2-40B4-BE49-F238E27FC236}">
                    <a16:creationId xmlns:a16="http://schemas.microsoft.com/office/drawing/2014/main" xmlns="" id="{38B9ED9C-5615-42E6-B4C9-4D5170769783}"/>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9" name="Straight Connector 428">
                <a:extLst>
                  <a:ext uri="{FF2B5EF4-FFF2-40B4-BE49-F238E27FC236}">
                    <a16:creationId xmlns:a16="http://schemas.microsoft.com/office/drawing/2014/main" xmlns="" id="{80ED3500-43D8-4F04-B497-F782C4B71486}"/>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0" name="Straight Connector 429">
                <a:extLst>
                  <a:ext uri="{FF2B5EF4-FFF2-40B4-BE49-F238E27FC236}">
                    <a16:creationId xmlns:a16="http://schemas.microsoft.com/office/drawing/2014/main" xmlns="" id="{D54DB0B1-5E0D-42E0-A588-76DF903275B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1" name="Straight Connector 430">
                <a:extLst>
                  <a:ext uri="{FF2B5EF4-FFF2-40B4-BE49-F238E27FC236}">
                    <a16:creationId xmlns:a16="http://schemas.microsoft.com/office/drawing/2014/main" xmlns="" id="{B16E6238-3291-447D-9090-1A4C6CB74718}"/>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2" name="Straight Connector 431">
                <a:extLst>
                  <a:ext uri="{FF2B5EF4-FFF2-40B4-BE49-F238E27FC236}">
                    <a16:creationId xmlns:a16="http://schemas.microsoft.com/office/drawing/2014/main" xmlns="" id="{CFC4BABD-3132-40B4-A8F1-4177FB0CB9B0}"/>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292" name="Group 432">
              <a:extLst>
                <a:ext uri="{FF2B5EF4-FFF2-40B4-BE49-F238E27FC236}">
                  <a16:creationId xmlns:a16="http://schemas.microsoft.com/office/drawing/2014/main" xmlns="" id="{5DB80D4C-1293-40BA-B179-E7AD0B3D2BA9}"/>
                </a:ext>
              </a:extLst>
            </p:cNvPr>
            <p:cNvGrpSpPr/>
            <p:nvPr/>
          </p:nvGrpSpPr>
          <p:grpSpPr>
            <a:xfrm>
              <a:off x="7791412" y="4985601"/>
              <a:ext cx="982919" cy="457200"/>
              <a:chOff x="5013862" y="1667039"/>
              <a:chExt cx="982919" cy="457200"/>
            </a:xfrm>
          </p:grpSpPr>
          <p:cxnSp>
            <p:nvCxnSpPr>
              <p:cNvPr id="413" name="Straight Connector 412">
                <a:extLst>
                  <a:ext uri="{FF2B5EF4-FFF2-40B4-BE49-F238E27FC236}">
                    <a16:creationId xmlns:a16="http://schemas.microsoft.com/office/drawing/2014/main" xmlns="" id="{28314640-8161-41B4-BCC1-6FF583695B96}"/>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4" name="Straight Connector 413">
                <a:extLst>
                  <a:ext uri="{FF2B5EF4-FFF2-40B4-BE49-F238E27FC236}">
                    <a16:creationId xmlns:a16="http://schemas.microsoft.com/office/drawing/2014/main" xmlns="" id="{50071B1F-D47B-4F66-A9B3-65A8B9EA320B}"/>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5" name="Straight Connector 414">
                <a:extLst>
                  <a:ext uri="{FF2B5EF4-FFF2-40B4-BE49-F238E27FC236}">
                    <a16:creationId xmlns:a16="http://schemas.microsoft.com/office/drawing/2014/main" xmlns="" id="{1CBEC195-ED57-46B8-B188-6A255F4AB68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6" name="Straight Connector 415">
                <a:extLst>
                  <a:ext uri="{FF2B5EF4-FFF2-40B4-BE49-F238E27FC236}">
                    <a16:creationId xmlns:a16="http://schemas.microsoft.com/office/drawing/2014/main" xmlns="" id="{381BF573-664B-4FE4-8E22-6737A88FBC73}"/>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7" name="Straight Connector 416">
                <a:extLst>
                  <a:ext uri="{FF2B5EF4-FFF2-40B4-BE49-F238E27FC236}">
                    <a16:creationId xmlns:a16="http://schemas.microsoft.com/office/drawing/2014/main" xmlns="" id="{55AEC1F8-D956-4E53-BD2A-A9DB7D8408F9}"/>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8" name="Straight Connector 417">
                <a:extLst>
                  <a:ext uri="{FF2B5EF4-FFF2-40B4-BE49-F238E27FC236}">
                    <a16:creationId xmlns:a16="http://schemas.microsoft.com/office/drawing/2014/main" xmlns="" id="{98A39541-88EA-48A9-84F7-DB3EC22B847A}"/>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9" name="Straight Connector 418">
                <a:extLst>
                  <a:ext uri="{FF2B5EF4-FFF2-40B4-BE49-F238E27FC236}">
                    <a16:creationId xmlns:a16="http://schemas.microsoft.com/office/drawing/2014/main" xmlns="" id="{173C27C9-8785-44FA-9BE6-AA773F8C590D}"/>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0" name="Straight Connector 419">
                <a:extLst>
                  <a:ext uri="{FF2B5EF4-FFF2-40B4-BE49-F238E27FC236}">
                    <a16:creationId xmlns:a16="http://schemas.microsoft.com/office/drawing/2014/main" xmlns="" id="{F6E2D8CF-79DE-41DD-A626-20DD25D6CA9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1" name="Straight Connector 420">
                <a:extLst>
                  <a:ext uri="{FF2B5EF4-FFF2-40B4-BE49-F238E27FC236}">
                    <a16:creationId xmlns:a16="http://schemas.microsoft.com/office/drawing/2014/main" xmlns="" id="{9575B2F2-AEF5-4D12-A709-0DB80250716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2" name="Straight Connector 421">
                <a:extLst>
                  <a:ext uri="{FF2B5EF4-FFF2-40B4-BE49-F238E27FC236}">
                    <a16:creationId xmlns:a16="http://schemas.microsoft.com/office/drawing/2014/main" xmlns="" id="{C4907C9A-AEAB-4F19-9618-CDEE08194464}"/>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293" name="Group 433">
              <a:extLst>
                <a:ext uri="{FF2B5EF4-FFF2-40B4-BE49-F238E27FC236}">
                  <a16:creationId xmlns:a16="http://schemas.microsoft.com/office/drawing/2014/main" xmlns="" id="{28FD79C7-BB59-4DBB-9B37-CA125D8E1A8F}"/>
                </a:ext>
              </a:extLst>
            </p:cNvPr>
            <p:cNvGrpSpPr/>
            <p:nvPr/>
          </p:nvGrpSpPr>
          <p:grpSpPr>
            <a:xfrm>
              <a:off x="6691156" y="4980951"/>
              <a:ext cx="982919" cy="457200"/>
              <a:chOff x="5013862" y="1667039"/>
              <a:chExt cx="982919" cy="457200"/>
            </a:xfrm>
          </p:grpSpPr>
          <p:cxnSp>
            <p:nvCxnSpPr>
              <p:cNvPr id="403" name="Straight Connector 402">
                <a:extLst>
                  <a:ext uri="{FF2B5EF4-FFF2-40B4-BE49-F238E27FC236}">
                    <a16:creationId xmlns:a16="http://schemas.microsoft.com/office/drawing/2014/main" xmlns="" id="{D7CDB61B-54F0-4D5A-B587-9EE56ACA0CC3}"/>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04" name="Straight Connector 403">
                <a:extLst>
                  <a:ext uri="{FF2B5EF4-FFF2-40B4-BE49-F238E27FC236}">
                    <a16:creationId xmlns:a16="http://schemas.microsoft.com/office/drawing/2014/main" xmlns="" id="{15425569-4859-4E63-AABD-695D7412A35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05" name="Straight Connector 404">
                <a:extLst>
                  <a:ext uri="{FF2B5EF4-FFF2-40B4-BE49-F238E27FC236}">
                    <a16:creationId xmlns:a16="http://schemas.microsoft.com/office/drawing/2014/main" xmlns="" id="{3F863D37-1AC7-4AFA-A949-45E8ABB269D6}"/>
                  </a:ext>
                </a:extLst>
              </p:cNvPr>
              <p:cNvCxnSpPr>
                <a:cxnSpLocks/>
              </p:cNvCxnSpPr>
              <p:nvPr/>
            </p:nvCxnSpPr>
            <p:spPr>
              <a:xfrm>
                <a:off x="5345268" y="1679310"/>
                <a:ext cx="0" cy="22085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06" name="Straight Connector 405">
                <a:extLst>
                  <a:ext uri="{FF2B5EF4-FFF2-40B4-BE49-F238E27FC236}">
                    <a16:creationId xmlns:a16="http://schemas.microsoft.com/office/drawing/2014/main" xmlns="" id="{B7F59649-D2FA-47E8-B7D0-C70FC6DA71FB}"/>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07" name="Straight Connector 406">
                <a:extLst>
                  <a:ext uri="{FF2B5EF4-FFF2-40B4-BE49-F238E27FC236}">
                    <a16:creationId xmlns:a16="http://schemas.microsoft.com/office/drawing/2014/main" xmlns="" id="{173D209F-71E6-4AC0-82E9-42D6572AB1E5}"/>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08" name="Straight Connector 407">
                <a:extLst>
                  <a:ext uri="{FF2B5EF4-FFF2-40B4-BE49-F238E27FC236}">
                    <a16:creationId xmlns:a16="http://schemas.microsoft.com/office/drawing/2014/main" xmlns="" id="{EF284819-E5C0-4D36-9B59-73A93406DD9C}"/>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09" name="Straight Connector 408">
                <a:extLst>
                  <a:ext uri="{FF2B5EF4-FFF2-40B4-BE49-F238E27FC236}">
                    <a16:creationId xmlns:a16="http://schemas.microsoft.com/office/drawing/2014/main" xmlns="" id="{CD4D78C4-8B7F-43E4-888A-0A0A4AB132DA}"/>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0" name="Straight Connector 409">
                <a:extLst>
                  <a:ext uri="{FF2B5EF4-FFF2-40B4-BE49-F238E27FC236}">
                    <a16:creationId xmlns:a16="http://schemas.microsoft.com/office/drawing/2014/main" xmlns="" id="{5D711B48-0F81-427C-81BA-99803DA8DBD4}"/>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1" name="Straight Connector 410">
                <a:extLst>
                  <a:ext uri="{FF2B5EF4-FFF2-40B4-BE49-F238E27FC236}">
                    <a16:creationId xmlns:a16="http://schemas.microsoft.com/office/drawing/2014/main" xmlns="" id="{047D2726-CB2D-4801-BE28-3B71A30AC1BB}"/>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2" name="Straight Connector 411">
                <a:extLst>
                  <a:ext uri="{FF2B5EF4-FFF2-40B4-BE49-F238E27FC236}">
                    <a16:creationId xmlns:a16="http://schemas.microsoft.com/office/drawing/2014/main" xmlns="" id="{334B28DA-F01F-441A-B15B-EEBFE064E628}"/>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294" name="Group 434">
              <a:extLst>
                <a:ext uri="{FF2B5EF4-FFF2-40B4-BE49-F238E27FC236}">
                  <a16:creationId xmlns:a16="http://schemas.microsoft.com/office/drawing/2014/main" xmlns="" id="{BE13F509-582B-42BD-B90E-C7D4F37128DF}"/>
                </a:ext>
              </a:extLst>
            </p:cNvPr>
            <p:cNvGrpSpPr/>
            <p:nvPr/>
          </p:nvGrpSpPr>
          <p:grpSpPr>
            <a:xfrm>
              <a:off x="5594170" y="4974636"/>
              <a:ext cx="982919" cy="457200"/>
              <a:chOff x="5013862" y="1667039"/>
              <a:chExt cx="982919" cy="457200"/>
            </a:xfrm>
          </p:grpSpPr>
          <p:cxnSp>
            <p:nvCxnSpPr>
              <p:cNvPr id="393" name="Straight Connector 392">
                <a:extLst>
                  <a:ext uri="{FF2B5EF4-FFF2-40B4-BE49-F238E27FC236}">
                    <a16:creationId xmlns:a16="http://schemas.microsoft.com/office/drawing/2014/main" xmlns="" id="{5C9D1BF8-05D3-48C0-8C25-CB60A6F696E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94" name="Straight Connector 393">
                <a:extLst>
                  <a:ext uri="{FF2B5EF4-FFF2-40B4-BE49-F238E27FC236}">
                    <a16:creationId xmlns:a16="http://schemas.microsoft.com/office/drawing/2014/main" xmlns="" id="{75873AE0-7D57-442A-BDED-1DA9792F0935}"/>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95" name="Straight Connector 394">
                <a:extLst>
                  <a:ext uri="{FF2B5EF4-FFF2-40B4-BE49-F238E27FC236}">
                    <a16:creationId xmlns:a16="http://schemas.microsoft.com/office/drawing/2014/main" xmlns="" id="{3DA64884-8D50-427E-8DE8-C216F7168F3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96" name="Straight Connector 395">
                <a:extLst>
                  <a:ext uri="{FF2B5EF4-FFF2-40B4-BE49-F238E27FC236}">
                    <a16:creationId xmlns:a16="http://schemas.microsoft.com/office/drawing/2014/main" xmlns="" id="{117076AB-9C1F-443E-A2B7-14720CEDF016}"/>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97" name="Straight Connector 396">
                <a:extLst>
                  <a:ext uri="{FF2B5EF4-FFF2-40B4-BE49-F238E27FC236}">
                    <a16:creationId xmlns:a16="http://schemas.microsoft.com/office/drawing/2014/main" xmlns="" id="{DD2D982A-66EA-4C01-8F6D-46F5BE224624}"/>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98" name="Straight Connector 397">
                <a:extLst>
                  <a:ext uri="{FF2B5EF4-FFF2-40B4-BE49-F238E27FC236}">
                    <a16:creationId xmlns:a16="http://schemas.microsoft.com/office/drawing/2014/main" xmlns="" id="{4AB5F5F5-544D-49BA-8450-10DC4E78C69F}"/>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99" name="Straight Connector 398">
                <a:extLst>
                  <a:ext uri="{FF2B5EF4-FFF2-40B4-BE49-F238E27FC236}">
                    <a16:creationId xmlns:a16="http://schemas.microsoft.com/office/drawing/2014/main" xmlns="" id="{D3279292-5F09-4D37-815A-98752B81D024}"/>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00" name="Straight Connector 399">
                <a:extLst>
                  <a:ext uri="{FF2B5EF4-FFF2-40B4-BE49-F238E27FC236}">
                    <a16:creationId xmlns:a16="http://schemas.microsoft.com/office/drawing/2014/main" xmlns="" id="{F8AB1F17-A3E2-42E2-809E-21105EEA99F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01" name="Straight Connector 400">
                <a:extLst>
                  <a:ext uri="{FF2B5EF4-FFF2-40B4-BE49-F238E27FC236}">
                    <a16:creationId xmlns:a16="http://schemas.microsoft.com/office/drawing/2014/main" xmlns="" id="{24230516-4FF5-4F4B-9CE8-5F26A2ADD99A}"/>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02" name="Straight Connector 401">
                <a:extLst>
                  <a:ext uri="{FF2B5EF4-FFF2-40B4-BE49-F238E27FC236}">
                    <a16:creationId xmlns:a16="http://schemas.microsoft.com/office/drawing/2014/main" xmlns="" id="{EC89E948-7821-4EA0-B9EE-646A39E8C3EB}"/>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295" name="Group 435">
              <a:extLst>
                <a:ext uri="{FF2B5EF4-FFF2-40B4-BE49-F238E27FC236}">
                  <a16:creationId xmlns:a16="http://schemas.microsoft.com/office/drawing/2014/main" xmlns="" id="{2D0E498F-4095-41CA-86AA-A1FB01C19E61}"/>
                </a:ext>
              </a:extLst>
            </p:cNvPr>
            <p:cNvGrpSpPr/>
            <p:nvPr/>
          </p:nvGrpSpPr>
          <p:grpSpPr>
            <a:xfrm>
              <a:off x="4507128" y="4984048"/>
              <a:ext cx="982919" cy="457200"/>
              <a:chOff x="5013862" y="1667039"/>
              <a:chExt cx="982919" cy="457200"/>
            </a:xfrm>
          </p:grpSpPr>
          <p:cxnSp>
            <p:nvCxnSpPr>
              <p:cNvPr id="327" name="Straight Connector 326">
                <a:extLst>
                  <a:ext uri="{FF2B5EF4-FFF2-40B4-BE49-F238E27FC236}">
                    <a16:creationId xmlns:a16="http://schemas.microsoft.com/office/drawing/2014/main" xmlns="" id="{DD6C32A6-7413-4D89-A1DB-2622BEDA0C2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28" name="Straight Connector 327">
                <a:extLst>
                  <a:ext uri="{FF2B5EF4-FFF2-40B4-BE49-F238E27FC236}">
                    <a16:creationId xmlns:a16="http://schemas.microsoft.com/office/drawing/2014/main" xmlns="" id="{61FBFBC1-9FD7-4A30-A275-71A8EE68E90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29" name="Straight Connector 328">
                <a:extLst>
                  <a:ext uri="{FF2B5EF4-FFF2-40B4-BE49-F238E27FC236}">
                    <a16:creationId xmlns:a16="http://schemas.microsoft.com/office/drawing/2014/main" xmlns="" id="{F544D3F7-F713-4ECB-A127-C543D876E25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30" name="Straight Connector 329">
                <a:extLst>
                  <a:ext uri="{FF2B5EF4-FFF2-40B4-BE49-F238E27FC236}">
                    <a16:creationId xmlns:a16="http://schemas.microsoft.com/office/drawing/2014/main" xmlns="" id="{280945E2-69FD-435F-B1D9-F05008143F2F}"/>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87" name="Straight Connector 386">
                <a:extLst>
                  <a:ext uri="{FF2B5EF4-FFF2-40B4-BE49-F238E27FC236}">
                    <a16:creationId xmlns:a16="http://schemas.microsoft.com/office/drawing/2014/main" xmlns="" id="{C51D0277-E94E-4763-A6A3-BD240384CBEA}"/>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88" name="Straight Connector 387">
                <a:extLst>
                  <a:ext uri="{FF2B5EF4-FFF2-40B4-BE49-F238E27FC236}">
                    <a16:creationId xmlns:a16="http://schemas.microsoft.com/office/drawing/2014/main" xmlns="" id="{7534064A-844B-4293-AC71-CB655419A0D4}"/>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89" name="Straight Connector 388">
                <a:extLst>
                  <a:ext uri="{FF2B5EF4-FFF2-40B4-BE49-F238E27FC236}">
                    <a16:creationId xmlns:a16="http://schemas.microsoft.com/office/drawing/2014/main" xmlns="" id="{16AC418D-C1D6-4A44-808C-AFFFB04FA2D8}"/>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90" name="Straight Connector 389">
                <a:extLst>
                  <a:ext uri="{FF2B5EF4-FFF2-40B4-BE49-F238E27FC236}">
                    <a16:creationId xmlns:a16="http://schemas.microsoft.com/office/drawing/2014/main" xmlns="" id="{2D0FBE39-9982-4BE0-A2B0-A488D3DDE6B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91" name="Straight Connector 390">
                <a:extLst>
                  <a:ext uri="{FF2B5EF4-FFF2-40B4-BE49-F238E27FC236}">
                    <a16:creationId xmlns:a16="http://schemas.microsoft.com/office/drawing/2014/main" xmlns="" id="{6044136F-9AD1-44D2-BB4B-5B657800EAA6}"/>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92" name="Straight Connector 391">
                <a:extLst>
                  <a:ext uri="{FF2B5EF4-FFF2-40B4-BE49-F238E27FC236}">
                    <a16:creationId xmlns:a16="http://schemas.microsoft.com/office/drawing/2014/main" xmlns="" id="{67D12174-A987-4A53-B983-1C0EE09C8F0C}"/>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296" name="Group 436">
              <a:extLst>
                <a:ext uri="{FF2B5EF4-FFF2-40B4-BE49-F238E27FC236}">
                  <a16:creationId xmlns:a16="http://schemas.microsoft.com/office/drawing/2014/main" xmlns="" id="{6B43BEE0-1706-41DA-A114-AE4AB739091D}"/>
                </a:ext>
              </a:extLst>
            </p:cNvPr>
            <p:cNvGrpSpPr/>
            <p:nvPr/>
          </p:nvGrpSpPr>
          <p:grpSpPr>
            <a:xfrm>
              <a:off x="3393778" y="4968806"/>
              <a:ext cx="982919" cy="457200"/>
              <a:chOff x="5013862" y="1667039"/>
              <a:chExt cx="982919" cy="457200"/>
            </a:xfrm>
          </p:grpSpPr>
          <p:cxnSp>
            <p:nvCxnSpPr>
              <p:cNvPr id="317" name="Straight Connector 316">
                <a:extLst>
                  <a:ext uri="{FF2B5EF4-FFF2-40B4-BE49-F238E27FC236}">
                    <a16:creationId xmlns:a16="http://schemas.microsoft.com/office/drawing/2014/main" xmlns="" id="{071D7469-1F4B-426D-BDE7-B30630F5EAD0}"/>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18" name="Straight Connector 317">
                <a:extLst>
                  <a:ext uri="{FF2B5EF4-FFF2-40B4-BE49-F238E27FC236}">
                    <a16:creationId xmlns:a16="http://schemas.microsoft.com/office/drawing/2014/main" xmlns="" id="{C369FAF0-009E-453B-A3E1-8C71491311EA}"/>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19" name="Straight Connector 318">
                <a:extLst>
                  <a:ext uri="{FF2B5EF4-FFF2-40B4-BE49-F238E27FC236}">
                    <a16:creationId xmlns:a16="http://schemas.microsoft.com/office/drawing/2014/main" xmlns="" id="{41C0AD42-AFD9-4AC9-9924-78E1541E60EB}"/>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20" name="Straight Connector 319">
                <a:extLst>
                  <a:ext uri="{FF2B5EF4-FFF2-40B4-BE49-F238E27FC236}">
                    <a16:creationId xmlns:a16="http://schemas.microsoft.com/office/drawing/2014/main" xmlns="" id="{B27143C1-49B2-4516-8B67-A4C08C151502}"/>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21" name="Straight Connector 320">
                <a:extLst>
                  <a:ext uri="{FF2B5EF4-FFF2-40B4-BE49-F238E27FC236}">
                    <a16:creationId xmlns:a16="http://schemas.microsoft.com/office/drawing/2014/main" xmlns="" id="{7E17D6AD-45A0-4C24-8409-13BBBC01A461}"/>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22" name="Straight Connector 321">
                <a:extLst>
                  <a:ext uri="{FF2B5EF4-FFF2-40B4-BE49-F238E27FC236}">
                    <a16:creationId xmlns:a16="http://schemas.microsoft.com/office/drawing/2014/main" xmlns="" id="{F1CDC009-998C-4200-94EA-51266DBAC182}"/>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23" name="Straight Connector 322">
                <a:extLst>
                  <a:ext uri="{FF2B5EF4-FFF2-40B4-BE49-F238E27FC236}">
                    <a16:creationId xmlns:a16="http://schemas.microsoft.com/office/drawing/2014/main" xmlns="" id="{D8DF674E-69DA-440E-8BAD-B03E3CA4C749}"/>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24" name="Straight Connector 323">
                <a:extLst>
                  <a:ext uri="{FF2B5EF4-FFF2-40B4-BE49-F238E27FC236}">
                    <a16:creationId xmlns:a16="http://schemas.microsoft.com/office/drawing/2014/main" xmlns="" id="{F4E188F9-10DD-4534-8F64-DD2C0D3F7C7C}"/>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25" name="Straight Connector 324">
                <a:extLst>
                  <a:ext uri="{FF2B5EF4-FFF2-40B4-BE49-F238E27FC236}">
                    <a16:creationId xmlns:a16="http://schemas.microsoft.com/office/drawing/2014/main" xmlns="" id="{AEC5AEC1-68A8-41BE-94FF-7423A48ADE3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26" name="Straight Connector 325">
                <a:extLst>
                  <a:ext uri="{FF2B5EF4-FFF2-40B4-BE49-F238E27FC236}">
                    <a16:creationId xmlns:a16="http://schemas.microsoft.com/office/drawing/2014/main" xmlns="" id="{879DA05B-D0D3-4911-83A5-489CF2C11F12}"/>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297" name="Group 437">
              <a:extLst>
                <a:ext uri="{FF2B5EF4-FFF2-40B4-BE49-F238E27FC236}">
                  <a16:creationId xmlns:a16="http://schemas.microsoft.com/office/drawing/2014/main" xmlns="" id="{E58C2277-D80B-4E97-B0EC-14AC331C6F2D}"/>
                </a:ext>
              </a:extLst>
            </p:cNvPr>
            <p:cNvGrpSpPr/>
            <p:nvPr/>
          </p:nvGrpSpPr>
          <p:grpSpPr>
            <a:xfrm>
              <a:off x="8886074" y="4991822"/>
              <a:ext cx="1082040" cy="457200"/>
              <a:chOff x="8947148" y="2627159"/>
              <a:chExt cx="1082040" cy="457200"/>
            </a:xfrm>
          </p:grpSpPr>
          <p:cxnSp>
            <p:nvCxnSpPr>
              <p:cNvPr id="306" name="Straight Connector 305">
                <a:extLst>
                  <a:ext uri="{FF2B5EF4-FFF2-40B4-BE49-F238E27FC236}">
                    <a16:creationId xmlns:a16="http://schemas.microsoft.com/office/drawing/2014/main" xmlns="" id="{2E065DFA-CCF2-44A4-AF49-D2D1A0D8A6D4}"/>
                  </a:ext>
                </a:extLst>
              </p:cNvPr>
              <p:cNvCxnSpPr>
                <a:cxnSpLocks/>
              </p:cNvCxnSpPr>
              <p:nvPr/>
            </p:nvCxnSpPr>
            <p:spPr>
              <a:xfrm>
                <a:off x="9056018" y="26333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xmlns="" id="{2697B596-BF41-4286-957A-278E19551189}"/>
                  </a:ext>
                </a:extLst>
              </p:cNvPr>
              <p:cNvCxnSpPr>
                <a:cxnSpLocks/>
              </p:cNvCxnSpPr>
              <p:nvPr/>
            </p:nvCxnSpPr>
            <p:spPr>
              <a:xfrm>
                <a:off x="9171096" y="263338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xmlns="" id="{B6B6FEA9-34B5-4656-B681-E6227A1B433C}"/>
                  </a:ext>
                </a:extLst>
              </p:cNvPr>
              <p:cNvCxnSpPr>
                <a:cxnSpLocks/>
              </p:cNvCxnSpPr>
              <p:nvPr/>
            </p:nvCxnSpPr>
            <p:spPr>
              <a:xfrm>
                <a:off x="9278553"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xmlns="" id="{F1DE1691-6CB2-4CE1-9B22-C0C6B445673A}"/>
                  </a:ext>
                </a:extLst>
              </p:cNvPr>
              <p:cNvCxnSpPr>
                <a:cxnSpLocks/>
              </p:cNvCxnSpPr>
              <p:nvPr/>
            </p:nvCxnSpPr>
            <p:spPr>
              <a:xfrm>
                <a:off x="9386006" y="263338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xmlns="" id="{3CBAE0DD-DE76-432E-8FAB-03AA21954419}"/>
                  </a:ext>
                </a:extLst>
              </p:cNvPr>
              <p:cNvCxnSpPr>
                <a:cxnSpLocks/>
              </p:cNvCxnSpPr>
              <p:nvPr/>
            </p:nvCxnSpPr>
            <p:spPr>
              <a:xfrm>
                <a:off x="9501086" y="263942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11" name="Straight Connector 310">
                <a:extLst>
                  <a:ext uri="{FF2B5EF4-FFF2-40B4-BE49-F238E27FC236}">
                    <a16:creationId xmlns:a16="http://schemas.microsoft.com/office/drawing/2014/main" xmlns="" id="{1446CB50-7B31-4EDB-818F-2C588EF29503}"/>
                  </a:ext>
                </a:extLst>
              </p:cNvPr>
              <p:cNvCxnSpPr>
                <a:cxnSpLocks/>
              </p:cNvCxnSpPr>
              <p:nvPr/>
            </p:nvCxnSpPr>
            <p:spPr>
              <a:xfrm>
                <a:off x="9605124"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12" name="Straight Connector 311">
                <a:extLst>
                  <a:ext uri="{FF2B5EF4-FFF2-40B4-BE49-F238E27FC236}">
                    <a16:creationId xmlns:a16="http://schemas.microsoft.com/office/drawing/2014/main" xmlns="" id="{B945B3CD-A47B-43E6-95E3-EA25D0BBF921}"/>
                  </a:ext>
                </a:extLst>
              </p:cNvPr>
              <p:cNvCxnSpPr>
                <a:cxnSpLocks/>
              </p:cNvCxnSpPr>
              <p:nvPr/>
            </p:nvCxnSpPr>
            <p:spPr>
              <a:xfrm>
                <a:off x="9712584" y="264100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13" name="Straight Connector 312">
                <a:extLst>
                  <a:ext uri="{FF2B5EF4-FFF2-40B4-BE49-F238E27FC236}">
                    <a16:creationId xmlns:a16="http://schemas.microsoft.com/office/drawing/2014/main" xmlns="" id="{B2404B6A-87DA-4A5F-8EAC-9FDD5AE4F77E}"/>
                  </a:ext>
                </a:extLst>
              </p:cNvPr>
              <p:cNvCxnSpPr>
                <a:cxnSpLocks/>
              </p:cNvCxnSpPr>
              <p:nvPr/>
            </p:nvCxnSpPr>
            <p:spPr>
              <a:xfrm>
                <a:off x="9818324"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14" name="Straight Connector 313">
                <a:extLst>
                  <a:ext uri="{FF2B5EF4-FFF2-40B4-BE49-F238E27FC236}">
                    <a16:creationId xmlns:a16="http://schemas.microsoft.com/office/drawing/2014/main" xmlns="" id="{A5FD8FCD-9C8E-4211-9323-446405C5EB58}"/>
                  </a:ext>
                </a:extLst>
              </p:cNvPr>
              <p:cNvCxnSpPr>
                <a:cxnSpLocks/>
              </p:cNvCxnSpPr>
              <p:nvPr/>
            </p:nvCxnSpPr>
            <p:spPr>
              <a:xfrm>
                <a:off x="9930067"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15" name="Straight Connector 314">
                <a:extLst>
                  <a:ext uri="{FF2B5EF4-FFF2-40B4-BE49-F238E27FC236}">
                    <a16:creationId xmlns:a16="http://schemas.microsoft.com/office/drawing/2014/main" xmlns="" id="{A650F010-AB86-4F2F-A289-370E76B594F8}"/>
                  </a:ext>
                </a:extLst>
              </p:cNvPr>
              <p:cNvCxnSpPr>
                <a:cxnSpLocks/>
              </p:cNvCxnSpPr>
              <p:nvPr/>
            </p:nvCxnSpPr>
            <p:spPr>
              <a:xfrm>
                <a:off x="894714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16" name="Straight Connector 315">
                <a:extLst>
                  <a:ext uri="{FF2B5EF4-FFF2-40B4-BE49-F238E27FC236}">
                    <a16:creationId xmlns:a16="http://schemas.microsoft.com/office/drawing/2014/main" xmlns="" id="{7007CC4D-C195-4BF7-ABEC-BB27920929A9}"/>
                  </a:ext>
                </a:extLst>
              </p:cNvPr>
              <p:cNvCxnSpPr>
                <a:cxnSpLocks/>
              </p:cNvCxnSpPr>
              <p:nvPr/>
            </p:nvCxnSpPr>
            <p:spPr>
              <a:xfrm>
                <a:off x="1002918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298" name="TextBox 297">
              <a:extLst>
                <a:ext uri="{FF2B5EF4-FFF2-40B4-BE49-F238E27FC236}">
                  <a16:creationId xmlns:a16="http://schemas.microsoft.com/office/drawing/2014/main" xmlns="" id="{69FEEA20-3578-4A35-BC8E-3F5571AE68C6}"/>
                </a:ext>
              </a:extLst>
            </p:cNvPr>
            <p:cNvSpPr txBox="1"/>
            <p:nvPr/>
          </p:nvSpPr>
          <p:spPr>
            <a:xfrm>
              <a:off x="6565712" y="5306542"/>
              <a:ext cx="246238" cy="515926"/>
            </a:xfrm>
            <a:prstGeom prst="rect">
              <a:avLst/>
            </a:prstGeom>
            <a:noFill/>
          </p:spPr>
          <p:txBody>
            <a:bodyPr wrap="square" rtlCol="0">
              <a:spAutoFit/>
            </a:bodyPr>
            <a:lstStyle/>
            <a:p>
              <a:r>
                <a:rPr lang="en-US" sz="1200" dirty="0"/>
                <a:t>4</a:t>
              </a:r>
            </a:p>
          </p:txBody>
        </p:sp>
        <p:sp>
          <p:nvSpPr>
            <p:cNvPr id="299" name="TextBox 298">
              <a:extLst>
                <a:ext uri="{FF2B5EF4-FFF2-40B4-BE49-F238E27FC236}">
                  <a16:creationId xmlns:a16="http://schemas.microsoft.com/office/drawing/2014/main" xmlns="" id="{3D5A8217-B775-49E4-A33A-50FEEAA28969}"/>
                </a:ext>
              </a:extLst>
            </p:cNvPr>
            <p:cNvSpPr txBox="1"/>
            <p:nvPr/>
          </p:nvSpPr>
          <p:spPr>
            <a:xfrm>
              <a:off x="5455827" y="5329558"/>
              <a:ext cx="246238" cy="515926"/>
            </a:xfrm>
            <a:prstGeom prst="rect">
              <a:avLst/>
            </a:prstGeom>
            <a:noFill/>
          </p:spPr>
          <p:txBody>
            <a:bodyPr wrap="square" rtlCol="0">
              <a:spAutoFit/>
            </a:bodyPr>
            <a:lstStyle/>
            <a:p>
              <a:r>
                <a:rPr lang="en-US" sz="1200" dirty="0"/>
                <a:t>3</a:t>
              </a:r>
            </a:p>
          </p:txBody>
        </p:sp>
        <p:sp>
          <p:nvSpPr>
            <p:cNvPr id="300" name="TextBox 299">
              <a:extLst>
                <a:ext uri="{FF2B5EF4-FFF2-40B4-BE49-F238E27FC236}">
                  <a16:creationId xmlns:a16="http://schemas.microsoft.com/office/drawing/2014/main" xmlns="" id="{388C4374-0F77-47E3-9FA8-7E539D7B90D2}"/>
                </a:ext>
              </a:extLst>
            </p:cNvPr>
            <p:cNvSpPr txBox="1"/>
            <p:nvPr/>
          </p:nvSpPr>
          <p:spPr>
            <a:xfrm>
              <a:off x="4376696" y="5299546"/>
              <a:ext cx="246238" cy="515926"/>
            </a:xfrm>
            <a:prstGeom prst="rect">
              <a:avLst/>
            </a:prstGeom>
            <a:noFill/>
          </p:spPr>
          <p:txBody>
            <a:bodyPr wrap="square" rtlCol="0">
              <a:spAutoFit/>
            </a:bodyPr>
            <a:lstStyle/>
            <a:p>
              <a:r>
                <a:rPr lang="en-US" sz="1200" dirty="0"/>
                <a:t>2</a:t>
              </a:r>
            </a:p>
          </p:txBody>
        </p:sp>
        <p:sp>
          <p:nvSpPr>
            <p:cNvPr id="301" name="TextBox 300">
              <a:extLst>
                <a:ext uri="{FF2B5EF4-FFF2-40B4-BE49-F238E27FC236}">
                  <a16:creationId xmlns:a16="http://schemas.microsoft.com/office/drawing/2014/main" xmlns="" id="{7269A43F-7518-44FC-8E74-9EFAD61D90D5}"/>
                </a:ext>
              </a:extLst>
            </p:cNvPr>
            <p:cNvSpPr txBox="1"/>
            <p:nvPr/>
          </p:nvSpPr>
          <p:spPr>
            <a:xfrm>
              <a:off x="3260910" y="5300124"/>
              <a:ext cx="246238" cy="515926"/>
            </a:xfrm>
            <a:prstGeom prst="rect">
              <a:avLst/>
            </a:prstGeom>
            <a:noFill/>
          </p:spPr>
          <p:txBody>
            <a:bodyPr wrap="square" rtlCol="0">
              <a:spAutoFit/>
            </a:bodyPr>
            <a:lstStyle/>
            <a:p>
              <a:r>
                <a:rPr lang="en-US" sz="1200" dirty="0"/>
                <a:t>1</a:t>
              </a:r>
            </a:p>
          </p:txBody>
        </p:sp>
        <p:sp>
          <p:nvSpPr>
            <p:cNvPr id="302" name="TextBox 301">
              <a:extLst>
                <a:ext uri="{FF2B5EF4-FFF2-40B4-BE49-F238E27FC236}">
                  <a16:creationId xmlns:a16="http://schemas.microsoft.com/office/drawing/2014/main" xmlns="" id="{FA895C8D-824C-47D8-BAC8-4A99A540081B}"/>
                </a:ext>
              </a:extLst>
            </p:cNvPr>
            <p:cNvSpPr txBox="1"/>
            <p:nvPr/>
          </p:nvSpPr>
          <p:spPr>
            <a:xfrm>
              <a:off x="2164621" y="5283683"/>
              <a:ext cx="246238" cy="515926"/>
            </a:xfrm>
            <a:prstGeom prst="rect">
              <a:avLst/>
            </a:prstGeom>
            <a:noFill/>
          </p:spPr>
          <p:txBody>
            <a:bodyPr wrap="square" rtlCol="0">
              <a:spAutoFit/>
            </a:bodyPr>
            <a:lstStyle/>
            <a:p>
              <a:r>
                <a:rPr lang="en-US" sz="1200" dirty="0"/>
                <a:t>0</a:t>
              </a:r>
            </a:p>
          </p:txBody>
        </p:sp>
        <p:sp>
          <p:nvSpPr>
            <p:cNvPr id="303" name="TextBox 302">
              <a:extLst>
                <a:ext uri="{FF2B5EF4-FFF2-40B4-BE49-F238E27FC236}">
                  <a16:creationId xmlns:a16="http://schemas.microsoft.com/office/drawing/2014/main" xmlns="" id="{E24B7444-0322-458E-B533-FC8306ADDF8E}"/>
                </a:ext>
              </a:extLst>
            </p:cNvPr>
            <p:cNvSpPr txBox="1"/>
            <p:nvPr/>
          </p:nvSpPr>
          <p:spPr>
            <a:xfrm>
              <a:off x="9829118" y="5329558"/>
              <a:ext cx="246238" cy="515926"/>
            </a:xfrm>
            <a:prstGeom prst="rect">
              <a:avLst/>
            </a:prstGeom>
            <a:noFill/>
          </p:spPr>
          <p:txBody>
            <a:bodyPr wrap="square" rtlCol="0">
              <a:spAutoFit/>
            </a:bodyPr>
            <a:lstStyle/>
            <a:p>
              <a:r>
                <a:rPr lang="en-US" sz="1200" dirty="0"/>
                <a:t>7</a:t>
              </a:r>
            </a:p>
          </p:txBody>
        </p:sp>
        <p:sp>
          <p:nvSpPr>
            <p:cNvPr id="304" name="TextBox 303">
              <a:extLst>
                <a:ext uri="{FF2B5EF4-FFF2-40B4-BE49-F238E27FC236}">
                  <a16:creationId xmlns:a16="http://schemas.microsoft.com/office/drawing/2014/main" xmlns="" id="{036AB4CB-3B6E-4DBD-A2C9-D20DFC9737C2}"/>
                </a:ext>
              </a:extLst>
            </p:cNvPr>
            <p:cNvSpPr txBox="1"/>
            <p:nvPr/>
          </p:nvSpPr>
          <p:spPr>
            <a:xfrm>
              <a:off x="8748706" y="5306542"/>
              <a:ext cx="246238" cy="515926"/>
            </a:xfrm>
            <a:prstGeom prst="rect">
              <a:avLst/>
            </a:prstGeom>
            <a:noFill/>
          </p:spPr>
          <p:txBody>
            <a:bodyPr wrap="square" rtlCol="0">
              <a:spAutoFit/>
            </a:bodyPr>
            <a:lstStyle/>
            <a:p>
              <a:r>
                <a:rPr lang="en-US" sz="1200" dirty="0"/>
                <a:t>6</a:t>
              </a:r>
            </a:p>
          </p:txBody>
        </p:sp>
        <p:sp>
          <p:nvSpPr>
            <p:cNvPr id="305" name="TextBox 304">
              <a:extLst>
                <a:ext uri="{FF2B5EF4-FFF2-40B4-BE49-F238E27FC236}">
                  <a16:creationId xmlns:a16="http://schemas.microsoft.com/office/drawing/2014/main" xmlns="" id="{AAA8FD8C-0F13-474C-BB38-3379AFDB95E2}"/>
                </a:ext>
              </a:extLst>
            </p:cNvPr>
            <p:cNvSpPr txBox="1"/>
            <p:nvPr/>
          </p:nvSpPr>
          <p:spPr>
            <a:xfrm>
              <a:off x="7659777" y="5313527"/>
              <a:ext cx="246238" cy="515926"/>
            </a:xfrm>
            <a:prstGeom prst="rect">
              <a:avLst/>
            </a:prstGeom>
            <a:noFill/>
          </p:spPr>
          <p:txBody>
            <a:bodyPr wrap="square" rtlCol="0">
              <a:spAutoFit/>
            </a:bodyPr>
            <a:lstStyle/>
            <a:p>
              <a:r>
                <a:rPr lang="en-US" sz="1200" dirty="0"/>
                <a:t>5</a:t>
              </a:r>
            </a:p>
          </p:txBody>
        </p:sp>
      </p:grpSp>
      <p:grpSp>
        <p:nvGrpSpPr>
          <p:cNvPr id="433" name="Group 654">
            <a:extLst>
              <a:ext uri="{FF2B5EF4-FFF2-40B4-BE49-F238E27FC236}">
                <a16:creationId xmlns:a16="http://schemas.microsoft.com/office/drawing/2014/main" xmlns="" id="{5573599E-4EF1-4600-91C4-2161518088C7}"/>
              </a:ext>
            </a:extLst>
          </p:cNvPr>
          <p:cNvGrpSpPr/>
          <p:nvPr/>
        </p:nvGrpSpPr>
        <p:grpSpPr>
          <a:xfrm rot="7872656">
            <a:off x="2952275" y="4452545"/>
            <a:ext cx="381000" cy="2771959"/>
            <a:chOff x="11380127" y="1797991"/>
            <a:chExt cx="399111" cy="3745131"/>
          </a:xfrm>
          <a:effectLst>
            <a:reflection blurRad="6350" stA="50000" endA="300" endPos="90000" dist="50800" dir="5400000" sy="-100000" algn="bl" rotWithShape="0"/>
          </a:effectLst>
        </p:grpSpPr>
        <p:sp>
          <p:nvSpPr>
            <p:cNvPr id="434" name="Rectangle 433">
              <a:extLst>
                <a:ext uri="{FF2B5EF4-FFF2-40B4-BE49-F238E27FC236}">
                  <a16:creationId xmlns:a16="http://schemas.microsoft.com/office/drawing/2014/main" xmlns="" id="{D885FA48-7783-4978-9F33-898A98799DEE}"/>
                </a:ext>
              </a:extLst>
            </p:cNvPr>
            <p:cNvSpPr/>
            <p:nvPr/>
          </p:nvSpPr>
          <p:spPr>
            <a:xfrm rot="21537726">
              <a:off x="11433311" y="2015673"/>
              <a:ext cx="339555" cy="3077488"/>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a:p>
          </p:txBody>
        </p:sp>
        <p:sp>
          <p:nvSpPr>
            <p:cNvPr id="435" name="Rectangle 434">
              <a:extLst>
                <a:ext uri="{FF2B5EF4-FFF2-40B4-BE49-F238E27FC236}">
                  <a16:creationId xmlns:a16="http://schemas.microsoft.com/office/drawing/2014/main" xmlns="" id="{958973FB-3306-44B6-992D-A50D90D9B277}"/>
                </a:ext>
              </a:extLst>
            </p:cNvPr>
            <p:cNvSpPr/>
            <p:nvPr/>
          </p:nvSpPr>
          <p:spPr>
            <a:xfrm rot="21537726">
              <a:off x="11380127" y="1797991"/>
              <a:ext cx="339555" cy="280219"/>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436" name="Isosceles Triangle 435">
              <a:extLst>
                <a:ext uri="{FF2B5EF4-FFF2-40B4-BE49-F238E27FC236}">
                  <a16:creationId xmlns:a16="http://schemas.microsoft.com/office/drawing/2014/main" xmlns="" id="{B389FFF3-74BD-41DF-9689-735BE9E98269}"/>
                </a:ext>
              </a:extLst>
            </p:cNvPr>
            <p:cNvSpPr/>
            <p:nvPr/>
          </p:nvSpPr>
          <p:spPr>
            <a:xfrm rot="10737726">
              <a:off x="11446671" y="5071881"/>
              <a:ext cx="332567" cy="39793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437" name="Isosceles Triangle 436">
              <a:extLst>
                <a:ext uri="{FF2B5EF4-FFF2-40B4-BE49-F238E27FC236}">
                  <a16:creationId xmlns:a16="http://schemas.microsoft.com/office/drawing/2014/main" xmlns="" id="{B7AD9CF2-15D3-489F-BB34-147447D88962}"/>
                </a:ext>
              </a:extLst>
            </p:cNvPr>
            <p:cNvSpPr/>
            <p:nvPr/>
          </p:nvSpPr>
          <p:spPr>
            <a:xfrm rot="10737726">
              <a:off x="11549294" y="5290056"/>
              <a:ext cx="122618" cy="25306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grpSp>
        <p:nvGrpSpPr>
          <p:cNvPr id="438" name="Group 403">
            <a:extLst>
              <a:ext uri="{FF2B5EF4-FFF2-40B4-BE49-F238E27FC236}">
                <a16:creationId xmlns:a16="http://schemas.microsoft.com/office/drawing/2014/main" xmlns="" id="{62FD8845-7C12-4E31-9FC7-8F2AF5E8D379}"/>
              </a:ext>
            </a:extLst>
          </p:cNvPr>
          <p:cNvGrpSpPr/>
          <p:nvPr/>
        </p:nvGrpSpPr>
        <p:grpSpPr>
          <a:xfrm rot="21247771" flipH="1">
            <a:off x="-6696247" y="-4191713"/>
            <a:ext cx="15568970" cy="10591070"/>
            <a:chOff x="2796540" y="1463040"/>
            <a:chExt cx="3840480" cy="3840480"/>
          </a:xfrm>
        </p:grpSpPr>
        <p:grpSp>
          <p:nvGrpSpPr>
            <p:cNvPr id="439" name="Group 404">
              <a:extLst>
                <a:ext uri="{FF2B5EF4-FFF2-40B4-BE49-F238E27FC236}">
                  <a16:creationId xmlns:a16="http://schemas.microsoft.com/office/drawing/2014/main" xmlns="" id="{DD095A3F-E950-463D-8D22-FF2A80511571}"/>
                </a:ext>
              </a:extLst>
            </p:cNvPr>
            <p:cNvGrpSpPr/>
            <p:nvPr/>
          </p:nvGrpSpPr>
          <p:grpSpPr>
            <a:xfrm>
              <a:off x="3957013" y="1509211"/>
              <a:ext cx="811685" cy="2071952"/>
              <a:chOff x="3235007" y="877459"/>
              <a:chExt cx="2013827" cy="5066298"/>
            </a:xfrm>
          </p:grpSpPr>
          <p:grpSp>
            <p:nvGrpSpPr>
              <p:cNvPr id="441" name="Group 406">
                <a:extLst>
                  <a:ext uri="{FF2B5EF4-FFF2-40B4-BE49-F238E27FC236}">
                    <a16:creationId xmlns:a16="http://schemas.microsoft.com/office/drawing/2014/main" xmlns="" id="{19104C1B-031E-483E-ABF7-66CD0B69238B}"/>
                  </a:ext>
                </a:extLst>
              </p:cNvPr>
              <p:cNvGrpSpPr/>
              <p:nvPr/>
            </p:nvGrpSpPr>
            <p:grpSpPr>
              <a:xfrm>
                <a:off x="3235007" y="1517004"/>
                <a:ext cx="2013827" cy="4426753"/>
                <a:chOff x="3235007" y="1517004"/>
                <a:chExt cx="2013827" cy="4426753"/>
              </a:xfrm>
            </p:grpSpPr>
            <p:grpSp>
              <p:nvGrpSpPr>
                <p:cNvPr id="446" name="Group 411">
                  <a:extLst>
                    <a:ext uri="{FF2B5EF4-FFF2-40B4-BE49-F238E27FC236}">
                      <a16:creationId xmlns:a16="http://schemas.microsoft.com/office/drawing/2014/main" xmlns="" id="{9D35E63D-E0C1-4B50-8384-9B3A1ABB15F4}"/>
                    </a:ext>
                  </a:extLst>
                </p:cNvPr>
                <p:cNvGrpSpPr/>
                <p:nvPr/>
              </p:nvGrpSpPr>
              <p:grpSpPr>
                <a:xfrm rot="165305">
                  <a:off x="4871745" y="1517004"/>
                  <a:ext cx="377089" cy="4158047"/>
                  <a:chOff x="4873598" y="1515495"/>
                  <a:chExt cx="377089" cy="4158047"/>
                </a:xfrm>
              </p:grpSpPr>
              <p:grpSp>
                <p:nvGrpSpPr>
                  <p:cNvPr id="459" name="Group 424">
                    <a:extLst>
                      <a:ext uri="{FF2B5EF4-FFF2-40B4-BE49-F238E27FC236}">
                        <a16:creationId xmlns:a16="http://schemas.microsoft.com/office/drawing/2014/main" xmlns="" id="{DD143ED2-8381-45C5-8F89-2A0374C9DD4D}"/>
                      </a:ext>
                    </a:extLst>
                  </p:cNvPr>
                  <p:cNvGrpSpPr/>
                  <p:nvPr/>
                </p:nvGrpSpPr>
                <p:grpSpPr>
                  <a:xfrm>
                    <a:off x="4873598" y="1515495"/>
                    <a:ext cx="229432" cy="3545161"/>
                    <a:chOff x="4852973" y="1515495"/>
                    <a:chExt cx="178998" cy="3545161"/>
                  </a:xfrm>
                </p:grpSpPr>
                <p:sp>
                  <p:nvSpPr>
                    <p:cNvPr id="461" name="Rectangle: Single Corner Rounded 17">
                      <a:extLst>
                        <a:ext uri="{FF2B5EF4-FFF2-40B4-BE49-F238E27FC236}">
                          <a16:creationId xmlns:a16="http://schemas.microsoft.com/office/drawing/2014/main" xmlns="" id="{6260DD48-8F32-4814-B1FB-4DF6A6645D68}"/>
                        </a:ext>
                      </a:extLst>
                    </p:cNvPr>
                    <p:cNvSpPr/>
                    <p:nvPr/>
                  </p:nvSpPr>
                  <p:spPr>
                    <a:xfrm rot="20849980">
                      <a:off x="4852973" y="1515495"/>
                      <a:ext cx="178998" cy="3545161"/>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2" name="Rectangle: Single Corner Rounded 17">
                      <a:extLst>
                        <a:ext uri="{FF2B5EF4-FFF2-40B4-BE49-F238E27FC236}">
                          <a16:creationId xmlns:a16="http://schemas.microsoft.com/office/drawing/2014/main" xmlns="" id="{3DC69709-610B-4679-BD6E-609E09B49C4A}"/>
                        </a:ext>
                      </a:extLst>
                    </p:cNvPr>
                    <p:cNvSpPr/>
                    <p:nvPr/>
                  </p:nvSpPr>
                  <p:spPr>
                    <a:xfrm rot="20849980">
                      <a:off x="4883852" y="1687391"/>
                      <a:ext cx="105072" cy="3193182"/>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sp>
                <p:nvSpPr>
                  <p:cNvPr id="460" name="Isosceles Triangle 459">
                    <a:extLst>
                      <a:ext uri="{FF2B5EF4-FFF2-40B4-BE49-F238E27FC236}">
                        <a16:creationId xmlns:a16="http://schemas.microsoft.com/office/drawing/2014/main" xmlns="" id="{F6C33FED-E458-4B53-B03F-0C56E8448487}"/>
                      </a:ext>
                    </a:extLst>
                  </p:cNvPr>
                  <p:cNvSpPr/>
                  <p:nvPr/>
                </p:nvSpPr>
                <p:spPr>
                  <a:xfrm rot="10364708" flipH="1">
                    <a:off x="5199620" y="4960424"/>
                    <a:ext cx="51067" cy="71311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rgbClr val="CCCCFF"/>
                        </a:solidFill>
                      </a:ln>
                      <a:solidFill>
                        <a:schemeClr val="tx1"/>
                      </a:solidFill>
                      <a:effectLst>
                        <a:outerShdw blurRad="38100" dist="19050" dir="2700000" algn="tl" rotWithShape="0">
                          <a:schemeClr val="dk1">
                            <a:alpha val="40000"/>
                          </a:schemeClr>
                        </a:outerShdw>
                      </a:effectLst>
                    </a:endParaRPr>
                  </a:p>
                </p:txBody>
              </p:sp>
            </p:grpSp>
            <p:grpSp>
              <p:nvGrpSpPr>
                <p:cNvPr id="447" name="Group 412">
                  <a:extLst>
                    <a:ext uri="{FF2B5EF4-FFF2-40B4-BE49-F238E27FC236}">
                      <a16:creationId xmlns:a16="http://schemas.microsoft.com/office/drawing/2014/main" xmlns="" id="{33E25179-B62E-430C-BA27-71328906ED23}"/>
                    </a:ext>
                  </a:extLst>
                </p:cNvPr>
                <p:cNvGrpSpPr/>
                <p:nvPr/>
              </p:nvGrpSpPr>
              <p:grpSpPr>
                <a:xfrm>
                  <a:off x="3782752" y="1635971"/>
                  <a:ext cx="458787" cy="2606275"/>
                  <a:chOff x="6494131" y="3300804"/>
                  <a:chExt cx="458787" cy="2606275"/>
                </a:xfrm>
              </p:grpSpPr>
              <p:sp>
                <p:nvSpPr>
                  <p:cNvPr id="457" name="Rectangle: Single Corner Rounded 17">
                    <a:extLst>
                      <a:ext uri="{FF2B5EF4-FFF2-40B4-BE49-F238E27FC236}">
                        <a16:creationId xmlns:a16="http://schemas.microsoft.com/office/drawing/2014/main" xmlns="" id="{BDACFDF1-28A6-4933-9767-1A64CEB5E72F}"/>
                      </a:ext>
                    </a:extLst>
                  </p:cNvPr>
                  <p:cNvSpPr/>
                  <p:nvPr/>
                </p:nvSpPr>
                <p:spPr>
                  <a:xfrm rot="841736" flipH="1">
                    <a:off x="6494131" y="3300804"/>
                    <a:ext cx="458787" cy="2606275"/>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49091"/>
                      <a:gd name="connsiteX1" fmla="*/ 223242 w 267892"/>
                      <a:gd name="connsiteY1" fmla="*/ 0 h 3549091"/>
                      <a:gd name="connsiteX2" fmla="*/ 267892 w 267892"/>
                      <a:gd name="connsiteY2" fmla="*/ 44650 h 3549091"/>
                      <a:gd name="connsiteX3" fmla="*/ 100744 w 267892"/>
                      <a:gd name="connsiteY3" fmla="*/ 3549091 h 3549091"/>
                      <a:gd name="connsiteX4" fmla="*/ 245471 w 267892"/>
                      <a:gd name="connsiteY4" fmla="*/ 2614715 h 3549091"/>
                      <a:gd name="connsiteX5" fmla="*/ 0 w 267892"/>
                      <a:gd name="connsiteY5" fmla="*/ 0 h 3549091"/>
                      <a:gd name="connsiteX0" fmla="*/ 0 w 391470"/>
                      <a:gd name="connsiteY0" fmla="*/ 0 h 3037924"/>
                      <a:gd name="connsiteX1" fmla="*/ 223242 w 391470"/>
                      <a:gd name="connsiteY1" fmla="*/ 0 h 3037924"/>
                      <a:gd name="connsiteX2" fmla="*/ 267892 w 391470"/>
                      <a:gd name="connsiteY2" fmla="*/ 44650 h 3037924"/>
                      <a:gd name="connsiteX3" fmla="*/ 312034 w 391470"/>
                      <a:gd name="connsiteY3" fmla="*/ 3037924 h 3037924"/>
                      <a:gd name="connsiteX4" fmla="*/ 245471 w 391470"/>
                      <a:gd name="connsiteY4" fmla="*/ 2614715 h 3037924"/>
                      <a:gd name="connsiteX5" fmla="*/ 0 w 391470"/>
                      <a:gd name="connsiteY5" fmla="*/ 0 h 3037924"/>
                      <a:gd name="connsiteX0" fmla="*/ 66535 w 458005"/>
                      <a:gd name="connsiteY0" fmla="*/ 0 h 3037924"/>
                      <a:gd name="connsiteX1" fmla="*/ 289777 w 458005"/>
                      <a:gd name="connsiteY1" fmla="*/ 0 h 3037924"/>
                      <a:gd name="connsiteX2" fmla="*/ 334427 w 458005"/>
                      <a:gd name="connsiteY2" fmla="*/ 44650 h 3037924"/>
                      <a:gd name="connsiteX3" fmla="*/ 378569 w 458005"/>
                      <a:gd name="connsiteY3" fmla="*/ 3037924 h 3037924"/>
                      <a:gd name="connsiteX4" fmla="*/ 0 w 458005"/>
                      <a:gd name="connsiteY4" fmla="*/ 2810939 h 3037924"/>
                      <a:gd name="connsiteX5" fmla="*/ 66535 w 458005"/>
                      <a:gd name="connsiteY5" fmla="*/ 0 h 3037924"/>
                      <a:gd name="connsiteX0" fmla="*/ 66535 w 395557"/>
                      <a:gd name="connsiteY0" fmla="*/ 0 h 3037924"/>
                      <a:gd name="connsiteX1" fmla="*/ 289777 w 395557"/>
                      <a:gd name="connsiteY1" fmla="*/ 0 h 3037924"/>
                      <a:gd name="connsiteX2" fmla="*/ 334427 w 395557"/>
                      <a:gd name="connsiteY2" fmla="*/ 44650 h 3037924"/>
                      <a:gd name="connsiteX3" fmla="*/ 225892 w 395557"/>
                      <a:gd name="connsiteY3" fmla="*/ 2414467 h 3037924"/>
                      <a:gd name="connsiteX4" fmla="*/ 378569 w 395557"/>
                      <a:gd name="connsiteY4" fmla="*/ 3037924 h 3037924"/>
                      <a:gd name="connsiteX5" fmla="*/ 0 w 395557"/>
                      <a:gd name="connsiteY5" fmla="*/ 2810939 h 3037924"/>
                      <a:gd name="connsiteX6" fmla="*/ 66535 w 395557"/>
                      <a:gd name="connsiteY6" fmla="*/ 0 h 3037924"/>
                      <a:gd name="connsiteX0" fmla="*/ 4167 w 333189"/>
                      <a:gd name="connsiteY0" fmla="*/ 0 h 3037924"/>
                      <a:gd name="connsiteX1" fmla="*/ 227409 w 333189"/>
                      <a:gd name="connsiteY1" fmla="*/ 0 h 3037924"/>
                      <a:gd name="connsiteX2" fmla="*/ 272059 w 333189"/>
                      <a:gd name="connsiteY2" fmla="*/ 4465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94865 w 333189"/>
                      <a:gd name="connsiteY2" fmla="*/ 102595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48372 w 333189"/>
                      <a:gd name="connsiteY2" fmla="*/ 10891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1785"/>
                      <a:gd name="connsiteY0" fmla="*/ 0 h 3037924"/>
                      <a:gd name="connsiteX1" fmla="*/ 227409 w 331785"/>
                      <a:gd name="connsiteY1" fmla="*/ 0 h 3037924"/>
                      <a:gd name="connsiteX2" fmla="*/ 148372 w 331785"/>
                      <a:gd name="connsiteY2" fmla="*/ 108910 h 3037924"/>
                      <a:gd name="connsiteX3" fmla="*/ 138303 w 331785"/>
                      <a:gd name="connsiteY3" fmla="*/ 2411717 h 3037924"/>
                      <a:gd name="connsiteX4" fmla="*/ 316201 w 331785"/>
                      <a:gd name="connsiteY4" fmla="*/ 3037924 h 3037924"/>
                      <a:gd name="connsiteX5" fmla="*/ 0 w 331785"/>
                      <a:gd name="connsiteY5" fmla="*/ 2830307 h 3037924"/>
                      <a:gd name="connsiteX6" fmla="*/ 4167 w 331785"/>
                      <a:gd name="connsiteY6" fmla="*/ 0 h 3037924"/>
                      <a:gd name="connsiteX0" fmla="*/ 4167 w 336420"/>
                      <a:gd name="connsiteY0" fmla="*/ 0 h 2830307"/>
                      <a:gd name="connsiteX1" fmla="*/ 227409 w 336420"/>
                      <a:gd name="connsiteY1" fmla="*/ 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336420"/>
                      <a:gd name="connsiteY0" fmla="*/ 0 h 2830307"/>
                      <a:gd name="connsiteX1" fmla="*/ 151539 w 336420"/>
                      <a:gd name="connsiteY1" fmla="*/ 1726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297670"/>
                      <a:gd name="connsiteY0" fmla="*/ 0 h 2830307"/>
                      <a:gd name="connsiteX1" fmla="*/ 151539 w 297670"/>
                      <a:gd name="connsiteY1" fmla="*/ 17260 h 2830307"/>
                      <a:gd name="connsiteX2" fmla="*/ 148372 w 297670"/>
                      <a:gd name="connsiteY2" fmla="*/ 108910 h 2830307"/>
                      <a:gd name="connsiteX3" fmla="*/ 138303 w 297670"/>
                      <a:gd name="connsiteY3" fmla="*/ 2411717 h 2830307"/>
                      <a:gd name="connsiteX4" fmla="*/ 279989 w 297670"/>
                      <a:gd name="connsiteY4" fmla="*/ 2411677 h 2830307"/>
                      <a:gd name="connsiteX5" fmla="*/ 0 w 297670"/>
                      <a:gd name="connsiteY5" fmla="*/ 2830307 h 2830307"/>
                      <a:gd name="connsiteX6" fmla="*/ 4167 w 297670"/>
                      <a:gd name="connsiteY6" fmla="*/ 0 h 2830307"/>
                      <a:gd name="connsiteX0" fmla="*/ 4167 w 297388"/>
                      <a:gd name="connsiteY0" fmla="*/ 0 h 2830307"/>
                      <a:gd name="connsiteX1" fmla="*/ 151539 w 297388"/>
                      <a:gd name="connsiteY1" fmla="*/ 17260 h 2830307"/>
                      <a:gd name="connsiteX2" fmla="*/ 148372 w 297388"/>
                      <a:gd name="connsiteY2" fmla="*/ 108910 h 2830307"/>
                      <a:gd name="connsiteX3" fmla="*/ 133939 w 297388"/>
                      <a:gd name="connsiteY3" fmla="*/ 2207661 h 2830307"/>
                      <a:gd name="connsiteX4" fmla="*/ 279989 w 297388"/>
                      <a:gd name="connsiteY4" fmla="*/ 2411677 h 2830307"/>
                      <a:gd name="connsiteX5" fmla="*/ 0 w 297388"/>
                      <a:gd name="connsiteY5" fmla="*/ 2830307 h 2830307"/>
                      <a:gd name="connsiteX6" fmla="*/ 4167 w 297388"/>
                      <a:gd name="connsiteY6" fmla="*/ 0 h 2830307"/>
                      <a:gd name="connsiteX0" fmla="*/ 0 w 293221"/>
                      <a:gd name="connsiteY0" fmla="*/ 0 h 2960981"/>
                      <a:gd name="connsiteX1" fmla="*/ 147372 w 293221"/>
                      <a:gd name="connsiteY1" fmla="*/ 17260 h 2960981"/>
                      <a:gd name="connsiteX2" fmla="*/ 144205 w 293221"/>
                      <a:gd name="connsiteY2" fmla="*/ 108910 h 2960981"/>
                      <a:gd name="connsiteX3" fmla="*/ 129772 w 293221"/>
                      <a:gd name="connsiteY3" fmla="*/ 2207661 h 2960981"/>
                      <a:gd name="connsiteX4" fmla="*/ 275822 w 293221"/>
                      <a:gd name="connsiteY4" fmla="*/ 2411677 h 2960981"/>
                      <a:gd name="connsiteX5" fmla="*/ 1529 w 293221"/>
                      <a:gd name="connsiteY5" fmla="*/ 2960981 h 2960981"/>
                      <a:gd name="connsiteX6" fmla="*/ 0 w 293221"/>
                      <a:gd name="connsiteY6" fmla="*/ 0 h 2960981"/>
                      <a:gd name="connsiteX0" fmla="*/ 0 w 275822"/>
                      <a:gd name="connsiteY0" fmla="*/ 0 h 2960981"/>
                      <a:gd name="connsiteX1" fmla="*/ 147372 w 275822"/>
                      <a:gd name="connsiteY1" fmla="*/ 17260 h 2960981"/>
                      <a:gd name="connsiteX2" fmla="*/ 144205 w 275822"/>
                      <a:gd name="connsiteY2" fmla="*/ 108910 h 2960981"/>
                      <a:gd name="connsiteX3" fmla="*/ 129772 w 275822"/>
                      <a:gd name="connsiteY3" fmla="*/ 2207661 h 2960981"/>
                      <a:gd name="connsiteX4" fmla="*/ 275822 w 275822"/>
                      <a:gd name="connsiteY4" fmla="*/ 2411677 h 2960981"/>
                      <a:gd name="connsiteX5" fmla="*/ 185063 w 275822"/>
                      <a:gd name="connsiteY5" fmla="*/ 2904220 h 2960981"/>
                      <a:gd name="connsiteX6" fmla="*/ 1529 w 275822"/>
                      <a:gd name="connsiteY6" fmla="*/ 2960981 h 2960981"/>
                      <a:gd name="connsiteX7" fmla="*/ 0 w 275822"/>
                      <a:gd name="connsiteY7" fmla="*/ 0 h 29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22" h="2960981">
                        <a:moveTo>
                          <a:pt x="0" y="0"/>
                        </a:moveTo>
                        <a:lnTo>
                          <a:pt x="147372" y="17260"/>
                        </a:lnTo>
                        <a:cubicBezTo>
                          <a:pt x="172032" y="17260"/>
                          <a:pt x="144205" y="84250"/>
                          <a:pt x="144205" y="108910"/>
                        </a:cubicBezTo>
                        <a:cubicBezTo>
                          <a:pt x="175390" y="499097"/>
                          <a:pt x="122415" y="1708782"/>
                          <a:pt x="129772" y="2207661"/>
                        </a:cubicBezTo>
                        <a:cubicBezTo>
                          <a:pt x="137129" y="2706540"/>
                          <a:pt x="272860" y="2337576"/>
                          <a:pt x="275822" y="2411677"/>
                        </a:cubicBezTo>
                        <a:cubicBezTo>
                          <a:pt x="233064" y="2491874"/>
                          <a:pt x="227821" y="2824023"/>
                          <a:pt x="185063" y="2904220"/>
                        </a:cubicBezTo>
                        <a:lnTo>
                          <a:pt x="1529" y="2960981"/>
                        </a:lnTo>
                        <a:cubicBezTo>
                          <a:pt x="1019" y="1973987"/>
                          <a:pt x="510" y="986994"/>
                          <a:pt x="0" y="0"/>
                        </a:cubicBez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 name="Rectangle: Single Corner Rounded 17">
                    <a:extLst>
                      <a:ext uri="{FF2B5EF4-FFF2-40B4-BE49-F238E27FC236}">
                        <a16:creationId xmlns:a16="http://schemas.microsoft.com/office/drawing/2014/main" xmlns="" id="{1B9754BD-5D5B-4DE7-AA54-42E81979A729}"/>
                      </a:ext>
                    </a:extLst>
                  </p:cNvPr>
                  <p:cNvSpPr/>
                  <p:nvPr/>
                </p:nvSpPr>
                <p:spPr>
                  <a:xfrm rot="841736" flipH="1">
                    <a:off x="6788985" y="3352909"/>
                    <a:ext cx="92876" cy="2461244"/>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grpSp>
              <p:nvGrpSpPr>
                <p:cNvPr id="448" name="Group 413">
                  <a:extLst>
                    <a:ext uri="{FF2B5EF4-FFF2-40B4-BE49-F238E27FC236}">
                      <a16:creationId xmlns:a16="http://schemas.microsoft.com/office/drawing/2014/main" xmlns="" id="{F4F12344-E2C4-45C3-944B-43EAB1003617}"/>
                    </a:ext>
                  </a:extLst>
                </p:cNvPr>
                <p:cNvGrpSpPr/>
                <p:nvPr/>
              </p:nvGrpSpPr>
              <p:grpSpPr>
                <a:xfrm>
                  <a:off x="3235007" y="2776806"/>
                  <a:ext cx="581418" cy="3166951"/>
                  <a:chOff x="2711995" y="2758380"/>
                  <a:chExt cx="581418" cy="3166951"/>
                </a:xfrm>
              </p:grpSpPr>
              <p:grpSp>
                <p:nvGrpSpPr>
                  <p:cNvPr id="449" name="Group 414">
                    <a:extLst>
                      <a:ext uri="{FF2B5EF4-FFF2-40B4-BE49-F238E27FC236}">
                        <a16:creationId xmlns:a16="http://schemas.microsoft.com/office/drawing/2014/main" xmlns="" id="{FA1513E6-8858-48F6-A6A7-B38058B98B86}"/>
                      </a:ext>
                    </a:extLst>
                  </p:cNvPr>
                  <p:cNvGrpSpPr/>
                  <p:nvPr/>
                </p:nvGrpSpPr>
                <p:grpSpPr>
                  <a:xfrm rot="225478">
                    <a:off x="2806901" y="2758380"/>
                    <a:ext cx="295967" cy="3166951"/>
                    <a:chOff x="10867127" y="2008667"/>
                    <a:chExt cx="295967" cy="3166951"/>
                  </a:xfrm>
                </p:grpSpPr>
                <p:sp>
                  <p:nvSpPr>
                    <p:cNvPr id="453" name="Rectangle 452">
                      <a:extLst>
                        <a:ext uri="{FF2B5EF4-FFF2-40B4-BE49-F238E27FC236}">
                          <a16:creationId xmlns:a16="http://schemas.microsoft.com/office/drawing/2014/main" xmlns="" id="{8C6259B3-71EA-4881-8319-FFE513DA4C71}"/>
                        </a:ext>
                      </a:extLst>
                    </p:cNvPr>
                    <p:cNvSpPr/>
                    <p:nvPr/>
                  </p:nvSpPr>
                  <p:spPr>
                    <a:xfrm rot="18524">
                      <a:off x="10867479" y="2008667"/>
                      <a:ext cx="260631" cy="2391073"/>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dirty="0"/>
                    </a:p>
                  </p:txBody>
                </p:sp>
                <p:sp>
                  <p:nvSpPr>
                    <p:cNvPr id="454" name="Rectangle 453">
                      <a:extLst>
                        <a:ext uri="{FF2B5EF4-FFF2-40B4-BE49-F238E27FC236}">
                          <a16:creationId xmlns:a16="http://schemas.microsoft.com/office/drawing/2014/main" xmlns="" id="{6F2AE7CD-9385-4EFE-9E58-77BD30DAE86A}"/>
                        </a:ext>
                      </a:extLst>
                    </p:cNvPr>
                    <p:cNvSpPr/>
                    <p:nvPr/>
                  </p:nvSpPr>
                  <p:spPr>
                    <a:xfrm rot="21573414">
                      <a:off x="10867127" y="2081519"/>
                      <a:ext cx="259162" cy="346850"/>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455" name="Isosceles Triangle 454">
                      <a:extLst>
                        <a:ext uri="{FF2B5EF4-FFF2-40B4-BE49-F238E27FC236}">
                          <a16:creationId xmlns:a16="http://schemas.microsoft.com/office/drawing/2014/main" xmlns="" id="{265E54A3-F205-4F77-85B3-0EE7CD8D3EDA}"/>
                        </a:ext>
                      </a:extLst>
                    </p:cNvPr>
                    <p:cNvSpPr/>
                    <p:nvPr/>
                  </p:nvSpPr>
                  <p:spPr>
                    <a:xfrm rot="10378441" flipH="1">
                      <a:off x="10893112" y="4363252"/>
                      <a:ext cx="269982" cy="812366"/>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456" name="Isosceles Triangle 455">
                      <a:extLst>
                        <a:ext uri="{FF2B5EF4-FFF2-40B4-BE49-F238E27FC236}">
                          <a16:creationId xmlns:a16="http://schemas.microsoft.com/office/drawing/2014/main" xmlns="" id="{FD5FF096-2C61-4A89-A458-EAF29DAB6B7F}"/>
                        </a:ext>
                      </a:extLst>
                    </p:cNvPr>
                    <p:cNvSpPr/>
                    <p:nvPr/>
                  </p:nvSpPr>
                  <p:spPr>
                    <a:xfrm rot="10378441" flipH="1">
                      <a:off x="11037096" y="4975758"/>
                      <a:ext cx="27981" cy="92247"/>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grpSp>
                <p:nvGrpSpPr>
                  <p:cNvPr id="450" name="Group 415">
                    <a:extLst>
                      <a:ext uri="{FF2B5EF4-FFF2-40B4-BE49-F238E27FC236}">
                        <a16:creationId xmlns:a16="http://schemas.microsoft.com/office/drawing/2014/main" xmlns="" id="{1A19379D-1138-4542-A868-4ACE7EFF9F99}"/>
                      </a:ext>
                    </a:extLst>
                  </p:cNvPr>
                  <p:cNvGrpSpPr/>
                  <p:nvPr/>
                </p:nvGrpSpPr>
                <p:grpSpPr>
                  <a:xfrm>
                    <a:off x="2711995" y="3823293"/>
                    <a:ext cx="581418" cy="600551"/>
                    <a:chOff x="1608686" y="3830040"/>
                    <a:chExt cx="581418" cy="600551"/>
                  </a:xfrm>
                </p:grpSpPr>
                <p:sp>
                  <p:nvSpPr>
                    <p:cNvPr id="451" name="Cylinder 416">
                      <a:extLst>
                        <a:ext uri="{FF2B5EF4-FFF2-40B4-BE49-F238E27FC236}">
                          <a16:creationId xmlns:a16="http://schemas.microsoft.com/office/drawing/2014/main" xmlns="" id="{2D6924E4-B052-4293-A639-C6CD1E1FCCB0}"/>
                        </a:ext>
                      </a:extLst>
                    </p:cNvPr>
                    <p:cNvSpPr/>
                    <p:nvPr/>
                  </p:nvSpPr>
                  <p:spPr>
                    <a:xfrm rot="5400000">
                      <a:off x="1569819" y="4051625"/>
                      <a:ext cx="355496" cy="277762"/>
                    </a:xfrm>
                    <a:prstGeom prst="can">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2" name="Freeform: Shape 417">
                      <a:extLst>
                        <a:ext uri="{FF2B5EF4-FFF2-40B4-BE49-F238E27FC236}">
                          <a16:creationId xmlns:a16="http://schemas.microsoft.com/office/drawing/2014/main" xmlns="" id="{64A19D9A-BC3F-4322-A42B-5D480E4CBD8F}"/>
                        </a:ext>
                      </a:extLst>
                    </p:cNvPr>
                    <p:cNvSpPr/>
                    <p:nvPr/>
                  </p:nvSpPr>
                  <p:spPr>
                    <a:xfrm rot="21478607">
                      <a:off x="1797365" y="3830040"/>
                      <a:ext cx="392739" cy="600551"/>
                    </a:xfrm>
                    <a:custGeom>
                      <a:avLst/>
                      <a:gdLst>
                        <a:gd name="connsiteX0" fmla="*/ 508514 w 508514"/>
                        <a:gd name="connsiteY0" fmla="*/ 0 h 600551"/>
                        <a:gd name="connsiteX1" fmla="*/ 508514 w 508514"/>
                        <a:gd name="connsiteY1" fmla="*/ 536987 h 600551"/>
                        <a:gd name="connsiteX2" fmla="*/ 254257 w 508514"/>
                        <a:gd name="connsiteY2" fmla="*/ 600551 h 600551"/>
                        <a:gd name="connsiteX3" fmla="*/ 0 w 508514"/>
                        <a:gd name="connsiteY3" fmla="*/ 536987 h 600551"/>
                        <a:gd name="connsiteX4" fmla="*/ 1 w 508514"/>
                        <a:gd name="connsiteY4" fmla="*/ 8776 h 600551"/>
                        <a:gd name="connsiteX5" fmla="*/ 50317 w 508514"/>
                        <a:gd name="connsiteY5" fmla="*/ 38261 h 600551"/>
                        <a:gd name="connsiteX6" fmla="*/ 230469 w 508514"/>
                        <a:gd name="connsiteY6" fmla="*/ 81078 h 600551"/>
                        <a:gd name="connsiteX7" fmla="*/ 493880 w 508514"/>
                        <a:gd name="connsiteY7" fmla="*/ 11160 h 600551"/>
                        <a:gd name="connsiteX8" fmla="*/ 508514 w 508514"/>
                        <a:gd name="connsiteY8" fmla="*/ 0 h 60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514" h="600551">
                          <a:moveTo>
                            <a:pt x="508514" y="0"/>
                          </a:moveTo>
                          <a:lnTo>
                            <a:pt x="508514" y="536987"/>
                          </a:lnTo>
                          <a:cubicBezTo>
                            <a:pt x="508514" y="572092"/>
                            <a:pt x="394679" y="600552"/>
                            <a:pt x="254257" y="600551"/>
                          </a:cubicBezTo>
                          <a:cubicBezTo>
                            <a:pt x="113835" y="600552"/>
                            <a:pt x="0" y="572092"/>
                            <a:pt x="0" y="536987"/>
                          </a:cubicBezTo>
                          <a:lnTo>
                            <a:pt x="1" y="8776"/>
                          </a:lnTo>
                          <a:lnTo>
                            <a:pt x="50317" y="38261"/>
                          </a:lnTo>
                          <a:cubicBezTo>
                            <a:pt x="105256" y="63675"/>
                            <a:pt x="166110" y="78805"/>
                            <a:pt x="230469" y="81078"/>
                          </a:cubicBezTo>
                          <a:cubicBezTo>
                            <a:pt x="327007" y="84489"/>
                            <a:pt x="417721" y="58487"/>
                            <a:pt x="493880" y="11160"/>
                          </a:cubicBezTo>
                          <a:lnTo>
                            <a:pt x="508514"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grpSp>
            <p:nvGrpSpPr>
              <p:cNvPr id="442" name="Group 407">
                <a:extLst>
                  <a:ext uri="{FF2B5EF4-FFF2-40B4-BE49-F238E27FC236}">
                    <a16:creationId xmlns:a16="http://schemas.microsoft.com/office/drawing/2014/main" xmlns="" id="{ED36C0A2-D248-4685-A0C0-3449D5A2C90B}"/>
                  </a:ext>
                </a:extLst>
              </p:cNvPr>
              <p:cNvGrpSpPr/>
              <p:nvPr/>
            </p:nvGrpSpPr>
            <p:grpSpPr>
              <a:xfrm>
                <a:off x="4178616" y="877459"/>
                <a:ext cx="745504" cy="1295697"/>
                <a:chOff x="5970436" y="917050"/>
                <a:chExt cx="745504" cy="1295697"/>
              </a:xfrm>
            </p:grpSpPr>
            <p:sp>
              <p:nvSpPr>
                <p:cNvPr id="443" name="Rectangle 442">
                  <a:extLst>
                    <a:ext uri="{FF2B5EF4-FFF2-40B4-BE49-F238E27FC236}">
                      <a16:creationId xmlns:a16="http://schemas.microsoft.com/office/drawing/2014/main" xmlns="" id="{23BA96C3-1F73-4CAA-9DBC-FD3E874D5C95}"/>
                    </a:ext>
                  </a:extLst>
                </p:cNvPr>
                <p:cNvSpPr/>
                <p:nvPr/>
              </p:nvSpPr>
              <p:spPr>
                <a:xfrm>
                  <a:off x="6278571" y="917050"/>
                  <a:ext cx="200025" cy="6663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ectangle: Rounded Corners 409">
                  <a:extLst>
                    <a:ext uri="{FF2B5EF4-FFF2-40B4-BE49-F238E27FC236}">
                      <a16:creationId xmlns:a16="http://schemas.microsoft.com/office/drawing/2014/main" xmlns="" id="{0F19A9F2-1A5B-4C44-99CC-7B3AECCEF096}"/>
                    </a:ext>
                  </a:extLst>
                </p:cNvPr>
                <p:cNvSpPr/>
                <p:nvPr/>
              </p:nvSpPr>
              <p:spPr>
                <a:xfrm>
                  <a:off x="5970436" y="1352940"/>
                  <a:ext cx="745504" cy="859807"/>
                </a:xfrm>
                <a:prstGeom prst="roundRect">
                  <a:avLst/>
                </a:prstGeom>
                <a:gradFill flip="none" rotWithShape="1">
                  <a:gsLst>
                    <a:gs pos="33000">
                      <a:schemeClr val="tx1"/>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Star: 7 Points 410">
                  <a:extLst>
                    <a:ext uri="{FF2B5EF4-FFF2-40B4-BE49-F238E27FC236}">
                      <a16:creationId xmlns:a16="http://schemas.microsoft.com/office/drawing/2014/main" xmlns="" id="{F4886571-9AE7-4AD9-818D-31E8F97ACCE2}"/>
                    </a:ext>
                  </a:extLst>
                </p:cNvPr>
                <p:cNvSpPr/>
                <p:nvPr/>
              </p:nvSpPr>
              <p:spPr>
                <a:xfrm>
                  <a:off x="6158615" y="1679762"/>
                  <a:ext cx="264114" cy="272392"/>
                </a:xfrm>
                <a:prstGeom prst="star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0" name="Oval 439">
              <a:extLst>
                <a:ext uri="{FF2B5EF4-FFF2-40B4-BE49-F238E27FC236}">
                  <a16:creationId xmlns:a16="http://schemas.microsoft.com/office/drawing/2014/main" xmlns="" id="{445B3255-A899-4E22-AED9-EDDBE127A99B}"/>
                </a:ext>
              </a:extLst>
            </p:cNvPr>
            <p:cNvSpPr/>
            <p:nvPr/>
          </p:nvSpPr>
          <p:spPr>
            <a:xfrm>
              <a:off x="2796540" y="1463040"/>
              <a:ext cx="3840480" cy="3840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463" name="TextBox 462"/>
          <p:cNvSpPr txBox="1"/>
          <p:nvPr/>
        </p:nvSpPr>
        <p:spPr>
          <a:xfrm rot="10998880" flipV="1">
            <a:off x="4800296" y="4859481"/>
            <a:ext cx="372422" cy="461665"/>
          </a:xfrm>
          <a:prstGeom prst="rect">
            <a:avLst/>
          </a:prstGeom>
          <a:noFill/>
        </p:spPr>
        <p:txBody>
          <a:bodyPr wrap="square" rtlCol="0">
            <a:spAutoFit/>
          </a:bodyPr>
          <a:lstStyle/>
          <a:p>
            <a:r>
              <a:rPr lang="en-US" sz="2400" dirty="0" smtClean="0"/>
              <a:t>C</a:t>
            </a:r>
            <a:endParaRPr lang="en-US" sz="2400" dirty="0"/>
          </a:p>
        </p:txBody>
      </p:sp>
      <p:sp>
        <p:nvSpPr>
          <p:cNvPr id="464" name="Arc 463"/>
          <p:cNvSpPr/>
          <p:nvPr/>
        </p:nvSpPr>
        <p:spPr>
          <a:xfrm rot="3444411">
            <a:off x="4173401" y="4616911"/>
            <a:ext cx="635205" cy="592243"/>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65" name="Group 403">
            <a:extLst>
              <a:ext uri="{FF2B5EF4-FFF2-40B4-BE49-F238E27FC236}">
                <a16:creationId xmlns:a16="http://schemas.microsoft.com/office/drawing/2014/main" xmlns="" id="{62FD8845-7C12-4E31-9FC7-8F2AF5E8D379}"/>
              </a:ext>
            </a:extLst>
          </p:cNvPr>
          <p:cNvGrpSpPr/>
          <p:nvPr/>
        </p:nvGrpSpPr>
        <p:grpSpPr>
          <a:xfrm rot="18862747" flipH="1">
            <a:off x="2190312" y="2274319"/>
            <a:ext cx="5032110" cy="5022443"/>
            <a:chOff x="2796540" y="1463040"/>
            <a:chExt cx="3840480" cy="3840480"/>
          </a:xfrm>
        </p:grpSpPr>
        <p:grpSp>
          <p:nvGrpSpPr>
            <p:cNvPr id="466" name="Group 404">
              <a:extLst>
                <a:ext uri="{FF2B5EF4-FFF2-40B4-BE49-F238E27FC236}">
                  <a16:creationId xmlns:a16="http://schemas.microsoft.com/office/drawing/2014/main" xmlns="" id="{DD095A3F-E950-463D-8D22-FF2A80511571}"/>
                </a:ext>
              </a:extLst>
            </p:cNvPr>
            <p:cNvGrpSpPr/>
            <p:nvPr/>
          </p:nvGrpSpPr>
          <p:grpSpPr>
            <a:xfrm>
              <a:off x="3960166" y="1509211"/>
              <a:ext cx="848155" cy="2044892"/>
              <a:chOff x="3242816" y="877459"/>
              <a:chExt cx="2104311" cy="5000135"/>
            </a:xfrm>
          </p:grpSpPr>
          <p:grpSp>
            <p:nvGrpSpPr>
              <p:cNvPr id="468" name="Group 406">
                <a:extLst>
                  <a:ext uri="{FF2B5EF4-FFF2-40B4-BE49-F238E27FC236}">
                    <a16:creationId xmlns:a16="http://schemas.microsoft.com/office/drawing/2014/main" xmlns="" id="{19104C1B-031E-483E-ABF7-66CD0B69238B}"/>
                  </a:ext>
                </a:extLst>
              </p:cNvPr>
              <p:cNvGrpSpPr/>
              <p:nvPr/>
            </p:nvGrpSpPr>
            <p:grpSpPr>
              <a:xfrm>
                <a:off x="3242816" y="1527160"/>
                <a:ext cx="2104311" cy="4350434"/>
                <a:chOff x="3242816" y="1527160"/>
                <a:chExt cx="2104311" cy="4350434"/>
              </a:xfrm>
            </p:grpSpPr>
            <p:grpSp>
              <p:nvGrpSpPr>
                <p:cNvPr id="473" name="Group 411">
                  <a:extLst>
                    <a:ext uri="{FF2B5EF4-FFF2-40B4-BE49-F238E27FC236}">
                      <a16:creationId xmlns:a16="http://schemas.microsoft.com/office/drawing/2014/main" xmlns="" id="{9D35E63D-E0C1-4B50-8384-9B3A1ABB15F4}"/>
                    </a:ext>
                  </a:extLst>
                </p:cNvPr>
                <p:cNvGrpSpPr/>
                <p:nvPr/>
              </p:nvGrpSpPr>
              <p:grpSpPr>
                <a:xfrm rot="165305">
                  <a:off x="4812310" y="1527160"/>
                  <a:ext cx="534817" cy="4203369"/>
                  <a:chOff x="4815716" y="1524679"/>
                  <a:chExt cx="534817" cy="4203369"/>
                </a:xfrm>
              </p:grpSpPr>
              <p:grpSp>
                <p:nvGrpSpPr>
                  <p:cNvPr id="486" name="Group 424">
                    <a:extLst>
                      <a:ext uri="{FF2B5EF4-FFF2-40B4-BE49-F238E27FC236}">
                        <a16:creationId xmlns:a16="http://schemas.microsoft.com/office/drawing/2014/main" xmlns="" id="{DD143ED2-8381-45C5-8F89-2A0374C9DD4D}"/>
                      </a:ext>
                    </a:extLst>
                  </p:cNvPr>
                  <p:cNvGrpSpPr/>
                  <p:nvPr/>
                </p:nvGrpSpPr>
                <p:grpSpPr>
                  <a:xfrm>
                    <a:off x="4815716" y="1524679"/>
                    <a:ext cx="303939" cy="3539456"/>
                    <a:chOff x="4807819" y="1524679"/>
                    <a:chExt cx="237127" cy="3539456"/>
                  </a:xfrm>
                </p:grpSpPr>
                <p:sp>
                  <p:nvSpPr>
                    <p:cNvPr id="488" name="Rectangle: Single Corner Rounded 17">
                      <a:extLst>
                        <a:ext uri="{FF2B5EF4-FFF2-40B4-BE49-F238E27FC236}">
                          <a16:creationId xmlns:a16="http://schemas.microsoft.com/office/drawing/2014/main" xmlns="" id="{6260DD48-8F32-4814-B1FB-4DF6A6645D68}"/>
                        </a:ext>
                      </a:extLst>
                    </p:cNvPr>
                    <p:cNvSpPr/>
                    <p:nvPr/>
                  </p:nvSpPr>
                  <p:spPr>
                    <a:xfrm rot="20849980">
                      <a:off x="4807819" y="1524679"/>
                      <a:ext cx="224357" cy="3539456"/>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0" name="Rectangle: Single Corner Rounded 17">
                      <a:extLst>
                        <a:ext uri="{FF2B5EF4-FFF2-40B4-BE49-F238E27FC236}">
                          <a16:creationId xmlns:a16="http://schemas.microsoft.com/office/drawing/2014/main" xmlns="" id="{3DC69709-610B-4679-BD6E-609E09B49C4A}"/>
                        </a:ext>
                      </a:extLst>
                    </p:cNvPr>
                    <p:cNvSpPr/>
                    <p:nvPr/>
                  </p:nvSpPr>
                  <p:spPr>
                    <a:xfrm rot="20849980">
                      <a:off x="4873380" y="1685887"/>
                      <a:ext cx="171566" cy="3345038"/>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sp>
                <p:nvSpPr>
                  <p:cNvPr id="487" name="Isosceles Triangle 486">
                    <a:extLst>
                      <a:ext uri="{FF2B5EF4-FFF2-40B4-BE49-F238E27FC236}">
                        <a16:creationId xmlns:a16="http://schemas.microsoft.com/office/drawing/2014/main" xmlns="" id="{F6C33FED-E458-4B53-B03F-0C56E8448487}"/>
                      </a:ext>
                    </a:extLst>
                  </p:cNvPr>
                  <p:cNvSpPr/>
                  <p:nvPr/>
                </p:nvSpPr>
                <p:spPr>
                  <a:xfrm rot="10364708">
                    <a:off x="5262008" y="4905426"/>
                    <a:ext cx="88525" cy="82262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rgbClr val="CCCCFF"/>
                        </a:solidFill>
                      </a:ln>
                      <a:solidFill>
                        <a:schemeClr val="tx1"/>
                      </a:solidFill>
                      <a:effectLst>
                        <a:outerShdw blurRad="38100" dist="19050" dir="2700000" algn="tl" rotWithShape="0">
                          <a:schemeClr val="dk1">
                            <a:alpha val="40000"/>
                          </a:schemeClr>
                        </a:outerShdw>
                      </a:effectLst>
                    </a:endParaRPr>
                  </a:p>
                </p:txBody>
              </p:sp>
            </p:grpSp>
            <p:grpSp>
              <p:nvGrpSpPr>
                <p:cNvPr id="474" name="Group 412">
                  <a:extLst>
                    <a:ext uri="{FF2B5EF4-FFF2-40B4-BE49-F238E27FC236}">
                      <a16:creationId xmlns:a16="http://schemas.microsoft.com/office/drawing/2014/main" xmlns="" id="{33E25179-B62E-430C-BA27-71328906ED23}"/>
                    </a:ext>
                  </a:extLst>
                </p:cNvPr>
                <p:cNvGrpSpPr/>
                <p:nvPr/>
              </p:nvGrpSpPr>
              <p:grpSpPr>
                <a:xfrm>
                  <a:off x="3782752" y="1635971"/>
                  <a:ext cx="458787" cy="2606275"/>
                  <a:chOff x="6494131" y="3300804"/>
                  <a:chExt cx="458787" cy="2606275"/>
                </a:xfrm>
              </p:grpSpPr>
              <p:sp>
                <p:nvSpPr>
                  <p:cNvPr id="484" name="Rectangle: Single Corner Rounded 17">
                    <a:extLst>
                      <a:ext uri="{FF2B5EF4-FFF2-40B4-BE49-F238E27FC236}">
                        <a16:creationId xmlns:a16="http://schemas.microsoft.com/office/drawing/2014/main" xmlns="" id="{BDACFDF1-28A6-4933-9767-1A64CEB5E72F}"/>
                      </a:ext>
                    </a:extLst>
                  </p:cNvPr>
                  <p:cNvSpPr/>
                  <p:nvPr/>
                </p:nvSpPr>
                <p:spPr>
                  <a:xfrm rot="841736" flipH="1">
                    <a:off x="6494131" y="3300804"/>
                    <a:ext cx="458787" cy="2606275"/>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49091"/>
                      <a:gd name="connsiteX1" fmla="*/ 223242 w 267892"/>
                      <a:gd name="connsiteY1" fmla="*/ 0 h 3549091"/>
                      <a:gd name="connsiteX2" fmla="*/ 267892 w 267892"/>
                      <a:gd name="connsiteY2" fmla="*/ 44650 h 3549091"/>
                      <a:gd name="connsiteX3" fmla="*/ 100744 w 267892"/>
                      <a:gd name="connsiteY3" fmla="*/ 3549091 h 3549091"/>
                      <a:gd name="connsiteX4" fmla="*/ 245471 w 267892"/>
                      <a:gd name="connsiteY4" fmla="*/ 2614715 h 3549091"/>
                      <a:gd name="connsiteX5" fmla="*/ 0 w 267892"/>
                      <a:gd name="connsiteY5" fmla="*/ 0 h 3549091"/>
                      <a:gd name="connsiteX0" fmla="*/ 0 w 391470"/>
                      <a:gd name="connsiteY0" fmla="*/ 0 h 3037924"/>
                      <a:gd name="connsiteX1" fmla="*/ 223242 w 391470"/>
                      <a:gd name="connsiteY1" fmla="*/ 0 h 3037924"/>
                      <a:gd name="connsiteX2" fmla="*/ 267892 w 391470"/>
                      <a:gd name="connsiteY2" fmla="*/ 44650 h 3037924"/>
                      <a:gd name="connsiteX3" fmla="*/ 312034 w 391470"/>
                      <a:gd name="connsiteY3" fmla="*/ 3037924 h 3037924"/>
                      <a:gd name="connsiteX4" fmla="*/ 245471 w 391470"/>
                      <a:gd name="connsiteY4" fmla="*/ 2614715 h 3037924"/>
                      <a:gd name="connsiteX5" fmla="*/ 0 w 391470"/>
                      <a:gd name="connsiteY5" fmla="*/ 0 h 3037924"/>
                      <a:gd name="connsiteX0" fmla="*/ 66535 w 458005"/>
                      <a:gd name="connsiteY0" fmla="*/ 0 h 3037924"/>
                      <a:gd name="connsiteX1" fmla="*/ 289777 w 458005"/>
                      <a:gd name="connsiteY1" fmla="*/ 0 h 3037924"/>
                      <a:gd name="connsiteX2" fmla="*/ 334427 w 458005"/>
                      <a:gd name="connsiteY2" fmla="*/ 44650 h 3037924"/>
                      <a:gd name="connsiteX3" fmla="*/ 378569 w 458005"/>
                      <a:gd name="connsiteY3" fmla="*/ 3037924 h 3037924"/>
                      <a:gd name="connsiteX4" fmla="*/ 0 w 458005"/>
                      <a:gd name="connsiteY4" fmla="*/ 2810939 h 3037924"/>
                      <a:gd name="connsiteX5" fmla="*/ 66535 w 458005"/>
                      <a:gd name="connsiteY5" fmla="*/ 0 h 3037924"/>
                      <a:gd name="connsiteX0" fmla="*/ 66535 w 395557"/>
                      <a:gd name="connsiteY0" fmla="*/ 0 h 3037924"/>
                      <a:gd name="connsiteX1" fmla="*/ 289777 w 395557"/>
                      <a:gd name="connsiteY1" fmla="*/ 0 h 3037924"/>
                      <a:gd name="connsiteX2" fmla="*/ 334427 w 395557"/>
                      <a:gd name="connsiteY2" fmla="*/ 44650 h 3037924"/>
                      <a:gd name="connsiteX3" fmla="*/ 225892 w 395557"/>
                      <a:gd name="connsiteY3" fmla="*/ 2414467 h 3037924"/>
                      <a:gd name="connsiteX4" fmla="*/ 378569 w 395557"/>
                      <a:gd name="connsiteY4" fmla="*/ 3037924 h 3037924"/>
                      <a:gd name="connsiteX5" fmla="*/ 0 w 395557"/>
                      <a:gd name="connsiteY5" fmla="*/ 2810939 h 3037924"/>
                      <a:gd name="connsiteX6" fmla="*/ 66535 w 395557"/>
                      <a:gd name="connsiteY6" fmla="*/ 0 h 3037924"/>
                      <a:gd name="connsiteX0" fmla="*/ 4167 w 333189"/>
                      <a:gd name="connsiteY0" fmla="*/ 0 h 3037924"/>
                      <a:gd name="connsiteX1" fmla="*/ 227409 w 333189"/>
                      <a:gd name="connsiteY1" fmla="*/ 0 h 3037924"/>
                      <a:gd name="connsiteX2" fmla="*/ 272059 w 333189"/>
                      <a:gd name="connsiteY2" fmla="*/ 4465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94865 w 333189"/>
                      <a:gd name="connsiteY2" fmla="*/ 102595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48372 w 333189"/>
                      <a:gd name="connsiteY2" fmla="*/ 10891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1785"/>
                      <a:gd name="connsiteY0" fmla="*/ 0 h 3037924"/>
                      <a:gd name="connsiteX1" fmla="*/ 227409 w 331785"/>
                      <a:gd name="connsiteY1" fmla="*/ 0 h 3037924"/>
                      <a:gd name="connsiteX2" fmla="*/ 148372 w 331785"/>
                      <a:gd name="connsiteY2" fmla="*/ 108910 h 3037924"/>
                      <a:gd name="connsiteX3" fmla="*/ 138303 w 331785"/>
                      <a:gd name="connsiteY3" fmla="*/ 2411717 h 3037924"/>
                      <a:gd name="connsiteX4" fmla="*/ 316201 w 331785"/>
                      <a:gd name="connsiteY4" fmla="*/ 3037924 h 3037924"/>
                      <a:gd name="connsiteX5" fmla="*/ 0 w 331785"/>
                      <a:gd name="connsiteY5" fmla="*/ 2830307 h 3037924"/>
                      <a:gd name="connsiteX6" fmla="*/ 4167 w 331785"/>
                      <a:gd name="connsiteY6" fmla="*/ 0 h 3037924"/>
                      <a:gd name="connsiteX0" fmla="*/ 4167 w 336420"/>
                      <a:gd name="connsiteY0" fmla="*/ 0 h 2830307"/>
                      <a:gd name="connsiteX1" fmla="*/ 227409 w 336420"/>
                      <a:gd name="connsiteY1" fmla="*/ 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336420"/>
                      <a:gd name="connsiteY0" fmla="*/ 0 h 2830307"/>
                      <a:gd name="connsiteX1" fmla="*/ 151539 w 336420"/>
                      <a:gd name="connsiteY1" fmla="*/ 1726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297670"/>
                      <a:gd name="connsiteY0" fmla="*/ 0 h 2830307"/>
                      <a:gd name="connsiteX1" fmla="*/ 151539 w 297670"/>
                      <a:gd name="connsiteY1" fmla="*/ 17260 h 2830307"/>
                      <a:gd name="connsiteX2" fmla="*/ 148372 w 297670"/>
                      <a:gd name="connsiteY2" fmla="*/ 108910 h 2830307"/>
                      <a:gd name="connsiteX3" fmla="*/ 138303 w 297670"/>
                      <a:gd name="connsiteY3" fmla="*/ 2411717 h 2830307"/>
                      <a:gd name="connsiteX4" fmla="*/ 279989 w 297670"/>
                      <a:gd name="connsiteY4" fmla="*/ 2411677 h 2830307"/>
                      <a:gd name="connsiteX5" fmla="*/ 0 w 297670"/>
                      <a:gd name="connsiteY5" fmla="*/ 2830307 h 2830307"/>
                      <a:gd name="connsiteX6" fmla="*/ 4167 w 297670"/>
                      <a:gd name="connsiteY6" fmla="*/ 0 h 2830307"/>
                      <a:gd name="connsiteX0" fmla="*/ 4167 w 297388"/>
                      <a:gd name="connsiteY0" fmla="*/ 0 h 2830307"/>
                      <a:gd name="connsiteX1" fmla="*/ 151539 w 297388"/>
                      <a:gd name="connsiteY1" fmla="*/ 17260 h 2830307"/>
                      <a:gd name="connsiteX2" fmla="*/ 148372 w 297388"/>
                      <a:gd name="connsiteY2" fmla="*/ 108910 h 2830307"/>
                      <a:gd name="connsiteX3" fmla="*/ 133939 w 297388"/>
                      <a:gd name="connsiteY3" fmla="*/ 2207661 h 2830307"/>
                      <a:gd name="connsiteX4" fmla="*/ 279989 w 297388"/>
                      <a:gd name="connsiteY4" fmla="*/ 2411677 h 2830307"/>
                      <a:gd name="connsiteX5" fmla="*/ 0 w 297388"/>
                      <a:gd name="connsiteY5" fmla="*/ 2830307 h 2830307"/>
                      <a:gd name="connsiteX6" fmla="*/ 4167 w 297388"/>
                      <a:gd name="connsiteY6" fmla="*/ 0 h 2830307"/>
                      <a:gd name="connsiteX0" fmla="*/ 0 w 293221"/>
                      <a:gd name="connsiteY0" fmla="*/ 0 h 2960981"/>
                      <a:gd name="connsiteX1" fmla="*/ 147372 w 293221"/>
                      <a:gd name="connsiteY1" fmla="*/ 17260 h 2960981"/>
                      <a:gd name="connsiteX2" fmla="*/ 144205 w 293221"/>
                      <a:gd name="connsiteY2" fmla="*/ 108910 h 2960981"/>
                      <a:gd name="connsiteX3" fmla="*/ 129772 w 293221"/>
                      <a:gd name="connsiteY3" fmla="*/ 2207661 h 2960981"/>
                      <a:gd name="connsiteX4" fmla="*/ 275822 w 293221"/>
                      <a:gd name="connsiteY4" fmla="*/ 2411677 h 2960981"/>
                      <a:gd name="connsiteX5" fmla="*/ 1529 w 293221"/>
                      <a:gd name="connsiteY5" fmla="*/ 2960981 h 2960981"/>
                      <a:gd name="connsiteX6" fmla="*/ 0 w 293221"/>
                      <a:gd name="connsiteY6" fmla="*/ 0 h 2960981"/>
                      <a:gd name="connsiteX0" fmla="*/ 0 w 275822"/>
                      <a:gd name="connsiteY0" fmla="*/ 0 h 2960981"/>
                      <a:gd name="connsiteX1" fmla="*/ 147372 w 275822"/>
                      <a:gd name="connsiteY1" fmla="*/ 17260 h 2960981"/>
                      <a:gd name="connsiteX2" fmla="*/ 144205 w 275822"/>
                      <a:gd name="connsiteY2" fmla="*/ 108910 h 2960981"/>
                      <a:gd name="connsiteX3" fmla="*/ 129772 w 275822"/>
                      <a:gd name="connsiteY3" fmla="*/ 2207661 h 2960981"/>
                      <a:gd name="connsiteX4" fmla="*/ 275822 w 275822"/>
                      <a:gd name="connsiteY4" fmla="*/ 2411677 h 2960981"/>
                      <a:gd name="connsiteX5" fmla="*/ 185063 w 275822"/>
                      <a:gd name="connsiteY5" fmla="*/ 2904220 h 2960981"/>
                      <a:gd name="connsiteX6" fmla="*/ 1529 w 275822"/>
                      <a:gd name="connsiteY6" fmla="*/ 2960981 h 2960981"/>
                      <a:gd name="connsiteX7" fmla="*/ 0 w 275822"/>
                      <a:gd name="connsiteY7" fmla="*/ 0 h 29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22" h="2960981">
                        <a:moveTo>
                          <a:pt x="0" y="0"/>
                        </a:moveTo>
                        <a:lnTo>
                          <a:pt x="147372" y="17260"/>
                        </a:lnTo>
                        <a:cubicBezTo>
                          <a:pt x="172032" y="17260"/>
                          <a:pt x="144205" y="84250"/>
                          <a:pt x="144205" y="108910"/>
                        </a:cubicBezTo>
                        <a:cubicBezTo>
                          <a:pt x="175390" y="499097"/>
                          <a:pt x="122415" y="1708782"/>
                          <a:pt x="129772" y="2207661"/>
                        </a:cubicBezTo>
                        <a:cubicBezTo>
                          <a:pt x="137129" y="2706540"/>
                          <a:pt x="272860" y="2337576"/>
                          <a:pt x="275822" y="2411677"/>
                        </a:cubicBezTo>
                        <a:cubicBezTo>
                          <a:pt x="233064" y="2491874"/>
                          <a:pt x="227821" y="2824023"/>
                          <a:pt x="185063" y="2904220"/>
                        </a:cubicBezTo>
                        <a:lnTo>
                          <a:pt x="1529" y="2960981"/>
                        </a:lnTo>
                        <a:cubicBezTo>
                          <a:pt x="1019" y="1973987"/>
                          <a:pt x="510" y="986994"/>
                          <a:pt x="0" y="0"/>
                        </a:cubicBez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5" name="Rectangle: Single Corner Rounded 17">
                    <a:extLst>
                      <a:ext uri="{FF2B5EF4-FFF2-40B4-BE49-F238E27FC236}">
                        <a16:creationId xmlns:a16="http://schemas.microsoft.com/office/drawing/2014/main" xmlns="" id="{1B9754BD-5D5B-4DE7-AA54-42E81979A729}"/>
                      </a:ext>
                    </a:extLst>
                  </p:cNvPr>
                  <p:cNvSpPr/>
                  <p:nvPr/>
                </p:nvSpPr>
                <p:spPr>
                  <a:xfrm rot="841736" flipH="1">
                    <a:off x="6788985" y="3352909"/>
                    <a:ext cx="92876" cy="2461244"/>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grpSp>
              <p:nvGrpSpPr>
                <p:cNvPr id="475" name="Group 413">
                  <a:extLst>
                    <a:ext uri="{FF2B5EF4-FFF2-40B4-BE49-F238E27FC236}">
                      <a16:creationId xmlns:a16="http://schemas.microsoft.com/office/drawing/2014/main" xmlns="" id="{F4F12344-E2C4-45C3-944B-43EAB1003617}"/>
                    </a:ext>
                  </a:extLst>
                </p:cNvPr>
                <p:cNvGrpSpPr/>
                <p:nvPr/>
              </p:nvGrpSpPr>
              <p:grpSpPr>
                <a:xfrm>
                  <a:off x="3242816" y="2815263"/>
                  <a:ext cx="573609" cy="3062331"/>
                  <a:chOff x="2719804" y="2796837"/>
                  <a:chExt cx="573609" cy="3062331"/>
                </a:xfrm>
              </p:grpSpPr>
              <p:grpSp>
                <p:nvGrpSpPr>
                  <p:cNvPr id="476" name="Group 414">
                    <a:extLst>
                      <a:ext uri="{FF2B5EF4-FFF2-40B4-BE49-F238E27FC236}">
                        <a16:creationId xmlns:a16="http://schemas.microsoft.com/office/drawing/2014/main" xmlns="" id="{FA1513E6-8858-48F6-A6A7-B38058B98B86}"/>
                      </a:ext>
                    </a:extLst>
                  </p:cNvPr>
                  <p:cNvGrpSpPr/>
                  <p:nvPr/>
                </p:nvGrpSpPr>
                <p:grpSpPr>
                  <a:xfrm rot="225478">
                    <a:off x="2786133" y="2796837"/>
                    <a:ext cx="376396" cy="3062331"/>
                    <a:chOff x="10845410" y="2045881"/>
                    <a:chExt cx="376396" cy="3062331"/>
                  </a:xfrm>
                </p:grpSpPr>
                <p:sp>
                  <p:nvSpPr>
                    <p:cNvPr id="480" name="Rectangle 479">
                      <a:extLst>
                        <a:ext uri="{FF2B5EF4-FFF2-40B4-BE49-F238E27FC236}">
                          <a16:creationId xmlns:a16="http://schemas.microsoft.com/office/drawing/2014/main" xmlns="" id="{8C6259B3-71EA-4881-8319-FFE513DA4C71}"/>
                        </a:ext>
                      </a:extLst>
                    </p:cNvPr>
                    <p:cNvSpPr/>
                    <p:nvPr/>
                  </p:nvSpPr>
                  <p:spPr>
                    <a:xfrm rot="18524">
                      <a:off x="10845410" y="2051259"/>
                      <a:ext cx="323263" cy="2323999"/>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dirty="0"/>
                    </a:p>
                  </p:txBody>
                </p:sp>
                <p:sp>
                  <p:nvSpPr>
                    <p:cNvPr id="481" name="Rectangle 480">
                      <a:extLst>
                        <a:ext uri="{FF2B5EF4-FFF2-40B4-BE49-F238E27FC236}">
                          <a16:creationId xmlns:a16="http://schemas.microsoft.com/office/drawing/2014/main" xmlns="" id="{6F2AE7CD-9385-4EFE-9E58-77BD30DAE86A}"/>
                        </a:ext>
                      </a:extLst>
                    </p:cNvPr>
                    <p:cNvSpPr/>
                    <p:nvPr/>
                  </p:nvSpPr>
                  <p:spPr>
                    <a:xfrm rot="21178441">
                      <a:off x="10869245" y="2045881"/>
                      <a:ext cx="352561" cy="346850"/>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482" name="Isosceles Triangle 481">
                      <a:extLst>
                        <a:ext uri="{FF2B5EF4-FFF2-40B4-BE49-F238E27FC236}">
                          <a16:creationId xmlns:a16="http://schemas.microsoft.com/office/drawing/2014/main" xmlns="" id="{265E54A3-F205-4F77-85B3-0EE7CD8D3EDA}"/>
                        </a:ext>
                      </a:extLst>
                    </p:cNvPr>
                    <p:cNvSpPr/>
                    <p:nvPr/>
                  </p:nvSpPr>
                  <p:spPr>
                    <a:xfrm rot="10729223" flipH="1">
                      <a:off x="10851040" y="4367956"/>
                      <a:ext cx="364049" cy="740256"/>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483" name="Isosceles Triangle 482">
                      <a:extLst>
                        <a:ext uri="{FF2B5EF4-FFF2-40B4-BE49-F238E27FC236}">
                          <a16:creationId xmlns:a16="http://schemas.microsoft.com/office/drawing/2014/main" xmlns="" id="{FD5FF096-2C61-4A89-A458-EAF29DAB6B7F}"/>
                        </a:ext>
                      </a:extLst>
                    </p:cNvPr>
                    <p:cNvSpPr/>
                    <p:nvPr/>
                  </p:nvSpPr>
                  <p:spPr>
                    <a:xfrm rot="10378441">
                      <a:off x="10954234" y="4521446"/>
                      <a:ext cx="126819" cy="436733"/>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grpSp>
                <p:nvGrpSpPr>
                  <p:cNvPr id="477" name="Group 415">
                    <a:extLst>
                      <a:ext uri="{FF2B5EF4-FFF2-40B4-BE49-F238E27FC236}">
                        <a16:creationId xmlns:a16="http://schemas.microsoft.com/office/drawing/2014/main" xmlns="" id="{1A19379D-1138-4542-A868-4ACE7EFF9F99}"/>
                      </a:ext>
                    </a:extLst>
                  </p:cNvPr>
                  <p:cNvGrpSpPr/>
                  <p:nvPr/>
                </p:nvGrpSpPr>
                <p:grpSpPr>
                  <a:xfrm>
                    <a:off x="2719804" y="3823293"/>
                    <a:ext cx="573609" cy="600551"/>
                    <a:chOff x="1616495" y="3830040"/>
                    <a:chExt cx="573609" cy="600551"/>
                  </a:xfrm>
                </p:grpSpPr>
                <p:sp>
                  <p:nvSpPr>
                    <p:cNvPr id="478" name="Cylinder 416">
                      <a:extLst>
                        <a:ext uri="{FF2B5EF4-FFF2-40B4-BE49-F238E27FC236}">
                          <a16:creationId xmlns:a16="http://schemas.microsoft.com/office/drawing/2014/main" xmlns="" id="{2D6924E4-B052-4293-A639-C6CD1E1FCCB0}"/>
                        </a:ext>
                      </a:extLst>
                    </p:cNvPr>
                    <p:cNvSpPr/>
                    <p:nvPr/>
                  </p:nvSpPr>
                  <p:spPr>
                    <a:xfrm rot="5400000">
                      <a:off x="1676127" y="3953129"/>
                      <a:ext cx="150688" cy="269952"/>
                    </a:xfrm>
                    <a:prstGeom prst="can">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79" name="Freeform: Shape 417">
                      <a:extLst>
                        <a:ext uri="{FF2B5EF4-FFF2-40B4-BE49-F238E27FC236}">
                          <a16:creationId xmlns:a16="http://schemas.microsoft.com/office/drawing/2014/main" xmlns="" id="{64A19D9A-BC3F-4322-A42B-5D480E4CBD8F}"/>
                        </a:ext>
                      </a:extLst>
                    </p:cNvPr>
                    <p:cNvSpPr/>
                    <p:nvPr/>
                  </p:nvSpPr>
                  <p:spPr>
                    <a:xfrm rot="21478607">
                      <a:off x="1797365" y="3830040"/>
                      <a:ext cx="392739" cy="600551"/>
                    </a:xfrm>
                    <a:custGeom>
                      <a:avLst/>
                      <a:gdLst>
                        <a:gd name="connsiteX0" fmla="*/ 508514 w 508514"/>
                        <a:gd name="connsiteY0" fmla="*/ 0 h 600551"/>
                        <a:gd name="connsiteX1" fmla="*/ 508514 w 508514"/>
                        <a:gd name="connsiteY1" fmla="*/ 536987 h 600551"/>
                        <a:gd name="connsiteX2" fmla="*/ 254257 w 508514"/>
                        <a:gd name="connsiteY2" fmla="*/ 600551 h 600551"/>
                        <a:gd name="connsiteX3" fmla="*/ 0 w 508514"/>
                        <a:gd name="connsiteY3" fmla="*/ 536987 h 600551"/>
                        <a:gd name="connsiteX4" fmla="*/ 1 w 508514"/>
                        <a:gd name="connsiteY4" fmla="*/ 8776 h 600551"/>
                        <a:gd name="connsiteX5" fmla="*/ 50317 w 508514"/>
                        <a:gd name="connsiteY5" fmla="*/ 38261 h 600551"/>
                        <a:gd name="connsiteX6" fmla="*/ 230469 w 508514"/>
                        <a:gd name="connsiteY6" fmla="*/ 81078 h 600551"/>
                        <a:gd name="connsiteX7" fmla="*/ 493880 w 508514"/>
                        <a:gd name="connsiteY7" fmla="*/ 11160 h 600551"/>
                        <a:gd name="connsiteX8" fmla="*/ 508514 w 508514"/>
                        <a:gd name="connsiteY8" fmla="*/ 0 h 60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514" h="600551">
                          <a:moveTo>
                            <a:pt x="508514" y="0"/>
                          </a:moveTo>
                          <a:lnTo>
                            <a:pt x="508514" y="536987"/>
                          </a:lnTo>
                          <a:cubicBezTo>
                            <a:pt x="508514" y="572092"/>
                            <a:pt x="394679" y="600552"/>
                            <a:pt x="254257" y="600551"/>
                          </a:cubicBezTo>
                          <a:cubicBezTo>
                            <a:pt x="113835" y="600552"/>
                            <a:pt x="0" y="572092"/>
                            <a:pt x="0" y="536987"/>
                          </a:cubicBezTo>
                          <a:lnTo>
                            <a:pt x="1" y="8776"/>
                          </a:lnTo>
                          <a:lnTo>
                            <a:pt x="50317" y="38261"/>
                          </a:lnTo>
                          <a:cubicBezTo>
                            <a:pt x="105256" y="63675"/>
                            <a:pt x="166110" y="78805"/>
                            <a:pt x="230469" y="81078"/>
                          </a:cubicBezTo>
                          <a:cubicBezTo>
                            <a:pt x="327007" y="84489"/>
                            <a:pt x="417721" y="58487"/>
                            <a:pt x="493880" y="11160"/>
                          </a:cubicBezTo>
                          <a:lnTo>
                            <a:pt x="508514"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grpSp>
            <p:nvGrpSpPr>
              <p:cNvPr id="469" name="Group 407">
                <a:extLst>
                  <a:ext uri="{FF2B5EF4-FFF2-40B4-BE49-F238E27FC236}">
                    <a16:creationId xmlns:a16="http://schemas.microsoft.com/office/drawing/2014/main" xmlns="" id="{ED36C0A2-D248-4685-A0C0-3449D5A2C90B}"/>
                  </a:ext>
                </a:extLst>
              </p:cNvPr>
              <p:cNvGrpSpPr/>
              <p:nvPr/>
            </p:nvGrpSpPr>
            <p:grpSpPr>
              <a:xfrm>
                <a:off x="4178616" y="877459"/>
                <a:ext cx="745504" cy="1295697"/>
                <a:chOff x="5970436" y="917050"/>
                <a:chExt cx="745504" cy="1295697"/>
              </a:xfrm>
            </p:grpSpPr>
            <p:sp>
              <p:nvSpPr>
                <p:cNvPr id="470" name="Rectangle 469">
                  <a:extLst>
                    <a:ext uri="{FF2B5EF4-FFF2-40B4-BE49-F238E27FC236}">
                      <a16:creationId xmlns:a16="http://schemas.microsoft.com/office/drawing/2014/main" xmlns="" id="{23BA96C3-1F73-4CAA-9DBC-FD3E874D5C95}"/>
                    </a:ext>
                  </a:extLst>
                </p:cNvPr>
                <p:cNvSpPr/>
                <p:nvPr/>
              </p:nvSpPr>
              <p:spPr>
                <a:xfrm>
                  <a:off x="6278571" y="917050"/>
                  <a:ext cx="200025" cy="6663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Rounded Corners 409">
                  <a:extLst>
                    <a:ext uri="{FF2B5EF4-FFF2-40B4-BE49-F238E27FC236}">
                      <a16:creationId xmlns:a16="http://schemas.microsoft.com/office/drawing/2014/main" xmlns="" id="{0F19A9F2-1A5B-4C44-99CC-7B3AECCEF096}"/>
                    </a:ext>
                  </a:extLst>
                </p:cNvPr>
                <p:cNvSpPr/>
                <p:nvPr/>
              </p:nvSpPr>
              <p:spPr>
                <a:xfrm>
                  <a:off x="5970436" y="1352940"/>
                  <a:ext cx="745504" cy="859807"/>
                </a:xfrm>
                <a:prstGeom prst="roundRect">
                  <a:avLst/>
                </a:prstGeom>
                <a:gradFill flip="none" rotWithShape="1">
                  <a:gsLst>
                    <a:gs pos="33000">
                      <a:schemeClr val="tx1"/>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Star: 7 Points 410">
                  <a:extLst>
                    <a:ext uri="{FF2B5EF4-FFF2-40B4-BE49-F238E27FC236}">
                      <a16:creationId xmlns:a16="http://schemas.microsoft.com/office/drawing/2014/main" xmlns="" id="{F4886571-9AE7-4AD9-818D-31E8F97ACCE2}"/>
                    </a:ext>
                  </a:extLst>
                </p:cNvPr>
                <p:cNvSpPr/>
                <p:nvPr/>
              </p:nvSpPr>
              <p:spPr>
                <a:xfrm>
                  <a:off x="6158615" y="1679762"/>
                  <a:ext cx="264114" cy="272392"/>
                </a:xfrm>
                <a:prstGeom prst="star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7" name="Oval 466">
              <a:extLst>
                <a:ext uri="{FF2B5EF4-FFF2-40B4-BE49-F238E27FC236}">
                  <a16:creationId xmlns:a16="http://schemas.microsoft.com/office/drawing/2014/main" xmlns="" id="{445B3255-A899-4E22-AED9-EDDBE127A99B}"/>
                </a:ext>
              </a:extLst>
            </p:cNvPr>
            <p:cNvSpPr/>
            <p:nvPr/>
          </p:nvSpPr>
          <p:spPr>
            <a:xfrm>
              <a:off x="2796540" y="1463040"/>
              <a:ext cx="3840480" cy="3840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492" name="Arc 491"/>
          <p:cNvSpPr/>
          <p:nvPr/>
        </p:nvSpPr>
        <p:spPr>
          <a:xfrm rot="19568642">
            <a:off x="2887024" y="3752209"/>
            <a:ext cx="2836235" cy="278372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493" name="Group 403">
            <a:extLst>
              <a:ext uri="{FF2B5EF4-FFF2-40B4-BE49-F238E27FC236}">
                <a16:creationId xmlns:a16="http://schemas.microsoft.com/office/drawing/2014/main" xmlns="" id="{62FD8845-7C12-4E31-9FC7-8F2AF5E8D379}"/>
              </a:ext>
            </a:extLst>
          </p:cNvPr>
          <p:cNvGrpSpPr/>
          <p:nvPr/>
        </p:nvGrpSpPr>
        <p:grpSpPr>
          <a:xfrm rot="12656755" flipH="1">
            <a:off x="1684684" y="1742961"/>
            <a:ext cx="7296941" cy="5643125"/>
            <a:chOff x="2796540" y="1463040"/>
            <a:chExt cx="3840480" cy="3840480"/>
          </a:xfrm>
        </p:grpSpPr>
        <p:grpSp>
          <p:nvGrpSpPr>
            <p:cNvPr id="494" name="Group 404">
              <a:extLst>
                <a:ext uri="{FF2B5EF4-FFF2-40B4-BE49-F238E27FC236}">
                  <a16:creationId xmlns:a16="http://schemas.microsoft.com/office/drawing/2014/main" xmlns="" id="{DD095A3F-E950-463D-8D22-FF2A80511571}"/>
                </a:ext>
              </a:extLst>
            </p:cNvPr>
            <p:cNvGrpSpPr/>
            <p:nvPr/>
          </p:nvGrpSpPr>
          <p:grpSpPr>
            <a:xfrm>
              <a:off x="3960175" y="1595929"/>
              <a:ext cx="749217" cy="2005151"/>
              <a:chOff x="3242816" y="1089501"/>
              <a:chExt cx="1858835" cy="4902961"/>
            </a:xfrm>
          </p:grpSpPr>
          <p:grpSp>
            <p:nvGrpSpPr>
              <p:cNvPr id="496" name="Group 406">
                <a:extLst>
                  <a:ext uri="{FF2B5EF4-FFF2-40B4-BE49-F238E27FC236}">
                    <a16:creationId xmlns:a16="http://schemas.microsoft.com/office/drawing/2014/main" xmlns="" id="{19104C1B-031E-483E-ABF7-66CD0B69238B}"/>
                  </a:ext>
                </a:extLst>
              </p:cNvPr>
              <p:cNvGrpSpPr/>
              <p:nvPr/>
            </p:nvGrpSpPr>
            <p:grpSpPr>
              <a:xfrm>
                <a:off x="3242816" y="1588004"/>
                <a:ext cx="1858835" cy="4404458"/>
                <a:chOff x="3242816" y="1588004"/>
                <a:chExt cx="1858835" cy="4404458"/>
              </a:xfrm>
            </p:grpSpPr>
            <p:grpSp>
              <p:nvGrpSpPr>
                <p:cNvPr id="501" name="Group 411">
                  <a:extLst>
                    <a:ext uri="{FF2B5EF4-FFF2-40B4-BE49-F238E27FC236}">
                      <a16:creationId xmlns:a16="http://schemas.microsoft.com/office/drawing/2014/main" xmlns="" id="{9D35E63D-E0C1-4B50-8384-9B3A1ABB15F4}"/>
                    </a:ext>
                  </a:extLst>
                </p:cNvPr>
                <p:cNvGrpSpPr/>
                <p:nvPr/>
              </p:nvGrpSpPr>
              <p:grpSpPr>
                <a:xfrm rot="165305">
                  <a:off x="4565575" y="1952952"/>
                  <a:ext cx="536076" cy="4039510"/>
                  <a:chOff x="4585799" y="1961906"/>
                  <a:chExt cx="536076" cy="4039510"/>
                </a:xfrm>
              </p:grpSpPr>
              <p:grpSp>
                <p:nvGrpSpPr>
                  <p:cNvPr id="514" name="Group 424">
                    <a:extLst>
                      <a:ext uri="{FF2B5EF4-FFF2-40B4-BE49-F238E27FC236}">
                        <a16:creationId xmlns:a16="http://schemas.microsoft.com/office/drawing/2014/main" xmlns="" id="{DD143ED2-8381-45C5-8F89-2A0374C9DD4D}"/>
                      </a:ext>
                    </a:extLst>
                  </p:cNvPr>
                  <p:cNvGrpSpPr/>
                  <p:nvPr/>
                </p:nvGrpSpPr>
                <p:grpSpPr>
                  <a:xfrm>
                    <a:off x="4585799" y="1961906"/>
                    <a:ext cx="325716" cy="3527939"/>
                    <a:chOff x="4628480" y="1961906"/>
                    <a:chExt cx="254119" cy="3527939"/>
                  </a:xfrm>
                </p:grpSpPr>
                <p:sp>
                  <p:nvSpPr>
                    <p:cNvPr id="516" name="Rectangle: Single Corner Rounded 17">
                      <a:extLst>
                        <a:ext uri="{FF2B5EF4-FFF2-40B4-BE49-F238E27FC236}">
                          <a16:creationId xmlns:a16="http://schemas.microsoft.com/office/drawing/2014/main" xmlns="" id="{6260DD48-8F32-4814-B1FB-4DF6A6645D68}"/>
                        </a:ext>
                      </a:extLst>
                    </p:cNvPr>
                    <p:cNvSpPr/>
                    <p:nvPr/>
                  </p:nvSpPr>
                  <p:spPr>
                    <a:xfrm rot="20849980">
                      <a:off x="4628480" y="2158351"/>
                      <a:ext cx="172968" cy="3165104"/>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7" name="Rectangle: Single Corner Rounded 17">
                      <a:extLst>
                        <a:ext uri="{FF2B5EF4-FFF2-40B4-BE49-F238E27FC236}">
                          <a16:creationId xmlns:a16="http://schemas.microsoft.com/office/drawing/2014/main" xmlns="" id="{3DC69709-610B-4679-BD6E-609E09B49C4A}"/>
                        </a:ext>
                      </a:extLst>
                    </p:cNvPr>
                    <p:cNvSpPr/>
                    <p:nvPr/>
                  </p:nvSpPr>
                  <p:spPr>
                    <a:xfrm rot="20849980">
                      <a:off x="4713014" y="1961906"/>
                      <a:ext cx="169585" cy="3527939"/>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sp>
                <p:nvSpPr>
                  <p:cNvPr id="515" name="Isosceles Triangle 514">
                    <a:extLst>
                      <a:ext uri="{FF2B5EF4-FFF2-40B4-BE49-F238E27FC236}">
                        <a16:creationId xmlns:a16="http://schemas.microsoft.com/office/drawing/2014/main" xmlns="" id="{F6C33FED-E458-4B53-B03F-0C56E8448487}"/>
                      </a:ext>
                    </a:extLst>
                  </p:cNvPr>
                  <p:cNvSpPr/>
                  <p:nvPr/>
                </p:nvSpPr>
                <p:spPr>
                  <a:xfrm rot="10364708">
                    <a:off x="5026286" y="5528348"/>
                    <a:ext cx="95589" cy="47306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rgbClr val="CCCCFF"/>
                        </a:solidFill>
                      </a:ln>
                      <a:solidFill>
                        <a:schemeClr val="tx1"/>
                      </a:solidFill>
                      <a:effectLst>
                        <a:outerShdw blurRad="38100" dist="19050" dir="2700000" algn="tl" rotWithShape="0">
                          <a:schemeClr val="dk1">
                            <a:alpha val="40000"/>
                          </a:schemeClr>
                        </a:outerShdw>
                      </a:effectLst>
                    </a:endParaRPr>
                  </a:p>
                </p:txBody>
              </p:sp>
            </p:grpSp>
            <p:grpSp>
              <p:nvGrpSpPr>
                <p:cNvPr id="502" name="Group 412">
                  <a:extLst>
                    <a:ext uri="{FF2B5EF4-FFF2-40B4-BE49-F238E27FC236}">
                      <a16:creationId xmlns:a16="http://schemas.microsoft.com/office/drawing/2014/main" xmlns="" id="{33E25179-B62E-430C-BA27-71328906ED23}"/>
                    </a:ext>
                  </a:extLst>
                </p:cNvPr>
                <p:cNvGrpSpPr/>
                <p:nvPr/>
              </p:nvGrpSpPr>
              <p:grpSpPr>
                <a:xfrm>
                  <a:off x="3784068" y="1588004"/>
                  <a:ext cx="370525" cy="2640610"/>
                  <a:chOff x="6495447" y="3252837"/>
                  <a:chExt cx="370525" cy="2640610"/>
                </a:xfrm>
              </p:grpSpPr>
              <p:sp>
                <p:nvSpPr>
                  <p:cNvPr id="512" name="Rectangle: Single Corner Rounded 17">
                    <a:extLst>
                      <a:ext uri="{FF2B5EF4-FFF2-40B4-BE49-F238E27FC236}">
                        <a16:creationId xmlns:a16="http://schemas.microsoft.com/office/drawing/2014/main" xmlns="" id="{BDACFDF1-28A6-4933-9767-1A64CEB5E72F}"/>
                      </a:ext>
                    </a:extLst>
                  </p:cNvPr>
                  <p:cNvSpPr/>
                  <p:nvPr/>
                </p:nvSpPr>
                <p:spPr>
                  <a:xfrm rot="841736" flipH="1">
                    <a:off x="6495447" y="3287172"/>
                    <a:ext cx="370525" cy="2606275"/>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49091"/>
                      <a:gd name="connsiteX1" fmla="*/ 223242 w 267892"/>
                      <a:gd name="connsiteY1" fmla="*/ 0 h 3549091"/>
                      <a:gd name="connsiteX2" fmla="*/ 267892 w 267892"/>
                      <a:gd name="connsiteY2" fmla="*/ 44650 h 3549091"/>
                      <a:gd name="connsiteX3" fmla="*/ 100744 w 267892"/>
                      <a:gd name="connsiteY3" fmla="*/ 3549091 h 3549091"/>
                      <a:gd name="connsiteX4" fmla="*/ 245471 w 267892"/>
                      <a:gd name="connsiteY4" fmla="*/ 2614715 h 3549091"/>
                      <a:gd name="connsiteX5" fmla="*/ 0 w 267892"/>
                      <a:gd name="connsiteY5" fmla="*/ 0 h 3549091"/>
                      <a:gd name="connsiteX0" fmla="*/ 0 w 391470"/>
                      <a:gd name="connsiteY0" fmla="*/ 0 h 3037924"/>
                      <a:gd name="connsiteX1" fmla="*/ 223242 w 391470"/>
                      <a:gd name="connsiteY1" fmla="*/ 0 h 3037924"/>
                      <a:gd name="connsiteX2" fmla="*/ 267892 w 391470"/>
                      <a:gd name="connsiteY2" fmla="*/ 44650 h 3037924"/>
                      <a:gd name="connsiteX3" fmla="*/ 312034 w 391470"/>
                      <a:gd name="connsiteY3" fmla="*/ 3037924 h 3037924"/>
                      <a:gd name="connsiteX4" fmla="*/ 245471 w 391470"/>
                      <a:gd name="connsiteY4" fmla="*/ 2614715 h 3037924"/>
                      <a:gd name="connsiteX5" fmla="*/ 0 w 391470"/>
                      <a:gd name="connsiteY5" fmla="*/ 0 h 3037924"/>
                      <a:gd name="connsiteX0" fmla="*/ 66535 w 458005"/>
                      <a:gd name="connsiteY0" fmla="*/ 0 h 3037924"/>
                      <a:gd name="connsiteX1" fmla="*/ 289777 w 458005"/>
                      <a:gd name="connsiteY1" fmla="*/ 0 h 3037924"/>
                      <a:gd name="connsiteX2" fmla="*/ 334427 w 458005"/>
                      <a:gd name="connsiteY2" fmla="*/ 44650 h 3037924"/>
                      <a:gd name="connsiteX3" fmla="*/ 378569 w 458005"/>
                      <a:gd name="connsiteY3" fmla="*/ 3037924 h 3037924"/>
                      <a:gd name="connsiteX4" fmla="*/ 0 w 458005"/>
                      <a:gd name="connsiteY4" fmla="*/ 2810939 h 3037924"/>
                      <a:gd name="connsiteX5" fmla="*/ 66535 w 458005"/>
                      <a:gd name="connsiteY5" fmla="*/ 0 h 3037924"/>
                      <a:gd name="connsiteX0" fmla="*/ 66535 w 395557"/>
                      <a:gd name="connsiteY0" fmla="*/ 0 h 3037924"/>
                      <a:gd name="connsiteX1" fmla="*/ 289777 w 395557"/>
                      <a:gd name="connsiteY1" fmla="*/ 0 h 3037924"/>
                      <a:gd name="connsiteX2" fmla="*/ 334427 w 395557"/>
                      <a:gd name="connsiteY2" fmla="*/ 44650 h 3037924"/>
                      <a:gd name="connsiteX3" fmla="*/ 225892 w 395557"/>
                      <a:gd name="connsiteY3" fmla="*/ 2414467 h 3037924"/>
                      <a:gd name="connsiteX4" fmla="*/ 378569 w 395557"/>
                      <a:gd name="connsiteY4" fmla="*/ 3037924 h 3037924"/>
                      <a:gd name="connsiteX5" fmla="*/ 0 w 395557"/>
                      <a:gd name="connsiteY5" fmla="*/ 2810939 h 3037924"/>
                      <a:gd name="connsiteX6" fmla="*/ 66535 w 395557"/>
                      <a:gd name="connsiteY6" fmla="*/ 0 h 3037924"/>
                      <a:gd name="connsiteX0" fmla="*/ 4167 w 333189"/>
                      <a:gd name="connsiteY0" fmla="*/ 0 h 3037924"/>
                      <a:gd name="connsiteX1" fmla="*/ 227409 w 333189"/>
                      <a:gd name="connsiteY1" fmla="*/ 0 h 3037924"/>
                      <a:gd name="connsiteX2" fmla="*/ 272059 w 333189"/>
                      <a:gd name="connsiteY2" fmla="*/ 4465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94865 w 333189"/>
                      <a:gd name="connsiteY2" fmla="*/ 102595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48372 w 333189"/>
                      <a:gd name="connsiteY2" fmla="*/ 10891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1785"/>
                      <a:gd name="connsiteY0" fmla="*/ 0 h 3037924"/>
                      <a:gd name="connsiteX1" fmla="*/ 227409 w 331785"/>
                      <a:gd name="connsiteY1" fmla="*/ 0 h 3037924"/>
                      <a:gd name="connsiteX2" fmla="*/ 148372 w 331785"/>
                      <a:gd name="connsiteY2" fmla="*/ 108910 h 3037924"/>
                      <a:gd name="connsiteX3" fmla="*/ 138303 w 331785"/>
                      <a:gd name="connsiteY3" fmla="*/ 2411717 h 3037924"/>
                      <a:gd name="connsiteX4" fmla="*/ 316201 w 331785"/>
                      <a:gd name="connsiteY4" fmla="*/ 3037924 h 3037924"/>
                      <a:gd name="connsiteX5" fmla="*/ 0 w 331785"/>
                      <a:gd name="connsiteY5" fmla="*/ 2830307 h 3037924"/>
                      <a:gd name="connsiteX6" fmla="*/ 4167 w 331785"/>
                      <a:gd name="connsiteY6" fmla="*/ 0 h 3037924"/>
                      <a:gd name="connsiteX0" fmla="*/ 4167 w 336420"/>
                      <a:gd name="connsiteY0" fmla="*/ 0 h 2830307"/>
                      <a:gd name="connsiteX1" fmla="*/ 227409 w 336420"/>
                      <a:gd name="connsiteY1" fmla="*/ 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336420"/>
                      <a:gd name="connsiteY0" fmla="*/ 0 h 2830307"/>
                      <a:gd name="connsiteX1" fmla="*/ 151539 w 336420"/>
                      <a:gd name="connsiteY1" fmla="*/ 1726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297670"/>
                      <a:gd name="connsiteY0" fmla="*/ 0 h 2830307"/>
                      <a:gd name="connsiteX1" fmla="*/ 151539 w 297670"/>
                      <a:gd name="connsiteY1" fmla="*/ 17260 h 2830307"/>
                      <a:gd name="connsiteX2" fmla="*/ 148372 w 297670"/>
                      <a:gd name="connsiteY2" fmla="*/ 108910 h 2830307"/>
                      <a:gd name="connsiteX3" fmla="*/ 138303 w 297670"/>
                      <a:gd name="connsiteY3" fmla="*/ 2411717 h 2830307"/>
                      <a:gd name="connsiteX4" fmla="*/ 279989 w 297670"/>
                      <a:gd name="connsiteY4" fmla="*/ 2411677 h 2830307"/>
                      <a:gd name="connsiteX5" fmla="*/ 0 w 297670"/>
                      <a:gd name="connsiteY5" fmla="*/ 2830307 h 2830307"/>
                      <a:gd name="connsiteX6" fmla="*/ 4167 w 297670"/>
                      <a:gd name="connsiteY6" fmla="*/ 0 h 2830307"/>
                      <a:gd name="connsiteX0" fmla="*/ 4167 w 297388"/>
                      <a:gd name="connsiteY0" fmla="*/ 0 h 2830307"/>
                      <a:gd name="connsiteX1" fmla="*/ 151539 w 297388"/>
                      <a:gd name="connsiteY1" fmla="*/ 17260 h 2830307"/>
                      <a:gd name="connsiteX2" fmla="*/ 148372 w 297388"/>
                      <a:gd name="connsiteY2" fmla="*/ 108910 h 2830307"/>
                      <a:gd name="connsiteX3" fmla="*/ 133939 w 297388"/>
                      <a:gd name="connsiteY3" fmla="*/ 2207661 h 2830307"/>
                      <a:gd name="connsiteX4" fmla="*/ 279989 w 297388"/>
                      <a:gd name="connsiteY4" fmla="*/ 2411677 h 2830307"/>
                      <a:gd name="connsiteX5" fmla="*/ 0 w 297388"/>
                      <a:gd name="connsiteY5" fmla="*/ 2830307 h 2830307"/>
                      <a:gd name="connsiteX6" fmla="*/ 4167 w 297388"/>
                      <a:gd name="connsiteY6" fmla="*/ 0 h 2830307"/>
                      <a:gd name="connsiteX0" fmla="*/ 0 w 293221"/>
                      <a:gd name="connsiteY0" fmla="*/ 0 h 2960981"/>
                      <a:gd name="connsiteX1" fmla="*/ 147372 w 293221"/>
                      <a:gd name="connsiteY1" fmla="*/ 17260 h 2960981"/>
                      <a:gd name="connsiteX2" fmla="*/ 144205 w 293221"/>
                      <a:gd name="connsiteY2" fmla="*/ 108910 h 2960981"/>
                      <a:gd name="connsiteX3" fmla="*/ 129772 w 293221"/>
                      <a:gd name="connsiteY3" fmla="*/ 2207661 h 2960981"/>
                      <a:gd name="connsiteX4" fmla="*/ 275822 w 293221"/>
                      <a:gd name="connsiteY4" fmla="*/ 2411677 h 2960981"/>
                      <a:gd name="connsiteX5" fmla="*/ 1529 w 293221"/>
                      <a:gd name="connsiteY5" fmla="*/ 2960981 h 2960981"/>
                      <a:gd name="connsiteX6" fmla="*/ 0 w 293221"/>
                      <a:gd name="connsiteY6" fmla="*/ 0 h 2960981"/>
                      <a:gd name="connsiteX0" fmla="*/ 0 w 275822"/>
                      <a:gd name="connsiteY0" fmla="*/ 0 h 2960981"/>
                      <a:gd name="connsiteX1" fmla="*/ 147372 w 275822"/>
                      <a:gd name="connsiteY1" fmla="*/ 17260 h 2960981"/>
                      <a:gd name="connsiteX2" fmla="*/ 144205 w 275822"/>
                      <a:gd name="connsiteY2" fmla="*/ 108910 h 2960981"/>
                      <a:gd name="connsiteX3" fmla="*/ 129772 w 275822"/>
                      <a:gd name="connsiteY3" fmla="*/ 2207661 h 2960981"/>
                      <a:gd name="connsiteX4" fmla="*/ 275822 w 275822"/>
                      <a:gd name="connsiteY4" fmla="*/ 2411677 h 2960981"/>
                      <a:gd name="connsiteX5" fmla="*/ 185063 w 275822"/>
                      <a:gd name="connsiteY5" fmla="*/ 2904220 h 2960981"/>
                      <a:gd name="connsiteX6" fmla="*/ 1529 w 275822"/>
                      <a:gd name="connsiteY6" fmla="*/ 2960981 h 2960981"/>
                      <a:gd name="connsiteX7" fmla="*/ 0 w 275822"/>
                      <a:gd name="connsiteY7" fmla="*/ 0 h 29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22" h="2960981">
                        <a:moveTo>
                          <a:pt x="0" y="0"/>
                        </a:moveTo>
                        <a:lnTo>
                          <a:pt x="147372" y="17260"/>
                        </a:lnTo>
                        <a:cubicBezTo>
                          <a:pt x="172032" y="17260"/>
                          <a:pt x="144205" y="84250"/>
                          <a:pt x="144205" y="108910"/>
                        </a:cubicBezTo>
                        <a:cubicBezTo>
                          <a:pt x="175390" y="499097"/>
                          <a:pt x="122415" y="1708782"/>
                          <a:pt x="129772" y="2207661"/>
                        </a:cubicBezTo>
                        <a:cubicBezTo>
                          <a:pt x="137129" y="2706540"/>
                          <a:pt x="272860" y="2337576"/>
                          <a:pt x="275822" y="2411677"/>
                        </a:cubicBezTo>
                        <a:cubicBezTo>
                          <a:pt x="233064" y="2491874"/>
                          <a:pt x="227821" y="2824023"/>
                          <a:pt x="185063" y="2904220"/>
                        </a:cubicBezTo>
                        <a:lnTo>
                          <a:pt x="1529" y="2960981"/>
                        </a:lnTo>
                        <a:cubicBezTo>
                          <a:pt x="1019" y="1973987"/>
                          <a:pt x="510" y="986994"/>
                          <a:pt x="0" y="0"/>
                        </a:cubicBez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 name="Rectangle: Single Corner Rounded 17">
                    <a:extLst>
                      <a:ext uri="{FF2B5EF4-FFF2-40B4-BE49-F238E27FC236}">
                        <a16:creationId xmlns:a16="http://schemas.microsoft.com/office/drawing/2014/main" xmlns="" id="{1B9754BD-5D5B-4DE7-AA54-42E81979A729}"/>
                      </a:ext>
                    </a:extLst>
                  </p:cNvPr>
                  <p:cNvSpPr/>
                  <p:nvPr/>
                </p:nvSpPr>
                <p:spPr>
                  <a:xfrm rot="841736" flipH="1">
                    <a:off x="6686813" y="3252837"/>
                    <a:ext cx="92875" cy="2461244"/>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grpSp>
              <p:nvGrpSpPr>
                <p:cNvPr id="503" name="Group 413">
                  <a:extLst>
                    <a:ext uri="{FF2B5EF4-FFF2-40B4-BE49-F238E27FC236}">
                      <a16:creationId xmlns:a16="http://schemas.microsoft.com/office/drawing/2014/main" xmlns="" id="{F4F12344-E2C4-45C3-944B-43EAB1003617}"/>
                    </a:ext>
                  </a:extLst>
                </p:cNvPr>
                <p:cNvGrpSpPr/>
                <p:nvPr/>
              </p:nvGrpSpPr>
              <p:grpSpPr>
                <a:xfrm>
                  <a:off x="3242816" y="2798895"/>
                  <a:ext cx="573609" cy="3026560"/>
                  <a:chOff x="2719804" y="2780469"/>
                  <a:chExt cx="573609" cy="3026560"/>
                </a:xfrm>
              </p:grpSpPr>
              <p:grpSp>
                <p:nvGrpSpPr>
                  <p:cNvPr id="504" name="Group 414">
                    <a:extLst>
                      <a:ext uri="{FF2B5EF4-FFF2-40B4-BE49-F238E27FC236}">
                        <a16:creationId xmlns:a16="http://schemas.microsoft.com/office/drawing/2014/main" xmlns="" id="{FA1513E6-8858-48F6-A6A7-B38058B98B86}"/>
                      </a:ext>
                    </a:extLst>
                  </p:cNvPr>
                  <p:cNvGrpSpPr/>
                  <p:nvPr/>
                </p:nvGrpSpPr>
                <p:grpSpPr>
                  <a:xfrm rot="225478">
                    <a:off x="2821685" y="2780469"/>
                    <a:ext cx="341157" cy="3026560"/>
                    <a:chOff x="10878683" y="2028409"/>
                    <a:chExt cx="341157" cy="3026560"/>
                  </a:xfrm>
                </p:grpSpPr>
                <p:sp>
                  <p:nvSpPr>
                    <p:cNvPr id="508" name="Rectangle 507">
                      <a:extLst>
                        <a:ext uri="{FF2B5EF4-FFF2-40B4-BE49-F238E27FC236}">
                          <a16:creationId xmlns:a16="http://schemas.microsoft.com/office/drawing/2014/main" xmlns="" id="{8C6259B3-71EA-4881-8319-FFE513DA4C71}"/>
                        </a:ext>
                      </a:extLst>
                    </p:cNvPr>
                    <p:cNvSpPr/>
                    <p:nvPr/>
                  </p:nvSpPr>
                  <p:spPr>
                    <a:xfrm rot="18524">
                      <a:off x="10878683" y="2169186"/>
                      <a:ext cx="260632" cy="2391073"/>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dirty="0"/>
                    </a:p>
                  </p:txBody>
                </p:sp>
                <p:sp>
                  <p:nvSpPr>
                    <p:cNvPr id="509" name="Rectangle 508">
                      <a:extLst>
                        <a:ext uri="{FF2B5EF4-FFF2-40B4-BE49-F238E27FC236}">
                          <a16:creationId xmlns:a16="http://schemas.microsoft.com/office/drawing/2014/main" xmlns="" id="{6F2AE7CD-9385-4EFE-9E58-77BD30DAE86A}"/>
                        </a:ext>
                      </a:extLst>
                    </p:cNvPr>
                    <p:cNvSpPr/>
                    <p:nvPr/>
                  </p:nvSpPr>
                  <p:spPr>
                    <a:xfrm rot="21178441">
                      <a:off x="10891196" y="2028409"/>
                      <a:ext cx="328644" cy="352859"/>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510" name="Isosceles Triangle 509">
                      <a:extLst>
                        <a:ext uri="{FF2B5EF4-FFF2-40B4-BE49-F238E27FC236}">
                          <a16:creationId xmlns:a16="http://schemas.microsoft.com/office/drawing/2014/main" xmlns="" id="{265E54A3-F205-4F77-85B3-0EE7CD8D3EDA}"/>
                        </a:ext>
                      </a:extLst>
                    </p:cNvPr>
                    <p:cNvSpPr/>
                    <p:nvPr/>
                  </p:nvSpPr>
                  <p:spPr>
                    <a:xfrm rot="21374522" flipH="1" flipV="1">
                      <a:off x="10934886" y="4550714"/>
                      <a:ext cx="175912" cy="504255"/>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511" name="Isosceles Triangle 510">
                      <a:extLst>
                        <a:ext uri="{FF2B5EF4-FFF2-40B4-BE49-F238E27FC236}">
                          <a16:creationId xmlns:a16="http://schemas.microsoft.com/office/drawing/2014/main" xmlns="" id="{FD5FF096-2C61-4A89-A458-EAF29DAB6B7F}"/>
                        </a:ext>
                      </a:extLst>
                    </p:cNvPr>
                    <p:cNvSpPr/>
                    <p:nvPr/>
                  </p:nvSpPr>
                  <p:spPr>
                    <a:xfrm rot="21374522" flipV="1">
                      <a:off x="10964195" y="4483353"/>
                      <a:ext cx="66297" cy="490486"/>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grpSp>
                <p:nvGrpSpPr>
                  <p:cNvPr id="505" name="Group 415">
                    <a:extLst>
                      <a:ext uri="{FF2B5EF4-FFF2-40B4-BE49-F238E27FC236}">
                        <a16:creationId xmlns:a16="http://schemas.microsoft.com/office/drawing/2014/main" xmlns="" id="{1A19379D-1138-4542-A868-4ACE7EFF9F99}"/>
                      </a:ext>
                    </a:extLst>
                  </p:cNvPr>
                  <p:cNvGrpSpPr/>
                  <p:nvPr/>
                </p:nvGrpSpPr>
                <p:grpSpPr>
                  <a:xfrm>
                    <a:off x="2719804" y="3823293"/>
                    <a:ext cx="573609" cy="600551"/>
                    <a:chOff x="1616495" y="3830040"/>
                    <a:chExt cx="573609" cy="600551"/>
                  </a:xfrm>
                </p:grpSpPr>
                <p:sp>
                  <p:nvSpPr>
                    <p:cNvPr id="506" name="Cylinder 416">
                      <a:extLst>
                        <a:ext uri="{FF2B5EF4-FFF2-40B4-BE49-F238E27FC236}">
                          <a16:creationId xmlns:a16="http://schemas.microsoft.com/office/drawing/2014/main" xmlns="" id="{2D6924E4-B052-4293-A639-C6CD1E1FCCB0}"/>
                        </a:ext>
                      </a:extLst>
                    </p:cNvPr>
                    <p:cNvSpPr/>
                    <p:nvPr/>
                  </p:nvSpPr>
                  <p:spPr>
                    <a:xfrm rot="5400000">
                      <a:off x="1676127" y="3953129"/>
                      <a:ext cx="150688" cy="269952"/>
                    </a:xfrm>
                    <a:prstGeom prst="can">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7" name="Freeform: Shape 417">
                      <a:extLst>
                        <a:ext uri="{FF2B5EF4-FFF2-40B4-BE49-F238E27FC236}">
                          <a16:creationId xmlns:a16="http://schemas.microsoft.com/office/drawing/2014/main" xmlns="" id="{64A19D9A-BC3F-4322-A42B-5D480E4CBD8F}"/>
                        </a:ext>
                      </a:extLst>
                    </p:cNvPr>
                    <p:cNvSpPr/>
                    <p:nvPr/>
                  </p:nvSpPr>
                  <p:spPr>
                    <a:xfrm rot="21478607">
                      <a:off x="1797365" y="3830040"/>
                      <a:ext cx="392739" cy="600551"/>
                    </a:xfrm>
                    <a:custGeom>
                      <a:avLst/>
                      <a:gdLst>
                        <a:gd name="connsiteX0" fmla="*/ 508514 w 508514"/>
                        <a:gd name="connsiteY0" fmla="*/ 0 h 600551"/>
                        <a:gd name="connsiteX1" fmla="*/ 508514 w 508514"/>
                        <a:gd name="connsiteY1" fmla="*/ 536987 h 600551"/>
                        <a:gd name="connsiteX2" fmla="*/ 254257 w 508514"/>
                        <a:gd name="connsiteY2" fmla="*/ 600551 h 600551"/>
                        <a:gd name="connsiteX3" fmla="*/ 0 w 508514"/>
                        <a:gd name="connsiteY3" fmla="*/ 536987 h 600551"/>
                        <a:gd name="connsiteX4" fmla="*/ 1 w 508514"/>
                        <a:gd name="connsiteY4" fmla="*/ 8776 h 600551"/>
                        <a:gd name="connsiteX5" fmla="*/ 50317 w 508514"/>
                        <a:gd name="connsiteY5" fmla="*/ 38261 h 600551"/>
                        <a:gd name="connsiteX6" fmla="*/ 230469 w 508514"/>
                        <a:gd name="connsiteY6" fmla="*/ 81078 h 600551"/>
                        <a:gd name="connsiteX7" fmla="*/ 493880 w 508514"/>
                        <a:gd name="connsiteY7" fmla="*/ 11160 h 600551"/>
                        <a:gd name="connsiteX8" fmla="*/ 508514 w 508514"/>
                        <a:gd name="connsiteY8" fmla="*/ 0 h 60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514" h="600551">
                          <a:moveTo>
                            <a:pt x="508514" y="0"/>
                          </a:moveTo>
                          <a:lnTo>
                            <a:pt x="508514" y="536987"/>
                          </a:lnTo>
                          <a:cubicBezTo>
                            <a:pt x="508514" y="572092"/>
                            <a:pt x="394679" y="600552"/>
                            <a:pt x="254257" y="600551"/>
                          </a:cubicBezTo>
                          <a:cubicBezTo>
                            <a:pt x="113835" y="600552"/>
                            <a:pt x="0" y="572092"/>
                            <a:pt x="0" y="536987"/>
                          </a:cubicBezTo>
                          <a:lnTo>
                            <a:pt x="1" y="8776"/>
                          </a:lnTo>
                          <a:lnTo>
                            <a:pt x="50317" y="38261"/>
                          </a:lnTo>
                          <a:cubicBezTo>
                            <a:pt x="105256" y="63675"/>
                            <a:pt x="166110" y="78805"/>
                            <a:pt x="230469" y="81078"/>
                          </a:cubicBezTo>
                          <a:cubicBezTo>
                            <a:pt x="327007" y="84489"/>
                            <a:pt x="417721" y="58487"/>
                            <a:pt x="493880" y="11160"/>
                          </a:cubicBezTo>
                          <a:lnTo>
                            <a:pt x="508514"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grpSp>
            <p:nvGrpSpPr>
              <p:cNvPr id="497" name="Group 407">
                <a:extLst>
                  <a:ext uri="{FF2B5EF4-FFF2-40B4-BE49-F238E27FC236}">
                    <a16:creationId xmlns:a16="http://schemas.microsoft.com/office/drawing/2014/main" xmlns="" id="{ED36C0A2-D248-4685-A0C0-3449D5A2C90B}"/>
                  </a:ext>
                </a:extLst>
              </p:cNvPr>
              <p:cNvGrpSpPr/>
              <p:nvPr/>
            </p:nvGrpSpPr>
            <p:grpSpPr>
              <a:xfrm>
                <a:off x="3983547" y="1089501"/>
                <a:ext cx="745504" cy="1223532"/>
                <a:chOff x="5775367" y="1129092"/>
                <a:chExt cx="745504" cy="1223532"/>
              </a:xfrm>
            </p:grpSpPr>
            <p:sp>
              <p:nvSpPr>
                <p:cNvPr id="498" name="Rectangle 497">
                  <a:extLst>
                    <a:ext uri="{FF2B5EF4-FFF2-40B4-BE49-F238E27FC236}">
                      <a16:creationId xmlns:a16="http://schemas.microsoft.com/office/drawing/2014/main" xmlns="" id="{23BA96C3-1F73-4CAA-9DBC-FD3E874D5C95}"/>
                    </a:ext>
                  </a:extLst>
                </p:cNvPr>
                <p:cNvSpPr/>
                <p:nvPr/>
              </p:nvSpPr>
              <p:spPr>
                <a:xfrm>
                  <a:off x="6040458" y="1129092"/>
                  <a:ext cx="323429" cy="5135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ectangle: Rounded Corners 409">
                  <a:extLst>
                    <a:ext uri="{FF2B5EF4-FFF2-40B4-BE49-F238E27FC236}">
                      <a16:creationId xmlns:a16="http://schemas.microsoft.com/office/drawing/2014/main" xmlns="" id="{0F19A9F2-1A5B-4C44-99CC-7B3AECCEF096}"/>
                    </a:ext>
                  </a:extLst>
                </p:cNvPr>
                <p:cNvSpPr/>
                <p:nvPr/>
              </p:nvSpPr>
              <p:spPr>
                <a:xfrm>
                  <a:off x="5775367" y="1492816"/>
                  <a:ext cx="745504" cy="859808"/>
                </a:xfrm>
                <a:prstGeom prst="roundRect">
                  <a:avLst/>
                </a:prstGeom>
                <a:gradFill flip="none" rotWithShape="1">
                  <a:gsLst>
                    <a:gs pos="33000">
                      <a:schemeClr val="tx1"/>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Star: 7 Points 410">
                  <a:extLst>
                    <a:ext uri="{FF2B5EF4-FFF2-40B4-BE49-F238E27FC236}">
                      <a16:creationId xmlns:a16="http://schemas.microsoft.com/office/drawing/2014/main" xmlns="" id="{F4886571-9AE7-4AD9-818D-31E8F97ACCE2}"/>
                    </a:ext>
                  </a:extLst>
                </p:cNvPr>
                <p:cNvSpPr/>
                <p:nvPr/>
              </p:nvSpPr>
              <p:spPr>
                <a:xfrm>
                  <a:off x="6158615" y="1679762"/>
                  <a:ext cx="264114" cy="272392"/>
                </a:xfrm>
                <a:prstGeom prst="star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5" name="Oval 494">
              <a:extLst>
                <a:ext uri="{FF2B5EF4-FFF2-40B4-BE49-F238E27FC236}">
                  <a16:creationId xmlns:a16="http://schemas.microsoft.com/office/drawing/2014/main" xmlns="" id="{445B3255-A899-4E22-AED9-EDDBE127A99B}"/>
                </a:ext>
              </a:extLst>
            </p:cNvPr>
            <p:cNvSpPr/>
            <p:nvPr/>
          </p:nvSpPr>
          <p:spPr>
            <a:xfrm>
              <a:off x="2796540" y="1463040"/>
              <a:ext cx="3840480" cy="3840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518" name="Arc 517"/>
          <p:cNvSpPr/>
          <p:nvPr/>
        </p:nvSpPr>
        <p:spPr>
          <a:xfrm rot="17944808">
            <a:off x="3960629" y="3834950"/>
            <a:ext cx="787281" cy="548669"/>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19" name="Group 429">
            <a:extLst>
              <a:ext uri="{FF2B5EF4-FFF2-40B4-BE49-F238E27FC236}">
                <a16:creationId xmlns:a16="http://schemas.microsoft.com/office/drawing/2014/main" xmlns="" id="{C2B7510F-FACD-4F7E-99F6-55F8DE593CA0}"/>
              </a:ext>
            </a:extLst>
          </p:cNvPr>
          <p:cNvGrpSpPr/>
          <p:nvPr/>
        </p:nvGrpSpPr>
        <p:grpSpPr>
          <a:xfrm rot="14815179">
            <a:off x="2240970" y="3131792"/>
            <a:ext cx="6337541" cy="1736699"/>
            <a:chOff x="2115436" y="4580566"/>
            <a:chExt cx="8739797" cy="1264918"/>
          </a:xfrm>
          <a:effectLst>
            <a:reflection blurRad="6350" stA="50000" endA="300" endPos="90000" dist="50800" dir="5400000" sy="-100000" algn="bl" rotWithShape="0"/>
          </a:effectLst>
        </p:grpSpPr>
        <p:sp>
          <p:nvSpPr>
            <p:cNvPr id="520" name="Rectangle: Single Corner Rounded 430">
              <a:extLst>
                <a:ext uri="{FF2B5EF4-FFF2-40B4-BE49-F238E27FC236}">
                  <a16:creationId xmlns:a16="http://schemas.microsoft.com/office/drawing/2014/main" xmlns="" id="{90E1E014-CD89-4307-AF8D-99C802786EE2}"/>
                </a:ext>
              </a:extLst>
            </p:cNvPr>
            <p:cNvSpPr/>
            <p:nvPr/>
          </p:nvSpPr>
          <p:spPr>
            <a:xfrm>
              <a:off x="2115436" y="4580566"/>
              <a:ext cx="8739797" cy="1021873"/>
            </a:xfrm>
            <a:prstGeom prst="round1Rect">
              <a:avLst/>
            </a:prstGeom>
            <a:gradFill flip="none" rotWithShape="1">
              <a:gsLst>
                <a:gs pos="14000">
                  <a:schemeClr val="bg2">
                    <a:lumMod val="0"/>
                    <a:lumOff val="100000"/>
                    <a:alpha val="0"/>
                  </a:schemeClr>
                </a:gs>
                <a:gs pos="100000">
                  <a:schemeClr val="accent5">
                    <a:lumMod val="27000"/>
                    <a:lumOff val="73000"/>
                  </a:schemeClr>
                </a:gs>
              </a:gsLst>
              <a:path path="shape">
                <a:fillToRect l="50000" t="50000" r="50000" b="50000"/>
              </a:path>
              <a:tileRect/>
            </a:gradFill>
            <a:ln w="28575" cap="rnd">
              <a:gradFill flip="none" rotWithShape="1">
                <a:gsLst>
                  <a:gs pos="0">
                    <a:schemeClr val="accent1">
                      <a:lumMod val="0"/>
                      <a:lumOff val="100000"/>
                    </a:schemeClr>
                  </a:gs>
                  <a:gs pos="11000">
                    <a:srgbClr val="29C7C7"/>
                  </a:gs>
                  <a:gs pos="6000">
                    <a:schemeClr val="bg2"/>
                  </a:gs>
                </a:gsLst>
                <a:path path="shape">
                  <a:fillToRect l="50000" t="50000" r="50000" b="50000"/>
                </a:path>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5900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grpSp>
          <p:nvGrpSpPr>
            <p:cNvPr id="521" name="Group 431">
              <a:extLst>
                <a:ext uri="{FF2B5EF4-FFF2-40B4-BE49-F238E27FC236}">
                  <a16:creationId xmlns:a16="http://schemas.microsoft.com/office/drawing/2014/main" xmlns="" id="{760C38BB-EBF0-43FE-B9C7-85EC29B47A3F}"/>
                </a:ext>
              </a:extLst>
            </p:cNvPr>
            <p:cNvGrpSpPr/>
            <p:nvPr/>
          </p:nvGrpSpPr>
          <p:grpSpPr>
            <a:xfrm>
              <a:off x="2285902" y="4970332"/>
              <a:ext cx="982919" cy="457200"/>
              <a:chOff x="5013862" y="1667039"/>
              <a:chExt cx="982919" cy="457200"/>
            </a:xfrm>
          </p:grpSpPr>
          <p:cxnSp>
            <p:nvCxnSpPr>
              <p:cNvPr id="601" name="Straight Connector 600">
                <a:extLst>
                  <a:ext uri="{FF2B5EF4-FFF2-40B4-BE49-F238E27FC236}">
                    <a16:creationId xmlns:a16="http://schemas.microsoft.com/office/drawing/2014/main" xmlns="" id="{ADF16744-0EDE-48BB-9C71-A8DE6DF982D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02" name="Straight Connector 601">
                <a:extLst>
                  <a:ext uri="{FF2B5EF4-FFF2-40B4-BE49-F238E27FC236}">
                    <a16:creationId xmlns:a16="http://schemas.microsoft.com/office/drawing/2014/main" xmlns="" id="{CD52A93E-139D-45B0-AB1B-E9264D1E0F28}"/>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03" name="Straight Connector 602">
                <a:extLst>
                  <a:ext uri="{FF2B5EF4-FFF2-40B4-BE49-F238E27FC236}">
                    <a16:creationId xmlns:a16="http://schemas.microsoft.com/office/drawing/2014/main" xmlns="" id="{1A4C6895-8711-43AB-B4D9-89DC6E2FDE0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04" name="Straight Connector 603">
                <a:extLst>
                  <a:ext uri="{FF2B5EF4-FFF2-40B4-BE49-F238E27FC236}">
                    <a16:creationId xmlns:a16="http://schemas.microsoft.com/office/drawing/2014/main" xmlns="" id="{E0B015C6-DE34-4D6F-BC24-CAEA8B2C9890}"/>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05" name="Straight Connector 604">
                <a:extLst>
                  <a:ext uri="{FF2B5EF4-FFF2-40B4-BE49-F238E27FC236}">
                    <a16:creationId xmlns:a16="http://schemas.microsoft.com/office/drawing/2014/main" xmlns="" id="{9FCE5671-0B49-421B-A8DE-EAD3C98FD5BD}"/>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06" name="Straight Connector 605">
                <a:extLst>
                  <a:ext uri="{FF2B5EF4-FFF2-40B4-BE49-F238E27FC236}">
                    <a16:creationId xmlns:a16="http://schemas.microsoft.com/office/drawing/2014/main" xmlns="" id="{38B9ED9C-5615-42E6-B4C9-4D5170769783}"/>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07" name="Straight Connector 606">
                <a:extLst>
                  <a:ext uri="{FF2B5EF4-FFF2-40B4-BE49-F238E27FC236}">
                    <a16:creationId xmlns:a16="http://schemas.microsoft.com/office/drawing/2014/main" xmlns="" id="{80ED3500-43D8-4F04-B497-F782C4B71486}"/>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08" name="Straight Connector 607">
                <a:extLst>
                  <a:ext uri="{FF2B5EF4-FFF2-40B4-BE49-F238E27FC236}">
                    <a16:creationId xmlns:a16="http://schemas.microsoft.com/office/drawing/2014/main" xmlns="" id="{D54DB0B1-5E0D-42E0-A588-76DF903275B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09" name="Straight Connector 608">
                <a:extLst>
                  <a:ext uri="{FF2B5EF4-FFF2-40B4-BE49-F238E27FC236}">
                    <a16:creationId xmlns:a16="http://schemas.microsoft.com/office/drawing/2014/main" xmlns="" id="{B16E6238-3291-447D-9090-1A4C6CB74718}"/>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10" name="Straight Connector 609">
                <a:extLst>
                  <a:ext uri="{FF2B5EF4-FFF2-40B4-BE49-F238E27FC236}">
                    <a16:creationId xmlns:a16="http://schemas.microsoft.com/office/drawing/2014/main" xmlns="" id="{CFC4BABD-3132-40B4-A8F1-4177FB0CB9B0}"/>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522" name="Group 432">
              <a:extLst>
                <a:ext uri="{FF2B5EF4-FFF2-40B4-BE49-F238E27FC236}">
                  <a16:creationId xmlns:a16="http://schemas.microsoft.com/office/drawing/2014/main" xmlns="" id="{5DB80D4C-1293-40BA-B179-E7AD0B3D2BA9}"/>
                </a:ext>
              </a:extLst>
            </p:cNvPr>
            <p:cNvGrpSpPr/>
            <p:nvPr/>
          </p:nvGrpSpPr>
          <p:grpSpPr>
            <a:xfrm>
              <a:off x="7791412" y="4985601"/>
              <a:ext cx="982919" cy="457200"/>
              <a:chOff x="5013862" y="1667039"/>
              <a:chExt cx="982919" cy="457200"/>
            </a:xfrm>
          </p:grpSpPr>
          <p:cxnSp>
            <p:nvCxnSpPr>
              <p:cNvPr id="591" name="Straight Connector 590">
                <a:extLst>
                  <a:ext uri="{FF2B5EF4-FFF2-40B4-BE49-F238E27FC236}">
                    <a16:creationId xmlns:a16="http://schemas.microsoft.com/office/drawing/2014/main" xmlns="" id="{28314640-8161-41B4-BCC1-6FF583695B96}"/>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92" name="Straight Connector 591">
                <a:extLst>
                  <a:ext uri="{FF2B5EF4-FFF2-40B4-BE49-F238E27FC236}">
                    <a16:creationId xmlns:a16="http://schemas.microsoft.com/office/drawing/2014/main" xmlns="" id="{50071B1F-D47B-4F66-A9B3-65A8B9EA320B}"/>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93" name="Straight Connector 592">
                <a:extLst>
                  <a:ext uri="{FF2B5EF4-FFF2-40B4-BE49-F238E27FC236}">
                    <a16:creationId xmlns:a16="http://schemas.microsoft.com/office/drawing/2014/main" xmlns="" id="{1CBEC195-ED57-46B8-B188-6A255F4AB68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94" name="Straight Connector 593">
                <a:extLst>
                  <a:ext uri="{FF2B5EF4-FFF2-40B4-BE49-F238E27FC236}">
                    <a16:creationId xmlns:a16="http://schemas.microsoft.com/office/drawing/2014/main" xmlns="" id="{381BF573-664B-4FE4-8E22-6737A88FBC73}"/>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95" name="Straight Connector 594">
                <a:extLst>
                  <a:ext uri="{FF2B5EF4-FFF2-40B4-BE49-F238E27FC236}">
                    <a16:creationId xmlns:a16="http://schemas.microsoft.com/office/drawing/2014/main" xmlns="" id="{55AEC1F8-D956-4E53-BD2A-A9DB7D8408F9}"/>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96" name="Straight Connector 595">
                <a:extLst>
                  <a:ext uri="{FF2B5EF4-FFF2-40B4-BE49-F238E27FC236}">
                    <a16:creationId xmlns:a16="http://schemas.microsoft.com/office/drawing/2014/main" xmlns="" id="{98A39541-88EA-48A9-84F7-DB3EC22B847A}"/>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97" name="Straight Connector 596">
                <a:extLst>
                  <a:ext uri="{FF2B5EF4-FFF2-40B4-BE49-F238E27FC236}">
                    <a16:creationId xmlns:a16="http://schemas.microsoft.com/office/drawing/2014/main" xmlns="" id="{173C27C9-8785-44FA-9BE6-AA773F8C590D}"/>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98" name="Straight Connector 597">
                <a:extLst>
                  <a:ext uri="{FF2B5EF4-FFF2-40B4-BE49-F238E27FC236}">
                    <a16:creationId xmlns:a16="http://schemas.microsoft.com/office/drawing/2014/main" xmlns="" id="{F6E2D8CF-79DE-41DD-A626-20DD25D6CA9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99" name="Straight Connector 598">
                <a:extLst>
                  <a:ext uri="{FF2B5EF4-FFF2-40B4-BE49-F238E27FC236}">
                    <a16:creationId xmlns:a16="http://schemas.microsoft.com/office/drawing/2014/main" xmlns="" id="{9575B2F2-AEF5-4D12-A709-0DB80250716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00" name="Straight Connector 599">
                <a:extLst>
                  <a:ext uri="{FF2B5EF4-FFF2-40B4-BE49-F238E27FC236}">
                    <a16:creationId xmlns:a16="http://schemas.microsoft.com/office/drawing/2014/main" xmlns="" id="{C4907C9A-AEAB-4F19-9618-CDEE08194464}"/>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523" name="Group 433">
              <a:extLst>
                <a:ext uri="{FF2B5EF4-FFF2-40B4-BE49-F238E27FC236}">
                  <a16:creationId xmlns:a16="http://schemas.microsoft.com/office/drawing/2014/main" xmlns="" id="{28FD79C7-BB59-4DBB-9B37-CA125D8E1A8F}"/>
                </a:ext>
              </a:extLst>
            </p:cNvPr>
            <p:cNvGrpSpPr/>
            <p:nvPr/>
          </p:nvGrpSpPr>
          <p:grpSpPr>
            <a:xfrm>
              <a:off x="6691156" y="4980951"/>
              <a:ext cx="982919" cy="457200"/>
              <a:chOff x="5013862" y="1667039"/>
              <a:chExt cx="982919" cy="457200"/>
            </a:xfrm>
          </p:grpSpPr>
          <p:cxnSp>
            <p:nvCxnSpPr>
              <p:cNvPr id="581" name="Straight Connector 580">
                <a:extLst>
                  <a:ext uri="{FF2B5EF4-FFF2-40B4-BE49-F238E27FC236}">
                    <a16:creationId xmlns:a16="http://schemas.microsoft.com/office/drawing/2014/main" xmlns="" id="{D7CDB61B-54F0-4D5A-B587-9EE56ACA0CC3}"/>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82" name="Straight Connector 581">
                <a:extLst>
                  <a:ext uri="{FF2B5EF4-FFF2-40B4-BE49-F238E27FC236}">
                    <a16:creationId xmlns:a16="http://schemas.microsoft.com/office/drawing/2014/main" xmlns="" id="{15425569-4859-4E63-AABD-695D7412A35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83" name="Straight Connector 582">
                <a:extLst>
                  <a:ext uri="{FF2B5EF4-FFF2-40B4-BE49-F238E27FC236}">
                    <a16:creationId xmlns:a16="http://schemas.microsoft.com/office/drawing/2014/main" xmlns="" id="{3F863D37-1AC7-4AFA-A949-45E8ABB269D6}"/>
                  </a:ext>
                </a:extLst>
              </p:cNvPr>
              <p:cNvCxnSpPr>
                <a:cxnSpLocks/>
              </p:cNvCxnSpPr>
              <p:nvPr/>
            </p:nvCxnSpPr>
            <p:spPr>
              <a:xfrm>
                <a:off x="5345268" y="1679310"/>
                <a:ext cx="0" cy="22085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84" name="Straight Connector 583">
                <a:extLst>
                  <a:ext uri="{FF2B5EF4-FFF2-40B4-BE49-F238E27FC236}">
                    <a16:creationId xmlns:a16="http://schemas.microsoft.com/office/drawing/2014/main" xmlns="" id="{B7F59649-D2FA-47E8-B7D0-C70FC6DA71FB}"/>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85" name="Straight Connector 584">
                <a:extLst>
                  <a:ext uri="{FF2B5EF4-FFF2-40B4-BE49-F238E27FC236}">
                    <a16:creationId xmlns:a16="http://schemas.microsoft.com/office/drawing/2014/main" xmlns="" id="{173D209F-71E6-4AC0-82E9-42D6572AB1E5}"/>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86" name="Straight Connector 585">
                <a:extLst>
                  <a:ext uri="{FF2B5EF4-FFF2-40B4-BE49-F238E27FC236}">
                    <a16:creationId xmlns:a16="http://schemas.microsoft.com/office/drawing/2014/main" xmlns="" id="{EF284819-E5C0-4D36-9B59-73A93406DD9C}"/>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87" name="Straight Connector 586">
                <a:extLst>
                  <a:ext uri="{FF2B5EF4-FFF2-40B4-BE49-F238E27FC236}">
                    <a16:creationId xmlns:a16="http://schemas.microsoft.com/office/drawing/2014/main" xmlns="" id="{CD4D78C4-8B7F-43E4-888A-0A0A4AB132DA}"/>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88" name="Straight Connector 587">
                <a:extLst>
                  <a:ext uri="{FF2B5EF4-FFF2-40B4-BE49-F238E27FC236}">
                    <a16:creationId xmlns:a16="http://schemas.microsoft.com/office/drawing/2014/main" xmlns="" id="{5D711B48-0F81-427C-81BA-99803DA8DBD4}"/>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89" name="Straight Connector 588">
                <a:extLst>
                  <a:ext uri="{FF2B5EF4-FFF2-40B4-BE49-F238E27FC236}">
                    <a16:creationId xmlns:a16="http://schemas.microsoft.com/office/drawing/2014/main" xmlns="" id="{047D2726-CB2D-4801-BE28-3B71A30AC1BB}"/>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90" name="Straight Connector 589">
                <a:extLst>
                  <a:ext uri="{FF2B5EF4-FFF2-40B4-BE49-F238E27FC236}">
                    <a16:creationId xmlns:a16="http://schemas.microsoft.com/office/drawing/2014/main" xmlns="" id="{334B28DA-F01F-441A-B15B-EEBFE064E628}"/>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524" name="Group 434">
              <a:extLst>
                <a:ext uri="{FF2B5EF4-FFF2-40B4-BE49-F238E27FC236}">
                  <a16:creationId xmlns:a16="http://schemas.microsoft.com/office/drawing/2014/main" xmlns="" id="{BE13F509-582B-42BD-B90E-C7D4F37128DF}"/>
                </a:ext>
              </a:extLst>
            </p:cNvPr>
            <p:cNvGrpSpPr/>
            <p:nvPr/>
          </p:nvGrpSpPr>
          <p:grpSpPr>
            <a:xfrm>
              <a:off x="5594170" y="4974636"/>
              <a:ext cx="982919" cy="457200"/>
              <a:chOff x="5013862" y="1667039"/>
              <a:chExt cx="982919" cy="457200"/>
            </a:xfrm>
          </p:grpSpPr>
          <p:cxnSp>
            <p:nvCxnSpPr>
              <p:cNvPr id="570" name="Straight Connector 569">
                <a:extLst>
                  <a:ext uri="{FF2B5EF4-FFF2-40B4-BE49-F238E27FC236}">
                    <a16:creationId xmlns:a16="http://schemas.microsoft.com/office/drawing/2014/main" xmlns="" id="{5C9D1BF8-05D3-48C0-8C25-CB60A6F696E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71" name="Straight Connector 570">
                <a:extLst>
                  <a:ext uri="{FF2B5EF4-FFF2-40B4-BE49-F238E27FC236}">
                    <a16:creationId xmlns:a16="http://schemas.microsoft.com/office/drawing/2014/main" xmlns="" id="{75873AE0-7D57-442A-BDED-1DA9792F0935}"/>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73" name="Straight Connector 572">
                <a:extLst>
                  <a:ext uri="{FF2B5EF4-FFF2-40B4-BE49-F238E27FC236}">
                    <a16:creationId xmlns:a16="http://schemas.microsoft.com/office/drawing/2014/main" xmlns="" id="{3DA64884-8D50-427E-8DE8-C216F7168F3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74" name="Straight Connector 573">
                <a:extLst>
                  <a:ext uri="{FF2B5EF4-FFF2-40B4-BE49-F238E27FC236}">
                    <a16:creationId xmlns:a16="http://schemas.microsoft.com/office/drawing/2014/main" xmlns="" id="{117076AB-9C1F-443E-A2B7-14720CEDF016}"/>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75" name="Straight Connector 574">
                <a:extLst>
                  <a:ext uri="{FF2B5EF4-FFF2-40B4-BE49-F238E27FC236}">
                    <a16:creationId xmlns:a16="http://schemas.microsoft.com/office/drawing/2014/main" xmlns="" id="{DD2D982A-66EA-4C01-8F6D-46F5BE224624}"/>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76" name="Straight Connector 575">
                <a:extLst>
                  <a:ext uri="{FF2B5EF4-FFF2-40B4-BE49-F238E27FC236}">
                    <a16:creationId xmlns:a16="http://schemas.microsoft.com/office/drawing/2014/main" xmlns="" id="{4AB5F5F5-544D-49BA-8450-10DC4E78C69F}"/>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77" name="Straight Connector 576">
                <a:extLst>
                  <a:ext uri="{FF2B5EF4-FFF2-40B4-BE49-F238E27FC236}">
                    <a16:creationId xmlns:a16="http://schemas.microsoft.com/office/drawing/2014/main" xmlns="" id="{D3279292-5F09-4D37-815A-98752B81D024}"/>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78" name="Straight Connector 577">
                <a:extLst>
                  <a:ext uri="{FF2B5EF4-FFF2-40B4-BE49-F238E27FC236}">
                    <a16:creationId xmlns:a16="http://schemas.microsoft.com/office/drawing/2014/main" xmlns="" id="{F8AB1F17-A3E2-42E2-809E-21105EEA99F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79" name="Straight Connector 578">
                <a:extLst>
                  <a:ext uri="{FF2B5EF4-FFF2-40B4-BE49-F238E27FC236}">
                    <a16:creationId xmlns:a16="http://schemas.microsoft.com/office/drawing/2014/main" xmlns="" id="{24230516-4FF5-4F4B-9CE8-5F26A2ADD99A}"/>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80" name="Straight Connector 579">
                <a:extLst>
                  <a:ext uri="{FF2B5EF4-FFF2-40B4-BE49-F238E27FC236}">
                    <a16:creationId xmlns:a16="http://schemas.microsoft.com/office/drawing/2014/main" xmlns="" id="{EC89E948-7821-4EA0-B9EE-646A39E8C3EB}"/>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525" name="Group 435">
              <a:extLst>
                <a:ext uri="{FF2B5EF4-FFF2-40B4-BE49-F238E27FC236}">
                  <a16:creationId xmlns:a16="http://schemas.microsoft.com/office/drawing/2014/main" xmlns="" id="{2D0E498F-4095-41CA-86AA-A1FB01C19E61}"/>
                </a:ext>
              </a:extLst>
            </p:cNvPr>
            <p:cNvGrpSpPr/>
            <p:nvPr/>
          </p:nvGrpSpPr>
          <p:grpSpPr>
            <a:xfrm>
              <a:off x="4507128" y="4984048"/>
              <a:ext cx="982919" cy="457200"/>
              <a:chOff x="5013862" y="1667039"/>
              <a:chExt cx="982919" cy="457200"/>
            </a:xfrm>
          </p:grpSpPr>
          <p:cxnSp>
            <p:nvCxnSpPr>
              <p:cNvPr id="558" name="Straight Connector 557">
                <a:extLst>
                  <a:ext uri="{FF2B5EF4-FFF2-40B4-BE49-F238E27FC236}">
                    <a16:creationId xmlns:a16="http://schemas.microsoft.com/office/drawing/2014/main" xmlns="" id="{DD6C32A6-7413-4D89-A1DB-2622BEDA0C2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59" name="Straight Connector 558">
                <a:extLst>
                  <a:ext uri="{FF2B5EF4-FFF2-40B4-BE49-F238E27FC236}">
                    <a16:creationId xmlns:a16="http://schemas.microsoft.com/office/drawing/2014/main" xmlns="" id="{61FBFBC1-9FD7-4A30-A275-71A8EE68E90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60" name="Straight Connector 559">
                <a:extLst>
                  <a:ext uri="{FF2B5EF4-FFF2-40B4-BE49-F238E27FC236}">
                    <a16:creationId xmlns:a16="http://schemas.microsoft.com/office/drawing/2014/main" xmlns="" id="{F544D3F7-F713-4ECB-A127-C543D876E25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61" name="Straight Connector 560">
                <a:extLst>
                  <a:ext uri="{FF2B5EF4-FFF2-40B4-BE49-F238E27FC236}">
                    <a16:creationId xmlns:a16="http://schemas.microsoft.com/office/drawing/2014/main" xmlns="" id="{280945E2-69FD-435F-B1D9-F05008143F2F}"/>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64" name="Straight Connector 563">
                <a:extLst>
                  <a:ext uri="{FF2B5EF4-FFF2-40B4-BE49-F238E27FC236}">
                    <a16:creationId xmlns:a16="http://schemas.microsoft.com/office/drawing/2014/main" xmlns="" id="{C51D0277-E94E-4763-A6A3-BD240384CBEA}"/>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65" name="Straight Connector 564">
                <a:extLst>
                  <a:ext uri="{FF2B5EF4-FFF2-40B4-BE49-F238E27FC236}">
                    <a16:creationId xmlns:a16="http://schemas.microsoft.com/office/drawing/2014/main" xmlns="" id="{7534064A-844B-4293-AC71-CB655419A0D4}"/>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66" name="Straight Connector 565">
                <a:extLst>
                  <a:ext uri="{FF2B5EF4-FFF2-40B4-BE49-F238E27FC236}">
                    <a16:creationId xmlns:a16="http://schemas.microsoft.com/office/drawing/2014/main" xmlns="" id="{16AC418D-C1D6-4A44-808C-AFFFB04FA2D8}"/>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67" name="Straight Connector 566">
                <a:extLst>
                  <a:ext uri="{FF2B5EF4-FFF2-40B4-BE49-F238E27FC236}">
                    <a16:creationId xmlns:a16="http://schemas.microsoft.com/office/drawing/2014/main" xmlns="" id="{2D0FBE39-9982-4BE0-A2B0-A488D3DDE6B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68" name="Straight Connector 567">
                <a:extLst>
                  <a:ext uri="{FF2B5EF4-FFF2-40B4-BE49-F238E27FC236}">
                    <a16:creationId xmlns:a16="http://schemas.microsoft.com/office/drawing/2014/main" xmlns="" id="{6044136F-9AD1-44D2-BB4B-5B657800EAA6}"/>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69" name="Straight Connector 568">
                <a:extLst>
                  <a:ext uri="{FF2B5EF4-FFF2-40B4-BE49-F238E27FC236}">
                    <a16:creationId xmlns:a16="http://schemas.microsoft.com/office/drawing/2014/main" xmlns="" id="{67D12174-A987-4A53-B983-1C0EE09C8F0C}"/>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526" name="Group 436">
              <a:extLst>
                <a:ext uri="{FF2B5EF4-FFF2-40B4-BE49-F238E27FC236}">
                  <a16:creationId xmlns:a16="http://schemas.microsoft.com/office/drawing/2014/main" xmlns="" id="{6B43BEE0-1706-41DA-A114-AE4AB739091D}"/>
                </a:ext>
              </a:extLst>
            </p:cNvPr>
            <p:cNvGrpSpPr/>
            <p:nvPr/>
          </p:nvGrpSpPr>
          <p:grpSpPr>
            <a:xfrm>
              <a:off x="3393778" y="4968806"/>
              <a:ext cx="982919" cy="457200"/>
              <a:chOff x="5013862" y="1667039"/>
              <a:chExt cx="982919" cy="457200"/>
            </a:xfrm>
          </p:grpSpPr>
          <p:cxnSp>
            <p:nvCxnSpPr>
              <p:cNvPr id="548" name="Straight Connector 547">
                <a:extLst>
                  <a:ext uri="{FF2B5EF4-FFF2-40B4-BE49-F238E27FC236}">
                    <a16:creationId xmlns:a16="http://schemas.microsoft.com/office/drawing/2014/main" xmlns="" id="{071D7469-1F4B-426D-BDE7-B30630F5EAD0}"/>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49" name="Straight Connector 548">
                <a:extLst>
                  <a:ext uri="{FF2B5EF4-FFF2-40B4-BE49-F238E27FC236}">
                    <a16:creationId xmlns:a16="http://schemas.microsoft.com/office/drawing/2014/main" xmlns="" id="{C369FAF0-009E-453B-A3E1-8C71491311EA}"/>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50" name="Straight Connector 549">
                <a:extLst>
                  <a:ext uri="{FF2B5EF4-FFF2-40B4-BE49-F238E27FC236}">
                    <a16:creationId xmlns:a16="http://schemas.microsoft.com/office/drawing/2014/main" xmlns="" id="{41C0AD42-AFD9-4AC9-9924-78E1541E60EB}"/>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51" name="Straight Connector 550">
                <a:extLst>
                  <a:ext uri="{FF2B5EF4-FFF2-40B4-BE49-F238E27FC236}">
                    <a16:creationId xmlns:a16="http://schemas.microsoft.com/office/drawing/2014/main" xmlns="" id="{B27143C1-49B2-4516-8B67-A4C08C151502}"/>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52" name="Straight Connector 551">
                <a:extLst>
                  <a:ext uri="{FF2B5EF4-FFF2-40B4-BE49-F238E27FC236}">
                    <a16:creationId xmlns:a16="http://schemas.microsoft.com/office/drawing/2014/main" xmlns="" id="{7E17D6AD-45A0-4C24-8409-13BBBC01A461}"/>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53" name="Straight Connector 552">
                <a:extLst>
                  <a:ext uri="{FF2B5EF4-FFF2-40B4-BE49-F238E27FC236}">
                    <a16:creationId xmlns:a16="http://schemas.microsoft.com/office/drawing/2014/main" xmlns="" id="{F1CDC009-998C-4200-94EA-51266DBAC182}"/>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54" name="Straight Connector 553">
                <a:extLst>
                  <a:ext uri="{FF2B5EF4-FFF2-40B4-BE49-F238E27FC236}">
                    <a16:creationId xmlns:a16="http://schemas.microsoft.com/office/drawing/2014/main" xmlns="" id="{D8DF674E-69DA-440E-8BAD-B03E3CA4C749}"/>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55" name="Straight Connector 554">
                <a:extLst>
                  <a:ext uri="{FF2B5EF4-FFF2-40B4-BE49-F238E27FC236}">
                    <a16:creationId xmlns:a16="http://schemas.microsoft.com/office/drawing/2014/main" xmlns="" id="{F4E188F9-10DD-4534-8F64-DD2C0D3F7C7C}"/>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56" name="Straight Connector 555">
                <a:extLst>
                  <a:ext uri="{FF2B5EF4-FFF2-40B4-BE49-F238E27FC236}">
                    <a16:creationId xmlns:a16="http://schemas.microsoft.com/office/drawing/2014/main" xmlns="" id="{AEC5AEC1-68A8-41BE-94FF-7423A48ADE3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57" name="Straight Connector 556">
                <a:extLst>
                  <a:ext uri="{FF2B5EF4-FFF2-40B4-BE49-F238E27FC236}">
                    <a16:creationId xmlns:a16="http://schemas.microsoft.com/office/drawing/2014/main" xmlns="" id="{879DA05B-D0D3-4911-83A5-489CF2C11F12}"/>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527" name="Group 437">
              <a:extLst>
                <a:ext uri="{FF2B5EF4-FFF2-40B4-BE49-F238E27FC236}">
                  <a16:creationId xmlns:a16="http://schemas.microsoft.com/office/drawing/2014/main" xmlns="" id="{E58C2277-D80B-4E97-B0EC-14AC331C6F2D}"/>
                </a:ext>
              </a:extLst>
            </p:cNvPr>
            <p:cNvGrpSpPr/>
            <p:nvPr/>
          </p:nvGrpSpPr>
          <p:grpSpPr>
            <a:xfrm>
              <a:off x="8886074" y="4991822"/>
              <a:ext cx="1082040" cy="457200"/>
              <a:chOff x="8947148" y="2627159"/>
              <a:chExt cx="1082040" cy="457200"/>
            </a:xfrm>
          </p:grpSpPr>
          <p:cxnSp>
            <p:nvCxnSpPr>
              <p:cNvPr id="537" name="Straight Connector 536">
                <a:extLst>
                  <a:ext uri="{FF2B5EF4-FFF2-40B4-BE49-F238E27FC236}">
                    <a16:creationId xmlns:a16="http://schemas.microsoft.com/office/drawing/2014/main" xmlns="" id="{2E065DFA-CCF2-44A4-AF49-D2D1A0D8A6D4}"/>
                  </a:ext>
                </a:extLst>
              </p:cNvPr>
              <p:cNvCxnSpPr>
                <a:cxnSpLocks/>
              </p:cNvCxnSpPr>
              <p:nvPr/>
            </p:nvCxnSpPr>
            <p:spPr>
              <a:xfrm>
                <a:off x="9056018" y="26333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38" name="Straight Connector 537">
                <a:extLst>
                  <a:ext uri="{FF2B5EF4-FFF2-40B4-BE49-F238E27FC236}">
                    <a16:creationId xmlns:a16="http://schemas.microsoft.com/office/drawing/2014/main" xmlns="" id="{2697B596-BF41-4286-957A-278E19551189}"/>
                  </a:ext>
                </a:extLst>
              </p:cNvPr>
              <p:cNvCxnSpPr>
                <a:cxnSpLocks/>
              </p:cNvCxnSpPr>
              <p:nvPr/>
            </p:nvCxnSpPr>
            <p:spPr>
              <a:xfrm>
                <a:off x="9171096" y="263338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39" name="Straight Connector 538">
                <a:extLst>
                  <a:ext uri="{FF2B5EF4-FFF2-40B4-BE49-F238E27FC236}">
                    <a16:creationId xmlns:a16="http://schemas.microsoft.com/office/drawing/2014/main" xmlns="" id="{B6B6FEA9-34B5-4656-B681-E6227A1B433C}"/>
                  </a:ext>
                </a:extLst>
              </p:cNvPr>
              <p:cNvCxnSpPr>
                <a:cxnSpLocks/>
              </p:cNvCxnSpPr>
              <p:nvPr/>
            </p:nvCxnSpPr>
            <p:spPr>
              <a:xfrm>
                <a:off x="9278553"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40" name="Straight Connector 539">
                <a:extLst>
                  <a:ext uri="{FF2B5EF4-FFF2-40B4-BE49-F238E27FC236}">
                    <a16:creationId xmlns:a16="http://schemas.microsoft.com/office/drawing/2014/main" xmlns="" id="{F1DE1691-6CB2-4CE1-9B22-C0C6B445673A}"/>
                  </a:ext>
                </a:extLst>
              </p:cNvPr>
              <p:cNvCxnSpPr>
                <a:cxnSpLocks/>
              </p:cNvCxnSpPr>
              <p:nvPr/>
            </p:nvCxnSpPr>
            <p:spPr>
              <a:xfrm>
                <a:off x="9386006" y="263338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41" name="Straight Connector 540">
                <a:extLst>
                  <a:ext uri="{FF2B5EF4-FFF2-40B4-BE49-F238E27FC236}">
                    <a16:creationId xmlns:a16="http://schemas.microsoft.com/office/drawing/2014/main" xmlns="" id="{3CBAE0DD-DE76-432E-8FAB-03AA21954419}"/>
                  </a:ext>
                </a:extLst>
              </p:cNvPr>
              <p:cNvCxnSpPr>
                <a:cxnSpLocks/>
              </p:cNvCxnSpPr>
              <p:nvPr/>
            </p:nvCxnSpPr>
            <p:spPr>
              <a:xfrm>
                <a:off x="9501086" y="263942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42" name="Straight Connector 541">
                <a:extLst>
                  <a:ext uri="{FF2B5EF4-FFF2-40B4-BE49-F238E27FC236}">
                    <a16:creationId xmlns:a16="http://schemas.microsoft.com/office/drawing/2014/main" xmlns="" id="{1446CB50-7B31-4EDB-818F-2C588EF29503}"/>
                  </a:ext>
                </a:extLst>
              </p:cNvPr>
              <p:cNvCxnSpPr>
                <a:cxnSpLocks/>
              </p:cNvCxnSpPr>
              <p:nvPr/>
            </p:nvCxnSpPr>
            <p:spPr>
              <a:xfrm>
                <a:off x="9605124"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43" name="Straight Connector 542">
                <a:extLst>
                  <a:ext uri="{FF2B5EF4-FFF2-40B4-BE49-F238E27FC236}">
                    <a16:creationId xmlns:a16="http://schemas.microsoft.com/office/drawing/2014/main" xmlns="" id="{B945B3CD-A47B-43E6-95E3-EA25D0BBF921}"/>
                  </a:ext>
                </a:extLst>
              </p:cNvPr>
              <p:cNvCxnSpPr>
                <a:cxnSpLocks/>
              </p:cNvCxnSpPr>
              <p:nvPr/>
            </p:nvCxnSpPr>
            <p:spPr>
              <a:xfrm>
                <a:off x="9712584" y="264100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44" name="Straight Connector 543">
                <a:extLst>
                  <a:ext uri="{FF2B5EF4-FFF2-40B4-BE49-F238E27FC236}">
                    <a16:creationId xmlns:a16="http://schemas.microsoft.com/office/drawing/2014/main" xmlns="" id="{B2404B6A-87DA-4A5F-8EAC-9FDD5AE4F77E}"/>
                  </a:ext>
                </a:extLst>
              </p:cNvPr>
              <p:cNvCxnSpPr>
                <a:cxnSpLocks/>
              </p:cNvCxnSpPr>
              <p:nvPr/>
            </p:nvCxnSpPr>
            <p:spPr>
              <a:xfrm>
                <a:off x="9818324"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45" name="Straight Connector 544">
                <a:extLst>
                  <a:ext uri="{FF2B5EF4-FFF2-40B4-BE49-F238E27FC236}">
                    <a16:creationId xmlns:a16="http://schemas.microsoft.com/office/drawing/2014/main" xmlns="" id="{A5FD8FCD-9C8E-4211-9323-446405C5EB58}"/>
                  </a:ext>
                </a:extLst>
              </p:cNvPr>
              <p:cNvCxnSpPr>
                <a:cxnSpLocks/>
              </p:cNvCxnSpPr>
              <p:nvPr/>
            </p:nvCxnSpPr>
            <p:spPr>
              <a:xfrm>
                <a:off x="9930067"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46" name="Straight Connector 545">
                <a:extLst>
                  <a:ext uri="{FF2B5EF4-FFF2-40B4-BE49-F238E27FC236}">
                    <a16:creationId xmlns:a16="http://schemas.microsoft.com/office/drawing/2014/main" xmlns="" id="{A650F010-AB86-4F2F-A289-370E76B594F8}"/>
                  </a:ext>
                </a:extLst>
              </p:cNvPr>
              <p:cNvCxnSpPr>
                <a:cxnSpLocks/>
              </p:cNvCxnSpPr>
              <p:nvPr/>
            </p:nvCxnSpPr>
            <p:spPr>
              <a:xfrm>
                <a:off x="894714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47" name="Straight Connector 546">
                <a:extLst>
                  <a:ext uri="{FF2B5EF4-FFF2-40B4-BE49-F238E27FC236}">
                    <a16:creationId xmlns:a16="http://schemas.microsoft.com/office/drawing/2014/main" xmlns="" id="{7007CC4D-C195-4BF7-ABEC-BB27920929A9}"/>
                  </a:ext>
                </a:extLst>
              </p:cNvPr>
              <p:cNvCxnSpPr>
                <a:cxnSpLocks/>
              </p:cNvCxnSpPr>
              <p:nvPr/>
            </p:nvCxnSpPr>
            <p:spPr>
              <a:xfrm>
                <a:off x="1002918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528" name="TextBox 527">
              <a:extLst>
                <a:ext uri="{FF2B5EF4-FFF2-40B4-BE49-F238E27FC236}">
                  <a16:creationId xmlns:a16="http://schemas.microsoft.com/office/drawing/2014/main" xmlns="" id="{69FEEA20-3578-4A35-BC8E-3F5571AE68C6}"/>
                </a:ext>
              </a:extLst>
            </p:cNvPr>
            <p:cNvSpPr txBox="1"/>
            <p:nvPr/>
          </p:nvSpPr>
          <p:spPr>
            <a:xfrm>
              <a:off x="6565712" y="5306542"/>
              <a:ext cx="246238" cy="515926"/>
            </a:xfrm>
            <a:prstGeom prst="rect">
              <a:avLst/>
            </a:prstGeom>
            <a:noFill/>
          </p:spPr>
          <p:txBody>
            <a:bodyPr wrap="square" rtlCol="0">
              <a:spAutoFit/>
            </a:bodyPr>
            <a:lstStyle/>
            <a:p>
              <a:r>
                <a:rPr lang="en-US" sz="1200" dirty="0"/>
                <a:t>4</a:t>
              </a:r>
            </a:p>
          </p:txBody>
        </p:sp>
        <p:sp>
          <p:nvSpPr>
            <p:cNvPr id="529" name="TextBox 528">
              <a:extLst>
                <a:ext uri="{FF2B5EF4-FFF2-40B4-BE49-F238E27FC236}">
                  <a16:creationId xmlns:a16="http://schemas.microsoft.com/office/drawing/2014/main" xmlns="" id="{3D5A8217-B775-49E4-A33A-50FEEAA28969}"/>
                </a:ext>
              </a:extLst>
            </p:cNvPr>
            <p:cNvSpPr txBox="1"/>
            <p:nvPr/>
          </p:nvSpPr>
          <p:spPr>
            <a:xfrm>
              <a:off x="5455827" y="5329558"/>
              <a:ext cx="246238" cy="515926"/>
            </a:xfrm>
            <a:prstGeom prst="rect">
              <a:avLst/>
            </a:prstGeom>
            <a:noFill/>
          </p:spPr>
          <p:txBody>
            <a:bodyPr wrap="square" rtlCol="0">
              <a:spAutoFit/>
            </a:bodyPr>
            <a:lstStyle/>
            <a:p>
              <a:r>
                <a:rPr lang="en-US" sz="1200" dirty="0"/>
                <a:t>3</a:t>
              </a:r>
            </a:p>
          </p:txBody>
        </p:sp>
        <p:sp>
          <p:nvSpPr>
            <p:cNvPr id="530" name="TextBox 529">
              <a:extLst>
                <a:ext uri="{FF2B5EF4-FFF2-40B4-BE49-F238E27FC236}">
                  <a16:creationId xmlns:a16="http://schemas.microsoft.com/office/drawing/2014/main" xmlns="" id="{388C4374-0F77-47E3-9FA8-7E539D7B90D2}"/>
                </a:ext>
              </a:extLst>
            </p:cNvPr>
            <p:cNvSpPr txBox="1"/>
            <p:nvPr/>
          </p:nvSpPr>
          <p:spPr>
            <a:xfrm>
              <a:off x="4376696" y="5299546"/>
              <a:ext cx="246238" cy="515926"/>
            </a:xfrm>
            <a:prstGeom prst="rect">
              <a:avLst/>
            </a:prstGeom>
            <a:noFill/>
          </p:spPr>
          <p:txBody>
            <a:bodyPr wrap="square" rtlCol="0">
              <a:spAutoFit/>
            </a:bodyPr>
            <a:lstStyle/>
            <a:p>
              <a:r>
                <a:rPr lang="en-US" sz="1200" dirty="0"/>
                <a:t>2</a:t>
              </a:r>
            </a:p>
          </p:txBody>
        </p:sp>
        <p:sp>
          <p:nvSpPr>
            <p:cNvPr id="531" name="TextBox 530">
              <a:extLst>
                <a:ext uri="{FF2B5EF4-FFF2-40B4-BE49-F238E27FC236}">
                  <a16:creationId xmlns:a16="http://schemas.microsoft.com/office/drawing/2014/main" xmlns="" id="{7269A43F-7518-44FC-8E74-9EFAD61D90D5}"/>
                </a:ext>
              </a:extLst>
            </p:cNvPr>
            <p:cNvSpPr txBox="1"/>
            <p:nvPr/>
          </p:nvSpPr>
          <p:spPr>
            <a:xfrm>
              <a:off x="3260910" y="5300124"/>
              <a:ext cx="246238" cy="515926"/>
            </a:xfrm>
            <a:prstGeom prst="rect">
              <a:avLst/>
            </a:prstGeom>
            <a:noFill/>
          </p:spPr>
          <p:txBody>
            <a:bodyPr wrap="square" rtlCol="0">
              <a:spAutoFit/>
            </a:bodyPr>
            <a:lstStyle/>
            <a:p>
              <a:r>
                <a:rPr lang="en-US" sz="1200" dirty="0"/>
                <a:t>1</a:t>
              </a:r>
            </a:p>
          </p:txBody>
        </p:sp>
        <p:sp>
          <p:nvSpPr>
            <p:cNvPr id="532" name="TextBox 531">
              <a:extLst>
                <a:ext uri="{FF2B5EF4-FFF2-40B4-BE49-F238E27FC236}">
                  <a16:creationId xmlns:a16="http://schemas.microsoft.com/office/drawing/2014/main" xmlns="" id="{FA895C8D-824C-47D8-BAC8-4A99A540081B}"/>
                </a:ext>
              </a:extLst>
            </p:cNvPr>
            <p:cNvSpPr txBox="1"/>
            <p:nvPr/>
          </p:nvSpPr>
          <p:spPr>
            <a:xfrm>
              <a:off x="2164621" y="5283683"/>
              <a:ext cx="246238" cy="515926"/>
            </a:xfrm>
            <a:prstGeom prst="rect">
              <a:avLst/>
            </a:prstGeom>
            <a:noFill/>
          </p:spPr>
          <p:txBody>
            <a:bodyPr wrap="square" rtlCol="0">
              <a:spAutoFit/>
            </a:bodyPr>
            <a:lstStyle/>
            <a:p>
              <a:r>
                <a:rPr lang="en-US" sz="1200" dirty="0"/>
                <a:t>0</a:t>
              </a:r>
            </a:p>
          </p:txBody>
        </p:sp>
        <p:sp>
          <p:nvSpPr>
            <p:cNvPr id="533" name="TextBox 532">
              <a:extLst>
                <a:ext uri="{FF2B5EF4-FFF2-40B4-BE49-F238E27FC236}">
                  <a16:creationId xmlns:a16="http://schemas.microsoft.com/office/drawing/2014/main" xmlns="" id="{E24B7444-0322-458E-B533-FC8306ADDF8E}"/>
                </a:ext>
              </a:extLst>
            </p:cNvPr>
            <p:cNvSpPr txBox="1"/>
            <p:nvPr/>
          </p:nvSpPr>
          <p:spPr>
            <a:xfrm>
              <a:off x="9829118" y="5329558"/>
              <a:ext cx="246238" cy="515926"/>
            </a:xfrm>
            <a:prstGeom prst="rect">
              <a:avLst/>
            </a:prstGeom>
            <a:noFill/>
          </p:spPr>
          <p:txBody>
            <a:bodyPr wrap="square" rtlCol="0">
              <a:spAutoFit/>
            </a:bodyPr>
            <a:lstStyle/>
            <a:p>
              <a:r>
                <a:rPr lang="en-US" sz="1200" dirty="0"/>
                <a:t>7</a:t>
              </a:r>
            </a:p>
          </p:txBody>
        </p:sp>
        <p:sp>
          <p:nvSpPr>
            <p:cNvPr id="534" name="TextBox 533">
              <a:extLst>
                <a:ext uri="{FF2B5EF4-FFF2-40B4-BE49-F238E27FC236}">
                  <a16:creationId xmlns:a16="http://schemas.microsoft.com/office/drawing/2014/main" xmlns="" id="{036AB4CB-3B6E-4DBD-A2C9-D20DFC9737C2}"/>
                </a:ext>
              </a:extLst>
            </p:cNvPr>
            <p:cNvSpPr txBox="1"/>
            <p:nvPr/>
          </p:nvSpPr>
          <p:spPr>
            <a:xfrm>
              <a:off x="8748706" y="5306542"/>
              <a:ext cx="246238" cy="515926"/>
            </a:xfrm>
            <a:prstGeom prst="rect">
              <a:avLst/>
            </a:prstGeom>
            <a:noFill/>
          </p:spPr>
          <p:txBody>
            <a:bodyPr wrap="square" rtlCol="0">
              <a:spAutoFit/>
            </a:bodyPr>
            <a:lstStyle/>
            <a:p>
              <a:r>
                <a:rPr lang="en-US" sz="1200" dirty="0"/>
                <a:t>6</a:t>
              </a:r>
            </a:p>
          </p:txBody>
        </p:sp>
        <p:sp>
          <p:nvSpPr>
            <p:cNvPr id="535" name="TextBox 534">
              <a:extLst>
                <a:ext uri="{FF2B5EF4-FFF2-40B4-BE49-F238E27FC236}">
                  <a16:creationId xmlns:a16="http://schemas.microsoft.com/office/drawing/2014/main" xmlns="" id="{AAA8FD8C-0F13-474C-BB38-3379AFDB95E2}"/>
                </a:ext>
              </a:extLst>
            </p:cNvPr>
            <p:cNvSpPr txBox="1"/>
            <p:nvPr/>
          </p:nvSpPr>
          <p:spPr>
            <a:xfrm>
              <a:off x="7659777" y="5313527"/>
              <a:ext cx="246238" cy="515926"/>
            </a:xfrm>
            <a:prstGeom prst="rect">
              <a:avLst/>
            </a:prstGeom>
            <a:noFill/>
          </p:spPr>
          <p:txBody>
            <a:bodyPr wrap="square" rtlCol="0">
              <a:spAutoFit/>
            </a:bodyPr>
            <a:lstStyle/>
            <a:p>
              <a:r>
                <a:rPr lang="en-US" sz="1200" dirty="0"/>
                <a:t>5</a:t>
              </a:r>
            </a:p>
          </p:txBody>
        </p:sp>
      </p:grpSp>
      <p:grpSp>
        <p:nvGrpSpPr>
          <p:cNvPr id="611" name="Group 654">
            <a:extLst>
              <a:ext uri="{FF2B5EF4-FFF2-40B4-BE49-F238E27FC236}">
                <a16:creationId xmlns:a16="http://schemas.microsoft.com/office/drawing/2014/main" xmlns="" id="{5573599E-4EF1-4600-91C4-2161518088C7}"/>
              </a:ext>
            </a:extLst>
          </p:cNvPr>
          <p:cNvGrpSpPr/>
          <p:nvPr/>
        </p:nvGrpSpPr>
        <p:grpSpPr>
          <a:xfrm rot="4022428">
            <a:off x="5985487" y="2984413"/>
            <a:ext cx="356664" cy="2739884"/>
            <a:chOff x="11405620" y="1841327"/>
            <a:chExt cx="373618" cy="3701795"/>
          </a:xfrm>
          <a:effectLst>
            <a:reflection blurRad="6350" stA="50000" endA="300" endPos="90000" dist="50800" dir="5400000" sy="-100000" algn="bl" rotWithShape="0"/>
          </a:effectLst>
        </p:grpSpPr>
        <p:sp>
          <p:nvSpPr>
            <p:cNvPr id="612" name="Rectangle 611">
              <a:extLst>
                <a:ext uri="{FF2B5EF4-FFF2-40B4-BE49-F238E27FC236}">
                  <a16:creationId xmlns:a16="http://schemas.microsoft.com/office/drawing/2014/main" xmlns="" id="{D885FA48-7783-4978-9F33-898A98799DEE}"/>
                </a:ext>
              </a:extLst>
            </p:cNvPr>
            <p:cNvSpPr/>
            <p:nvPr/>
          </p:nvSpPr>
          <p:spPr>
            <a:xfrm rot="21537726">
              <a:off x="11433311" y="2015673"/>
              <a:ext cx="339555" cy="3077488"/>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a:p>
          </p:txBody>
        </p:sp>
        <p:sp>
          <p:nvSpPr>
            <p:cNvPr id="613" name="Rectangle 612">
              <a:extLst>
                <a:ext uri="{FF2B5EF4-FFF2-40B4-BE49-F238E27FC236}">
                  <a16:creationId xmlns:a16="http://schemas.microsoft.com/office/drawing/2014/main" xmlns="" id="{958973FB-3306-44B6-992D-A50D90D9B277}"/>
                </a:ext>
              </a:extLst>
            </p:cNvPr>
            <p:cNvSpPr/>
            <p:nvPr/>
          </p:nvSpPr>
          <p:spPr>
            <a:xfrm rot="21537726">
              <a:off x="11405620" y="1841327"/>
              <a:ext cx="339555" cy="280219"/>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614" name="Isosceles Triangle 613">
              <a:extLst>
                <a:ext uri="{FF2B5EF4-FFF2-40B4-BE49-F238E27FC236}">
                  <a16:creationId xmlns:a16="http://schemas.microsoft.com/office/drawing/2014/main" xmlns="" id="{B389FFF3-74BD-41DF-9689-735BE9E98269}"/>
                </a:ext>
              </a:extLst>
            </p:cNvPr>
            <p:cNvSpPr/>
            <p:nvPr/>
          </p:nvSpPr>
          <p:spPr>
            <a:xfrm rot="10737726">
              <a:off x="11446671" y="5071881"/>
              <a:ext cx="332567" cy="39793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615" name="Isosceles Triangle 614">
              <a:extLst>
                <a:ext uri="{FF2B5EF4-FFF2-40B4-BE49-F238E27FC236}">
                  <a16:creationId xmlns:a16="http://schemas.microsoft.com/office/drawing/2014/main" xmlns="" id="{B7AD9CF2-15D3-489F-BB34-147447D88962}"/>
                </a:ext>
              </a:extLst>
            </p:cNvPr>
            <p:cNvSpPr/>
            <p:nvPr/>
          </p:nvSpPr>
          <p:spPr>
            <a:xfrm rot="10737726">
              <a:off x="11549294" y="5290056"/>
              <a:ext cx="122618" cy="25306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cxnSp>
        <p:nvCxnSpPr>
          <p:cNvPr id="616" name="Straight Connector 615"/>
          <p:cNvCxnSpPr/>
          <p:nvPr/>
        </p:nvCxnSpPr>
        <p:spPr>
          <a:xfrm>
            <a:off x="3851670" y="2656321"/>
            <a:ext cx="904947" cy="22118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7" name="Rectangle 616"/>
          <p:cNvSpPr/>
          <p:nvPr/>
        </p:nvSpPr>
        <p:spPr>
          <a:xfrm>
            <a:off x="3285211" y="2404888"/>
            <a:ext cx="362600" cy="369332"/>
          </a:xfrm>
          <a:prstGeom prst="rect">
            <a:avLst/>
          </a:prstGeom>
        </p:spPr>
        <p:txBody>
          <a:bodyPr wrap="none">
            <a:spAutoFit/>
          </a:bodyPr>
          <a:lstStyle/>
          <a:p>
            <a:pPr lvl="0"/>
            <a:r>
              <a:rPr lang="en-US" dirty="0" smtClean="0">
                <a:solidFill>
                  <a:prstClr val="black"/>
                </a:solidFill>
              </a:rPr>
              <a:t>G</a:t>
            </a:r>
            <a:endParaRPr lang="en-US" dirty="0">
              <a:solidFill>
                <a:prstClr val="black"/>
              </a:solidFill>
            </a:endParaRPr>
          </a:p>
        </p:txBody>
      </p:sp>
      <p:sp>
        <p:nvSpPr>
          <p:cNvPr id="618" name="Rectangle 617"/>
          <p:cNvSpPr/>
          <p:nvPr/>
        </p:nvSpPr>
        <p:spPr>
          <a:xfrm>
            <a:off x="3840476" y="2589554"/>
            <a:ext cx="362600" cy="369332"/>
          </a:xfrm>
          <a:prstGeom prst="rect">
            <a:avLst/>
          </a:prstGeom>
        </p:spPr>
        <p:txBody>
          <a:bodyPr wrap="none">
            <a:spAutoFit/>
          </a:bodyPr>
          <a:lstStyle/>
          <a:p>
            <a:pPr lvl="0"/>
            <a:r>
              <a:rPr lang="en-US" dirty="0" smtClean="0">
                <a:solidFill>
                  <a:prstClr val="black"/>
                </a:solidFill>
              </a:rPr>
              <a:t>A</a:t>
            </a:r>
            <a:endParaRPr lang="en-US" dirty="0">
              <a:solidFill>
                <a:prstClr val="black"/>
              </a:solidFill>
            </a:endParaRPr>
          </a:p>
        </p:txBody>
      </p:sp>
    </p:spTree>
    <p:extLst>
      <p:ext uri="{BB962C8B-B14F-4D97-AF65-F5344CB8AC3E}">
        <p14:creationId xmlns:p14="http://schemas.microsoft.com/office/powerpoint/2010/main" val="26002181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2000"/>
                                        <p:tgtEl>
                                          <p:spTgt spid="289"/>
                                        </p:tgtEl>
                                      </p:cBhvr>
                                    </p:animEffect>
                                    <p:anim calcmode="lin" valueType="num">
                                      <p:cBhvr>
                                        <p:cTn id="8" dur="2000" fill="hold"/>
                                        <p:tgtEl>
                                          <p:spTgt spid="289"/>
                                        </p:tgtEl>
                                        <p:attrNameLst>
                                          <p:attrName>ppt_x</p:attrName>
                                        </p:attrNameLst>
                                      </p:cBhvr>
                                      <p:tavLst>
                                        <p:tav tm="0">
                                          <p:val>
                                            <p:strVal val="#ppt_x"/>
                                          </p:val>
                                        </p:tav>
                                        <p:tav tm="100000">
                                          <p:val>
                                            <p:strVal val="#ppt_x"/>
                                          </p:val>
                                        </p:tav>
                                      </p:tavLst>
                                    </p:anim>
                                    <p:anim calcmode="lin" valueType="num">
                                      <p:cBhvr>
                                        <p:cTn id="9" dur="2000" fill="hold"/>
                                        <p:tgtEl>
                                          <p:spTgt spid="289"/>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33"/>
                                        </p:tgtEl>
                                        <p:attrNameLst>
                                          <p:attrName>style.visibility</p:attrName>
                                        </p:attrNameLst>
                                      </p:cBhvr>
                                      <p:to>
                                        <p:strVal val="visible"/>
                                      </p:to>
                                    </p:set>
                                    <p:animEffect transition="in" filter="fade">
                                      <p:cBhvr>
                                        <p:cTn id="13" dur="2000"/>
                                        <p:tgtEl>
                                          <p:spTgt spid="433"/>
                                        </p:tgtEl>
                                      </p:cBhvr>
                                    </p:animEffect>
                                    <p:anim calcmode="lin" valueType="num">
                                      <p:cBhvr>
                                        <p:cTn id="14" dur="2000" fill="hold"/>
                                        <p:tgtEl>
                                          <p:spTgt spid="433"/>
                                        </p:tgtEl>
                                        <p:attrNameLst>
                                          <p:attrName>ppt_x</p:attrName>
                                        </p:attrNameLst>
                                      </p:cBhvr>
                                      <p:tavLst>
                                        <p:tav tm="0">
                                          <p:val>
                                            <p:strVal val="#ppt_x"/>
                                          </p:val>
                                        </p:tav>
                                        <p:tav tm="100000">
                                          <p:val>
                                            <p:strVal val="#ppt_x"/>
                                          </p:val>
                                        </p:tav>
                                      </p:tavLst>
                                    </p:anim>
                                    <p:anim calcmode="lin" valueType="num">
                                      <p:cBhvr>
                                        <p:cTn id="15" dur="2000" fill="hold"/>
                                        <p:tgtEl>
                                          <p:spTgt spid="433"/>
                                        </p:tgtEl>
                                        <p:attrNameLst>
                                          <p:attrName>ppt_y</p:attrName>
                                        </p:attrNameLst>
                                      </p:cBhvr>
                                      <p:tavLst>
                                        <p:tav tm="0">
                                          <p:val>
                                            <p:strVal val="#ppt_y+.1"/>
                                          </p:val>
                                        </p:tav>
                                        <p:tav tm="100000">
                                          <p:val>
                                            <p:strVal val="#ppt_y"/>
                                          </p:val>
                                        </p:tav>
                                      </p:tavLst>
                                    </p:anim>
                                  </p:childTnLst>
                                </p:cTn>
                              </p:par>
                              <p:par>
                                <p:cTn id="16" presetID="64" presetClass="path" presetSubtype="0" fill="hold" nodeType="withEffect">
                                  <p:stCondLst>
                                    <p:cond delay="0"/>
                                  </p:stCondLst>
                                  <p:childTnLst>
                                    <p:animMotion origin="layout" path="M 3.33333E-6 0 L 0.63333 0.02222 " pathEditMode="relative" rAng="0" ptsTypes="AA">
                                      <p:cBhvr>
                                        <p:cTn id="17" dur="2000" fill="hold"/>
                                        <p:tgtEl>
                                          <p:spTgt spid="433"/>
                                        </p:tgtEl>
                                        <p:attrNameLst>
                                          <p:attrName>ppt_x</p:attrName>
                                          <p:attrName>ppt_y</p:attrName>
                                        </p:attrNameLst>
                                      </p:cBhvr>
                                      <p:rCtr x="31667" y="1111"/>
                                    </p:animMotion>
                                  </p:childTnLst>
                                  <p:subTnLst>
                                    <p:animClr clrSpc="rgb" dir="cw">
                                      <p:cBhvr override="childStyle">
                                        <p:cTn dur="1" fill="hold" display="0" masterRel="nextClick" afterEffect="1"/>
                                        <p:tgtEl>
                                          <p:spTgt spid="433"/>
                                        </p:tgtEl>
                                        <p:attrNameLst>
                                          <p:attrName>ppt_c</p:attrName>
                                        </p:attrNameLst>
                                      </p:cBhvr>
                                      <p:to>
                                        <a:schemeClr val="folHlink"/>
                                      </p:to>
                                    </p:animClr>
                                  </p:subTnLst>
                                </p:cTn>
                              </p:par>
                            </p:childTnLst>
                          </p:cTn>
                        </p:par>
                        <p:par>
                          <p:cTn id="18" fill="hold">
                            <p:stCondLst>
                              <p:cond delay="4000"/>
                            </p:stCondLst>
                            <p:childTnLst>
                              <p:par>
                                <p:cTn id="19" presetID="22" presetClass="exit" presetSubtype="4" fill="hold" nodeType="afterEffect">
                                  <p:stCondLst>
                                    <p:cond delay="1000"/>
                                  </p:stCondLst>
                                  <p:childTnLst>
                                    <p:animEffect transition="out" filter="wipe(down)">
                                      <p:cBhvr>
                                        <p:cTn id="20" dur="5000"/>
                                        <p:tgtEl>
                                          <p:spTgt spid="289"/>
                                        </p:tgtEl>
                                      </p:cBhvr>
                                    </p:animEffect>
                                    <p:set>
                                      <p:cBhvr>
                                        <p:cTn id="21" dur="1" fill="hold">
                                          <p:stCondLst>
                                            <p:cond delay="4999"/>
                                          </p:stCondLst>
                                        </p:cTn>
                                        <p:tgtEl>
                                          <p:spTgt spid="289"/>
                                        </p:tgtEl>
                                        <p:attrNameLst>
                                          <p:attrName>style.visibility</p:attrName>
                                        </p:attrNameLst>
                                      </p:cBhvr>
                                      <p:to>
                                        <p:strVal val="hidden"/>
                                      </p:to>
                                    </p:set>
                                  </p:childTnLst>
                                </p:cTn>
                              </p:par>
                              <p:par>
                                <p:cTn id="22" presetID="22" presetClass="exit" presetSubtype="1" fill="hold" nodeType="withEffect">
                                  <p:stCondLst>
                                    <p:cond delay="3000"/>
                                  </p:stCondLst>
                                  <p:childTnLst>
                                    <p:animEffect transition="out" filter="wipe(up)">
                                      <p:cBhvr>
                                        <p:cTn id="23" dur="5000"/>
                                        <p:tgtEl>
                                          <p:spTgt spid="433"/>
                                        </p:tgtEl>
                                      </p:cBhvr>
                                    </p:animEffect>
                                    <p:set>
                                      <p:cBhvr>
                                        <p:cTn id="24" dur="1" fill="hold">
                                          <p:stCondLst>
                                            <p:cond delay="4999"/>
                                          </p:stCondLst>
                                        </p:cTn>
                                        <p:tgtEl>
                                          <p:spTgt spid="433"/>
                                        </p:tgtEl>
                                        <p:attrNameLst>
                                          <p:attrName>style.visibility</p:attrName>
                                        </p:attrNameLst>
                                      </p:cBhvr>
                                      <p:to>
                                        <p:strVal val="hidden"/>
                                      </p:to>
                                    </p:set>
                                  </p:childTnLst>
                                </p:cTn>
                              </p:par>
                            </p:childTnLst>
                          </p:cTn>
                        </p:par>
                        <p:par>
                          <p:cTn id="25" fill="hold">
                            <p:stCondLst>
                              <p:cond delay="12000"/>
                            </p:stCondLst>
                            <p:childTnLst>
                              <p:par>
                                <p:cTn id="26" presetID="22" presetClass="entr" presetSubtype="4"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par>
                          <p:cTn id="29" fill="hold">
                            <p:stCondLst>
                              <p:cond delay="12500"/>
                            </p:stCondLst>
                            <p:childTnLst>
                              <p:par>
                                <p:cTn id="30" presetID="2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0"/>
                                        <p:tgtEl>
                                          <p:spTgt spid="22"/>
                                        </p:tgtEl>
                                      </p:cBhvr>
                                    </p:animEffect>
                                  </p:childTnLst>
                                </p:cTn>
                              </p:par>
                            </p:childTnLst>
                          </p:cTn>
                        </p:par>
                        <p:par>
                          <p:cTn id="33" fill="hold">
                            <p:stCondLst>
                              <p:cond delay="17500"/>
                            </p:stCondLst>
                            <p:childTnLst>
                              <p:par>
                                <p:cTn id="34" presetID="22" presetClass="entr" presetSubtype="4"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0"/>
                                        <p:tgtEl>
                                          <p:spTgt spid="21"/>
                                        </p:tgtEl>
                                      </p:cBhvr>
                                    </p:animEffect>
                                  </p:childTnLst>
                                </p:cTn>
                              </p:par>
                              <p:par>
                                <p:cTn id="37" presetID="2" presetClass="entr" presetSubtype="1" fill="hold" nodeType="withEffect">
                                  <p:stCondLst>
                                    <p:cond delay="0"/>
                                  </p:stCondLst>
                                  <p:childTnLst>
                                    <p:set>
                                      <p:cBhvr>
                                        <p:cTn id="38" dur="1" fill="hold">
                                          <p:stCondLst>
                                            <p:cond delay="0"/>
                                          </p:stCondLst>
                                        </p:cTn>
                                        <p:tgtEl>
                                          <p:spTgt spid="438"/>
                                        </p:tgtEl>
                                        <p:attrNameLst>
                                          <p:attrName>style.visibility</p:attrName>
                                        </p:attrNameLst>
                                      </p:cBhvr>
                                      <p:to>
                                        <p:strVal val="visible"/>
                                      </p:to>
                                    </p:set>
                                    <p:anim calcmode="lin" valueType="num">
                                      <p:cBhvr additive="base">
                                        <p:cTn id="39" dur="2000" fill="hold"/>
                                        <p:tgtEl>
                                          <p:spTgt spid="438"/>
                                        </p:tgtEl>
                                        <p:attrNameLst>
                                          <p:attrName>ppt_x</p:attrName>
                                        </p:attrNameLst>
                                      </p:cBhvr>
                                      <p:tavLst>
                                        <p:tav tm="0">
                                          <p:val>
                                            <p:strVal val="#ppt_x"/>
                                          </p:val>
                                        </p:tav>
                                        <p:tav tm="100000">
                                          <p:val>
                                            <p:strVal val="#ppt_x"/>
                                          </p:val>
                                        </p:tav>
                                      </p:tavLst>
                                    </p:anim>
                                    <p:anim calcmode="lin" valueType="num">
                                      <p:cBhvr additive="base">
                                        <p:cTn id="40" dur="2000" fill="hold"/>
                                        <p:tgtEl>
                                          <p:spTgt spid="438"/>
                                        </p:tgtEl>
                                        <p:attrNameLst>
                                          <p:attrName>ppt_y</p:attrName>
                                        </p:attrNameLst>
                                      </p:cBhvr>
                                      <p:tavLst>
                                        <p:tav tm="0">
                                          <p:val>
                                            <p:strVal val="0-#ppt_h/2"/>
                                          </p:val>
                                        </p:tav>
                                        <p:tav tm="100000">
                                          <p:val>
                                            <p:strVal val="#ppt_y"/>
                                          </p:val>
                                        </p:tav>
                                      </p:tavLst>
                                    </p:anim>
                                  </p:childTnLst>
                                </p:cTn>
                              </p:par>
                            </p:childTnLst>
                          </p:cTn>
                        </p:par>
                        <p:par>
                          <p:cTn id="41" fill="hold">
                            <p:stCondLst>
                              <p:cond delay="22500"/>
                            </p:stCondLst>
                            <p:childTnLst>
                              <p:par>
                                <p:cTn id="42" presetID="32" presetClass="emph" presetSubtype="0" fill="hold" nodeType="afterEffect">
                                  <p:stCondLst>
                                    <p:cond delay="0"/>
                                  </p:stCondLst>
                                  <p:childTnLst>
                                    <p:animRot by="120000">
                                      <p:cBhvr>
                                        <p:cTn id="43" dur="100" fill="hold">
                                          <p:stCondLst>
                                            <p:cond delay="0"/>
                                          </p:stCondLst>
                                        </p:cTn>
                                        <p:tgtEl>
                                          <p:spTgt spid="438"/>
                                        </p:tgtEl>
                                        <p:attrNameLst>
                                          <p:attrName>r</p:attrName>
                                        </p:attrNameLst>
                                      </p:cBhvr>
                                    </p:animRot>
                                    <p:animRot by="-240000">
                                      <p:cBhvr>
                                        <p:cTn id="44" dur="200" fill="hold">
                                          <p:stCondLst>
                                            <p:cond delay="200"/>
                                          </p:stCondLst>
                                        </p:cTn>
                                        <p:tgtEl>
                                          <p:spTgt spid="438"/>
                                        </p:tgtEl>
                                        <p:attrNameLst>
                                          <p:attrName>r</p:attrName>
                                        </p:attrNameLst>
                                      </p:cBhvr>
                                    </p:animRot>
                                    <p:animRot by="240000">
                                      <p:cBhvr>
                                        <p:cTn id="45" dur="200" fill="hold">
                                          <p:stCondLst>
                                            <p:cond delay="400"/>
                                          </p:stCondLst>
                                        </p:cTn>
                                        <p:tgtEl>
                                          <p:spTgt spid="438"/>
                                        </p:tgtEl>
                                        <p:attrNameLst>
                                          <p:attrName>r</p:attrName>
                                        </p:attrNameLst>
                                      </p:cBhvr>
                                    </p:animRot>
                                    <p:animRot by="-240000">
                                      <p:cBhvr>
                                        <p:cTn id="46" dur="200" fill="hold">
                                          <p:stCondLst>
                                            <p:cond delay="600"/>
                                          </p:stCondLst>
                                        </p:cTn>
                                        <p:tgtEl>
                                          <p:spTgt spid="438"/>
                                        </p:tgtEl>
                                        <p:attrNameLst>
                                          <p:attrName>r</p:attrName>
                                        </p:attrNameLst>
                                      </p:cBhvr>
                                    </p:animRot>
                                    <p:animRot by="120000">
                                      <p:cBhvr>
                                        <p:cTn id="47" dur="200" fill="hold">
                                          <p:stCondLst>
                                            <p:cond delay="800"/>
                                          </p:stCondLst>
                                        </p:cTn>
                                        <p:tgtEl>
                                          <p:spTgt spid="438"/>
                                        </p:tgtEl>
                                        <p:attrNameLst>
                                          <p:attrName>r</p:attrName>
                                        </p:attrNameLst>
                                      </p:cBhvr>
                                    </p:animRot>
                                  </p:childTnLst>
                                </p:cTn>
                              </p:par>
                            </p:childTnLst>
                          </p:cTn>
                        </p:par>
                        <p:par>
                          <p:cTn id="48" fill="hold">
                            <p:stCondLst>
                              <p:cond delay="23500"/>
                            </p:stCondLst>
                            <p:childTnLst>
                              <p:par>
                                <p:cTn id="49" presetID="10" presetClass="entr" presetSubtype="0" fill="hold" nodeType="afterEffect">
                                  <p:stCondLst>
                                    <p:cond delay="0"/>
                                  </p:stCondLst>
                                  <p:childTnLst>
                                    <p:set>
                                      <p:cBhvr>
                                        <p:cTn id="50" dur="1" fill="hold">
                                          <p:stCondLst>
                                            <p:cond delay="0"/>
                                          </p:stCondLst>
                                        </p:cTn>
                                        <p:tgtEl>
                                          <p:spTgt spid="438"/>
                                        </p:tgtEl>
                                        <p:attrNameLst>
                                          <p:attrName>style.visibility</p:attrName>
                                        </p:attrNameLst>
                                      </p:cBhvr>
                                      <p:to>
                                        <p:strVal val="visible"/>
                                      </p:to>
                                    </p:set>
                                    <p:animEffect transition="in" filter="fade">
                                      <p:cBhvr>
                                        <p:cTn id="51" dur="5000"/>
                                        <p:tgtEl>
                                          <p:spTgt spid="438"/>
                                        </p:tgtEl>
                                      </p:cBhvr>
                                    </p:animEffect>
                                  </p:childTnLst>
                                </p:cTn>
                              </p:par>
                              <p:par>
                                <p:cTn id="52" presetID="42" presetClass="path" presetSubtype="0" accel="50000" decel="50000" fill="hold" nodeType="withEffect">
                                  <p:stCondLst>
                                    <p:cond delay="0"/>
                                  </p:stCondLst>
                                  <p:childTnLst>
                                    <p:animMotion origin="layout" path="M -1.38889E-6 4.44444E-6 L 0.09774 0.50115 " pathEditMode="relative" rAng="0" ptsTypes="AA">
                                      <p:cBhvr>
                                        <p:cTn id="53" dur="2000" fill="hold"/>
                                        <p:tgtEl>
                                          <p:spTgt spid="438"/>
                                        </p:tgtEl>
                                        <p:attrNameLst>
                                          <p:attrName>ppt_x</p:attrName>
                                          <p:attrName>ppt_y</p:attrName>
                                        </p:attrNameLst>
                                      </p:cBhvr>
                                      <p:rCtr x="4878" y="25046"/>
                                    </p:animMotion>
                                  </p:childTnLst>
                                </p:cTn>
                              </p:par>
                            </p:childTnLst>
                          </p:cTn>
                        </p:par>
                        <p:par>
                          <p:cTn id="54" fill="hold">
                            <p:stCondLst>
                              <p:cond delay="28500"/>
                            </p:stCondLst>
                            <p:childTnLst>
                              <p:par>
                                <p:cTn id="55" presetID="32" presetClass="emph" presetSubtype="0" fill="hold" nodeType="afterEffect">
                                  <p:stCondLst>
                                    <p:cond delay="0"/>
                                  </p:stCondLst>
                                  <p:childTnLst>
                                    <p:animRot by="120000">
                                      <p:cBhvr>
                                        <p:cTn id="56" dur="100" fill="hold">
                                          <p:stCondLst>
                                            <p:cond delay="0"/>
                                          </p:stCondLst>
                                        </p:cTn>
                                        <p:tgtEl>
                                          <p:spTgt spid="438"/>
                                        </p:tgtEl>
                                        <p:attrNameLst>
                                          <p:attrName>r</p:attrName>
                                        </p:attrNameLst>
                                      </p:cBhvr>
                                    </p:animRot>
                                    <p:animRot by="-240000">
                                      <p:cBhvr>
                                        <p:cTn id="57" dur="200" fill="hold">
                                          <p:stCondLst>
                                            <p:cond delay="200"/>
                                          </p:stCondLst>
                                        </p:cTn>
                                        <p:tgtEl>
                                          <p:spTgt spid="438"/>
                                        </p:tgtEl>
                                        <p:attrNameLst>
                                          <p:attrName>r</p:attrName>
                                        </p:attrNameLst>
                                      </p:cBhvr>
                                    </p:animRot>
                                    <p:animRot by="240000">
                                      <p:cBhvr>
                                        <p:cTn id="58" dur="200" fill="hold">
                                          <p:stCondLst>
                                            <p:cond delay="400"/>
                                          </p:stCondLst>
                                        </p:cTn>
                                        <p:tgtEl>
                                          <p:spTgt spid="438"/>
                                        </p:tgtEl>
                                        <p:attrNameLst>
                                          <p:attrName>r</p:attrName>
                                        </p:attrNameLst>
                                      </p:cBhvr>
                                    </p:animRot>
                                    <p:animRot by="-240000">
                                      <p:cBhvr>
                                        <p:cTn id="59" dur="200" fill="hold">
                                          <p:stCondLst>
                                            <p:cond delay="600"/>
                                          </p:stCondLst>
                                        </p:cTn>
                                        <p:tgtEl>
                                          <p:spTgt spid="438"/>
                                        </p:tgtEl>
                                        <p:attrNameLst>
                                          <p:attrName>r</p:attrName>
                                        </p:attrNameLst>
                                      </p:cBhvr>
                                    </p:animRot>
                                    <p:animRot by="120000">
                                      <p:cBhvr>
                                        <p:cTn id="60" dur="200" fill="hold">
                                          <p:stCondLst>
                                            <p:cond delay="800"/>
                                          </p:stCondLst>
                                        </p:cTn>
                                        <p:tgtEl>
                                          <p:spTgt spid="438"/>
                                        </p:tgtEl>
                                        <p:attrNameLst>
                                          <p:attrName>r</p:attrName>
                                        </p:attrNameLst>
                                      </p:cBhvr>
                                    </p:animRot>
                                  </p:childTnLst>
                                </p:cTn>
                              </p:par>
                            </p:childTnLst>
                          </p:cTn>
                        </p:par>
                        <p:par>
                          <p:cTn id="61" fill="hold">
                            <p:stCondLst>
                              <p:cond delay="29500"/>
                            </p:stCondLst>
                            <p:childTnLst>
                              <p:par>
                                <p:cTn id="62" presetID="22" presetClass="exit" presetSubtype="1" fill="hold" nodeType="afterEffect">
                                  <p:stCondLst>
                                    <p:cond delay="0"/>
                                  </p:stCondLst>
                                  <p:childTnLst>
                                    <p:animEffect transition="out" filter="wipe(up)">
                                      <p:cBhvr>
                                        <p:cTn id="63" dur="5000"/>
                                        <p:tgtEl>
                                          <p:spTgt spid="438"/>
                                        </p:tgtEl>
                                      </p:cBhvr>
                                    </p:animEffect>
                                    <p:set>
                                      <p:cBhvr>
                                        <p:cTn id="64" dur="1" fill="hold">
                                          <p:stCondLst>
                                            <p:cond delay="4999"/>
                                          </p:stCondLst>
                                        </p:cTn>
                                        <p:tgtEl>
                                          <p:spTgt spid="438"/>
                                        </p:tgtEl>
                                        <p:attrNameLst>
                                          <p:attrName>style.visibility</p:attrName>
                                        </p:attrNameLst>
                                      </p:cBhvr>
                                      <p:to>
                                        <p:strVal val="hidden"/>
                                      </p:to>
                                    </p:set>
                                  </p:childTnLst>
                                </p:cTn>
                              </p:par>
                              <p:par>
                                <p:cTn id="65" presetID="22" presetClass="entr" presetSubtype="4" fill="hold" grpId="0" nodeType="withEffect">
                                  <p:stCondLst>
                                    <p:cond delay="0"/>
                                  </p:stCondLst>
                                  <p:childTnLst>
                                    <p:set>
                                      <p:cBhvr>
                                        <p:cTn id="66" dur="1" fill="hold">
                                          <p:stCondLst>
                                            <p:cond delay="0"/>
                                          </p:stCondLst>
                                        </p:cTn>
                                        <p:tgtEl>
                                          <p:spTgt spid="464"/>
                                        </p:tgtEl>
                                        <p:attrNameLst>
                                          <p:attrName>style.visibility</p:attrName>
                                        </p:attrNameLst>
                                      </p:cBhvr>
                                      <p:to>
                                        <p:strVal val="visible"/>
                                      </p:to>
                                    </p:set>
                                    <p:animEffect transition="in" filter="wipe(down)">
                                      <p:cBhvr>
                                        <p:cTn id="67" dur="2000"/>
                                        <p:tgtEl>
                                          <p:spTgt spid="464"/>
                                        </p:tgtEl>
                                      </p:cBhvr>
                                    </p:animEffect>
                                  </p:childTnLst>
                                </p:cTn>
                              </p:par>
                            </p:childTnLst>
                          </p:cTn>
                        </p:par>
                        <p:par>
                          <p:cTn id="68" fill="hold">
                            <p:stCondLst>
                              <p:cond delay="34500"/>
                            </p:stCondLst>
                            <p:childTnLst>
                              <p:par>
                                <p:cTn id="69" presetID="26" presetClass="entr" presetSubtype="0" fill="hold" grpId="0" nodeType="afterEffect">
                                  <p:stCondLst>
                                    <p:cond delay="0"/>
                                  </p:stCondLst>
                                  <p:childTnLst>
                                    <p:set>
                                      <p:cBhvr>
                                        <p:cTn id="70" dur="1" fill="hold">
                                          <p:stCondLst>
                                            <p:cond delay="0"/>
                                          </p:stCondLst>
                                        </p:cTn>
                                        <p:tgtEl>
                                          <p:spTgt spid="463"/>
                                        </p:tgtEl>
                                        <p:attrNameLst>
                                          <p:attrName>style.visibility</p:attrName>
                                        </p:attrNameLst>
                                      </p:cBhvr>
                                      <p:to>
                                        <p:strVal val="visible"/>
                                      </p:to>
                                    </p:set>
                                    <p:animEffect transition="in" filter="wipe(down)">
                                      <p:cBhvr>
                                        <p:cTn id="71" dur="1450">
                                          <p:stCondLst>
                                            <p:cond delay="0"/>
                                          </p:stCondLst>
                                        </p:cTn>
                                        <p:tgtEl>
                                          <p:spTgt spid="463"/>
                                        </p:tgtEl>
                                      </p:cBhvr>
                                    </p:animEffect>
                                    <p:anim calcmode="lin" valueType="num">
                                      <p:cBhvr>
                                        <p:cTn id="72" dur="4555" tmFilter="0,0; 0.14,0.36; 0.43,0.73; 0.71,0.91; 1.0,1.0">
                                          <p:stCondLst>
                                            <p:cond delay="0"/>
                                          </p:stCondLst>
                                        </p:cTn>
                                        <p:tgtEl>
                                          <p:spTgt spid="463"/>
                                        </p:tgtEl>
                                        <p:attrNameLst>
                                          <p:attrName>ppt_x</p:attrName>
                                        </p:attrNameLst>
                                      </p:cBhvr>
                                      <p:tavLst>
                                        <p:tav tm="0">
                                          <p:val>
                                            <p:strVal val="#ppt_x-0.25"/>
                                          </p:val>
                                        </p:tav>
                                        <p:tav tm="100000">
                                          <p:val>
                                            <p:strVal val="#ppt_x"/>
                                          </p:val>
                                        </p:tav>
                                      </p:tavLst>
                                    </p:anim>
                                    <p:anim calcmode="lin" valueType="num">
                                      <p:cBhvr>
                                        <p:cTn id="73" dur="1660" tmFilter="0.0,0.0; 0.25,0.07; 0.50,0.2; 0.75,0.467; 1.0,1.0">
                                          <p:stCondLst>
                                            <p:cond delay="0"/>
                                          </p:stCondLst>
                                        </p:cTn>
                                        <p:tgtEl>
                                          <p:spTgt spid="463"/>
                                        </p:tgtEl>
                                        <p:attrNameLst>
                                          <p:attrName>ppt_y</p:attrName>
                                        </p:attrNameLst>
                                      </p:cBhvr>
                                      <p:tavLst>
                                        <p:tav tm="0" fmla="#ppt_y-sin(pi*$)/3">
                                          <p:val>
                                            <p:fltVal val="0.5"/>
                                          </p:val>
                                        </p:tav>
                                        <p:tav tm="100000">
                                          <p:val>
                                            <p:fltVal val="1"/>
                                          </p:val>
                                        </p:tav>
                                      </p:tavLst>
                                    </p:anim>
                                    <p:anim calcmode="lin" valueType="num">
                                      <p:cBhvr>
                                        <p:cTn id="74" dur="1660" tmFilter="0, 0; 0.125,0.2665; 0.25,0.4; 0.375,0.465; 0.5,0.5;  0.625,0.535; 0.75,0.6; 0.875,0.7335; 1,1">
                                          <p:stCondLst>
                                            <p:cond delay="1660"/>
                                          </p:stCondLst>
                                        </p:cTn>
                                        <p:tgtEl>
                                          <p:spTgt spid="463"/>
                                        </p:tgtEl>
                                        <p:attrNameLst>
                                          <p:attrName>ppt_y</p:attrName>
                                        </p:attrNameLst>
                                      </p:cBhvr>
                                      <p:tavLst>
                                        <p:tav tm="0" fmla="#ppt_y-sin(pi*$)/9">
                                          <p:val>
                                            <p:fltVal val="0"/>
                                          </p:val>
                                        </p:tav>
                                        <p:tav tm="100000">
                                          <p:val>
                                            <p:fltVal val="1"/>
                                          </p:val>
                                        </p:tav>
                                      </p:tavLst>
                                    </p:anim>
                                    <p:anim calcmode="lin" valueType="num">
                                      <p:cBhvr>
                                        <p:cTn id="75" dur="830" tmFilter="0, 0; 0.125,0.2665; 0.25,0.4; 0.375,0.465; 0.5,0.5;  0.625,0.535; 0.75,0.6; 0.875,0.7335; 1,1">
                                          <p:stCondLst>
                                            <p:cond delay="3310"/>
                                          </p:stCondLst>
                                        </p:cTn>
                                        <p:tgtEl>
                                          <p:spTgt spid="463"/>
                                        </p:tgtEl>
                                        <p:attrNameLst>
                                          <p:attrName>ppt_y</p:attrName>
                                        </p:attrNameLst>
                                      </p:cBhvr>
                                      <p:tavLst>
                                        <p:tav tm="0" fmla="#ppt_y-sin(pi*$)/27">
                                          <p:val>
                                            <p:fltVal val="0"/>
                                          </p:val>
                                        </p:tav>
                                        <p:tav tm="100000">
                                          <p:val>
                                            <p:fltVal val="1"/>
                                          </p:val>
                                        </p:tav>
                                      </p:tavLst>
                                    </p:anim>
                                    <p:anim calcmode="lin" valueType="num">
                                      <p:cBhvr>
                                        <p:cTn id="76" dur="410" tmFilter="0, 0; 0.125,0.2665; 0.25,0.4; 0.375,0.465; 0.5,0.5;  0.625,0.535; 0.75,0.6; 0.875,0.7335; 1,1">
                                          <p:stCondLst>
                                            <p:cond delay="4140"/>
                                          </p:stCondLst>
                                        </p:cTn>
                                        <p:tgtEl>
                                          <p:spTgt spid="463"/>
                                        </p:tgtEl>
                                        <p:attrNameLst>
                                          <p:attrName>ppt_y</p:attrName>
                                        </p:attrNameLst>
                                      </p:cBhvr>
                                      <p:tavLst>
                                        <p:tav tm="0" fmla="#ppt_y-sin(pi*$)/81">
                                          <p:val>
                                            <p:fltVal val="0"/>
                                          </p:val>
                                        </p:tav>
                                        <p:tav tm="100000">
                                          <p:val>
                                            <p:fltVal val="1"/>
                                          </p:val>
                                        </p:tav>
                                      </p:tavLst>
                                    </p:anim>
                                    <p:animScale>
                                      <p:cBhvr>
                                        <p:cTn id="77" dur="65">
                                          <p:stCondLst>
                                            <p:cond delay="1625"/>
                                          </p:stCondLst>
                                        </p:cTn>
                                        <p:tgtEl>
                                          <p:spTgt spid="463"/>
                                        </p:tgtEl>
                                      </p:cBhvr>
                                      <p:to x="100000" y="60000"/>
                                    </p:animScale>
                                    <p:animScale>
                                      <p:cBhvr>
                                        <p:cTn id="78" dur="415" decel="50000">
                                          <p:stCondLst>
                                            <p:cond delay="1690"/>
                                          </p:stCondLst>
                                        </p:cTn>
                                        <p:tgtEl>
                                          <p:spTgt spid="463"/>
                                        </p:tgtEl>
                                      </p:cBhvr>
                                      <p:to x="100000" y="100000"/>
                                    </p:animScale>
                                    <p:animScale>
                                      <p:cBhvr>
                                        <p:cTn id="79" dur="65">
                                          <p:stCondLst>
                                            <p:cond delay="3280"/>
                                          </p:stCondLst>
                                        </p:cTn>
                                        <p:tgtEl>
                                          <p:spTgt spid="463"/>
                                        </p:tgtEl>
                                      </p:cBhvr>
                                      <p:to x="100000" y="80000"/>
                                    </p:animScale>
                                    <p:animScale>
                                      <p:cBhvr>
                                        <p:cTn id="80" dur="415" decel="50000">
                                          <p:stCondLst>
                                            <p:cond delay="3345"/>
                                          </p:stCondLst>
                                        </p:cTn>
                                        <p:tgtEl>
                                          <p:spTgt spid="463"/>
                                        </p:tgtEl>
                                      </p:cBhvr>
                                      <p:to x="100000" y="100000"/>
                                    </p:animScale>
                                    <p:animScale>
                                      <p:cBhvr>
                                        <p:cTn id="81" dur="65">
                                          <p:stCondLst>
                                            <p:cond delay="4105"/>
                                          </p:stCondLst>
                                        </p:cTn>
                                        <p:tgtEl>
                                          <p:spTgt spid="463"/>
                                        </p:tgtEl>
                                      </p:cBhvr>
                                      <p:to x="100000" y="90000"/>
                                    </p:animScale>
                                    <p:animScale>
                                      <p:cBhvr>
                                        <p:cTn id="82" dur="415" decel="50000">
                                          <p:stCondLst>
                                            <p:cond delay="4170"/>
                                          </p:stCondLst>
                                        </p:cTn>
                                        <p:tgtEl>
                                          <p:spTgt spid="463"/>
                                        </p:tgtEl>
                                      </p:cBhvr>
                                      <p:to x="100000" y="100000"/>
                                    </p:animScale>
                                    <p:animScale>
                                      <p:cBhvr>
                                        <p:cTn id="83" dur="65">
                                          <p:stCondLst>
                                            <p:cond delay="4520"/>
                                          </p:stCondLst>
                                        </p:cTn>
                                        <p:tgtEl>
                                          <p:spTgt spid="463"/>
                                        </p:tgtEl>
                                      </p:cBhvr>
                                      <p:to x="100000" y="95000"/>
                                    </p:animScale>
                                    <p:animScale>
                                      <p:cBhvr>
                                        <p:cTn id="84" dur="415" decel="50000">
                                          <p:stCondLst>
                                            <p:cond delay="4585"/>
                                          </p:stCondLst>
                                        </p:cTn>
                                        <p:tgtEl>
                                          <p:spTgt spid="463"/>
                                        </p:tgtEl>
                                      </p:cBhvr>
                                      <p:to x="100000" y="100000"/>
                                    </p:animScale>
                                  </p:childTnLst>
                                </p:cTn>
                              </p:par>
                              <p:par>
                                <p:cTn id="85" presetID="10" presetClass="entr" presetSubtype="0" fill="hold" nodeType="withEffect">
                                  <p:stCondLst>
                                    <p:cond delay="0"/>
                                  </p:stCondLst>
                                  <p:childTnLst>
                                    <p:set>
                                      <p:cBhvr>
                                        <p:cTn id="86" dur="1" fill="hold">
                                          <p:stCondLst>
                                            <p:cond delay="0"/>
                                          </p:stCondLst>
                                        </p:cTn>
                                        <p:tgtEl>
                                          <p:spTgt spid="331"/>
                                        </p:tgtEl>
                                        <p:attrNameLst>
                                          <p:attrName>style.visibility</p:attrName>
                                        </p:attrNameLst>
                                      </p:cBhvr>
                                      <p:to>
                                        <p:strVal val="visible"/>
                                      </p:to>
                                    </p:set>
                                    <p:animEffect transition="in" filter="fade">
                                      <p:cBhvr>
                                        <p:cTn id="87" dur="5000"/>
                                        <p:tgtEl>
                                          <p:spTgt spid="331"/>
                                        </p:tgtEl>
                                      </p:cBhvr>
                                    </p:animEffect>
                                  </p:childTnLst>
                                </p:cTn>
                              </p:par>
                              <p:par>
                                <p:cTn id="88" presetID="8" presetClass="emph" presetSubtype="0" fill="hold" nodeType="withEffect">
                                  <p:stCondLst>
                                    <p:cond delay="0"/>
                                  </p:stCondLst>
                                  <p:childTnLst>
                                    <p:animRot by="5400000">
                                      <p:cBhvr>
                                        <p:cTn id="89" dur="2000" fill="hold"/>
                                        <p:tgtEl>
                                          <p:spTgt spid="331"/>
                                        </p:tgtEl>
                                        <p:attrNameLst>
                                          <p:attrName>r</p:attrName>
                                        </p:attrNameLst>
                                      </p:cBhvr>
                                    </p:animRot>
                                  </p:childTnLst>
                                </p:cTn>
                              </p:par>
                            </p:childTnLst>
                          </p:cTn>
                        </p:par>
                        <p:par>
                          <p:cTn id="90" fill="hold">
                            <p:stCondLst>
                              <p:cond delay="39500"/>
                            </p:stCondLst>
                            <p:childTnLst>
                              <p:par>
                                <p:cTn id="91" presetID="22" presetClass="entr" presetSubtype="4" fill="hold" grpId="0" nodeType="afterEffect">
                                  <p:stCondLst>
                                    <p:cond delay="0"/>
                                  </p:stCondLst>
                                  <p:childTnLst>
                                    <p:set>
                                      <p:cBhvr>
                                        <p:cTn id="92" dur="1" fill="hold">
                                          <p:stCondLst>
                                            <p:cond delay="0"/>
                                          </p:stCondLst>
                                        </p:cTn>
                                        <p:tgtEl>
                                          <p:spTgt spid="536"/>
                                        </p:tgtEl>
                                        <p:attrNameLst>
                                          <p:attrName>style.visibility</p:attrName>
                                        </p:attrNameLst>
                                      </p:cBhvr>
                                      <p:to>
                                        <p:strVal val="visible"/>
                                      </p:to>
                                    </p:set>
                                    <p:animEffect transition="in" filter="wipe(down)">
                                      <p:cBhvr>
                                        <p:cTn id="93" dur="500"/>
                                        <p:tgtEl>
                                          <p:spTgt spid="536"/>
                                        </p:tgtEl>
                                      </p:cBhvr>
                                    </p:animEffect>
                                  </p:childTnLst>
                                </p:cTn>
                              </p:par>
                            </p:childTnLst>
                          </p:cTn>
                        </p:par>
                        <p:par>
                          <p:cTn id="94" fill="hold">
                            <p:stCondLst>
                              <p:cond delay="40000"/>
                            </p:stCondLst>
                            <p:childTnLst>
                              <p:par>
                                <p:cTn id="95" presetID="42" presetClass="path" presetSubtype="0" accel="50000" decel="50000" fill="hold" nodeType="afterEffect">
                                  <p:stCondLst>
                                    <p:cond delay="0"/>
                                  </p:stCondLst>
                                  <p:childTnLst>
                                    <p:animMotion origin="layout" path="M -0.00069 0.00856 L 0.02153 0.36921 " pathEditMode="relative" rAng="0" ptsTypes="AA">
                                      <p:cBhvr>
                                        <p:cTn id="96" dur="2000" fill="hold"/>
                                        <p:tgtEl>
                                          <p:spTgt spid="331"/>
                                        </p:tgtEl>
                                        <p:attrNameLst>
                                          <p:attrName>ppt_x</p:attrName>
                                          <p:attrName>ppt_y</p:attrName>
                                        </p:attrNameLst>
                                      </p:cBhvr>
                                      <p:rCtr x="1111" y="18032"/>
                                    </p:animMotion>
                                  </p:childTnLst>
                                </p:cTn>
                              </p:par>
                            </p:childTnLst>
                          </p:cTn>
                        </p:par>
                        <p:par>
                          <p:cTn id="97" fill="hold">
                            <p:stCondLst>
                              <p:cond delay="42000"/>
                            </p:stCondLst>
                            <p:childTnLst>
                              <p:par>
                                <p:cTn id="98" presetID="8" presetClass="emph" presetSubtype="0" fill="hold" nodeType="afterEffect">
                                  <p:stCondLst>
                                    <p:cond delay="0"/>
                                  </p:stCondLst>
                                  <p:childTnLst>
                                    <p:animRot by="-5400000">
                                      <p:cBhvr>
                                        <p:cTn id="99" dur="2000" fill="hold"/>
                                        <p:tgtEl>
                                          <p:spTgt spid="331"/>
                                        </p:tgtEl>
                                        <p:attrNameLst>
                                          <p:attrName>r</p:attrName>
                                        </p:attrNameLst>
                                      </p:cBhvr>
                                    </p:animRot>
                                  </p:childTnLst>
                                </p:cTn>
                              </p:par>
                            </p:childTnLst>
                          </p:cTn>
                        </p:par>
                        <p:par>
                          <p:cTn id="100" fill="hold">
                            <p:stCondLst>
                              <p:cond delay="44000"/>
                            </p:stCondLst>
                            <p:childTnLst>
                              <p:par>
                                <p:cTn id="101" presetID="22" presetClass="entr" presetSubtype="4" fill="hold" grpId="0" nodeType="afterEffect">
                                  <p:stCondLst>
                                    <p:cond delay="0"/>
                                  </p:stCondLst>
                                  <p:childTnLst>
                                    <p:set>
                                      <p:cBhvr>
                                        <p:cTn id="102" dur="1" fill="hold">
                                          <p:stCondLst>
                                            <p:cond delay="0"/>
                                          </p:stCondLst>
                                        </p:cTn>
                                        <p:tgtEl>
                                          <p:spTgt spid="489"/>
                                        </p:tgtEl>
                                        <p:attrNameLst>
                                          <p:attrName>style.visibility</p:attrName>
                                        </p:attrNameLst>
                                      </p:cBhvr>
                                      <p:to>
                                        <p:strVal val="visible"/>
                                      </p:to>
                                    </p:set>
                                    <p:animEffect transition="in" filter="wipe(down)">
                                      <p:cBhvr>
                                        <p:cTn id="103" dur="500"/>
                                        <p:tgtEl>
                                          <p:spTgt spid="489"/>
                                        </p:tgtEl>
                                      </p:cBhvr>
                                    </p:animEffect>
                                  </p:childTnLst>
                                </p:cTn>
                              </p:par>
                            </p:childTnLst>
                          </p:cTn>
                        </p:par>
                        <p:par>
                          <p:cTn id="104" fill="hold">
                            <p:stCondLst>
                              <p:cond delay="44500"/>
                            </p:stCondLst>
                            <p:childTnLst>
                              <p:par>
                                <p:cTn id="105" presetID="63" presetClass="path" presetSubtype="0" accel="50000" decel="50000" fill="hold" nodeType="afterEffect">
                                  <p:stCondLst>
                                    <p:cond delay="0"/>
                                  </p:stCondLst>
                                  <p:childTnLst>
                                    <p:animMotion origin="layout" path="M 0.02153 0.36921 L 0.29722 0.36065 " pathEditMode="relative" rAng="0" ptsTypes="AA">
                                      <p:cBhvr>
                                        <p:cTn id="106" dur="2000" fill="hold"/>
                                        <p:tgtEl>
                                          <p:spTgt spid="331"/>
                                        </p:tgtEl>
                                        <p:attrNameLst>
                                          <p:attrName>ppt_x</p:attrName>
                                          <p:attrName>ppt_y</p:attrName>
                                        </p:attrNameLst>
                                      </p:cBhvr>
                                      <p:rCtr x="13785" y="-440"/>
                                    </p:animMotion>
                                  </p:childTnLst>
                                </p:cTn>
                              </p:par>
                            </p:childTnLst>
                          </p:cTn>
                        </p:par>
                        <p:par>
                          <p:cTn id="107" fill="hold">
                            <p:stCondLst>
                              <p:cond delay="46500"/>
                            </p:stCondLst>
                            <p:childTnLst>
                              <p:par>
                                <p:cTn id="108" presetID="8" presetClass="emph" presetSubtype="0" fill="hold" nodeType="afterEffect">
                                  <p:stCondLst>
                                    <p:cond delay="0"/>
                                  </p:stCondLst>
                                  <p:childTnLst>
                                    <p:animRot by="5400000">
                                      <p:cBhvr>
                                        <p:cTn id="109" dur="2000" fill="hold"/>
                                        <p:tgtEl>
                                          <p:spTgt spid="331"/>
                                        </p:tgtEl>
                                        <p:attrNameLst>
                                          <p:attrName>r</p:attrName>
                                        </p:attrNameLst>
                                      </p:cBhvr>
                                    </p:animRot>
                                  </p:childTnLst>
                                </p:cTn>
                              </p:par>
                            </p:childTnLst>
                          </p:cTn>
                        </p:par>
                        <p:par>
                          <p:cTn id="110" fill="hold">
                            <p:stCondLst>
                              <p:cond delay="48500"/>
                            </p:stCondLst>
                            <p:childTnLst>
                              <p:par>
                                <p:cTn id="111" presetID="22" presetClass="exit" presetSubtype="4" fill="hold" nodeType="afterEffect">
                                  <p:stCondLst>
                                    <p:cond delay="0"/>
                                  </p:stCondLst>
                                  <p:childTnLst>
                                    <p:animEffect transition="out" filter="wipe(down)">
                                      <p:cBhvr>
                                        <p:cTn id="112" dur="2000"/>
                                        <p:tgtEl>
                                          <p:spTgt spid="331"/>
                                        </p:tgtEl>
                                      </p:cBhvr>
                                    </p:animEffect>
                                    <p:set>
                                      <p:cBhvr>
                                        <p:cTn id="113" dur="1" fill="hold">
                                          <p:stCondLst>
                                            <p:cond delay="1999"/>
                                          </p:stCondLst>
                                        </p:cTn>
                                        <p:tgtEl>
                                          <p:spTgt spid="331"/>
                                        </p:tgtEl>
                                        <p:attrNameLst>
                                          <p:attrName>style.visibility</p:attrName>
                                        </p:attrNameLst>
                                      </p:cBhvr>
                                      <p:to>
                                        <p:strVal val="hidden"/>
                                      </p:to>
                                    </p:set>
                                  </p:childTnLst>
                                </p:cTn>
                              </p:par>
                            </p:childTnLst>
                          </p:cTn>
                        </p:par>
                        <p:par>
                          <p:cTn id="114" fill="hold">
                            <p:stCondLst>
                              <p:cond delay="50500"/>
                            </p:stCondLst>
                            <p:childTnLst>
                              <p:par>
                                <p:cTn id="115" presetID="22" presetClass="entr" presetSubtype="4" fill="hold" grpId="0" nodeType="afterEffect">
                                  <p:stCondLst>
                                    <p:cond delay="0"/>
                                  </p:stCondLst>
                                  <p:childTnLst>
                                    <p:set>
                                      <p:cBhvr>
                                        <p:cTn id="116" dur="1" fill="hold">
                                          <p:stCondLst>
                                            <p:cond delay="0"/>
                                          </p:stCondLst>
                                        </p:cTn>
                                        <p:tgtEl>
                                          <p:spTgt spid="356"/>
                                        </p:tgtEl>
                                        <p:attrNameLst>
                                          <p:attrName>style.visibility</p:attrName>
                                        </p:attrNameLst>
                                      </p:cBhvr>
                                      <p:to>
                                        <p:strVal val="visible"/>
                                      </p:to>
                                    </p:set>
                                    <p:animEffect transition="in" filter="wipe(down)">
                                      <p:cBhvr>
                                        <p:cTn id="117" dur="500"/>
                                        <p:tgtEl>
                                          <p:spTgt spid="356"/>
                                        </p:tgtEl>
                                      </p:cBhvr>
                                    </p:animEffect>
                                  </p:childTnLst>
                                </p:cTn>
                              </p:par>
                            </p:childTnLst>
                          </p:cTn>
                        </p:par>
                        <p:par>
                          <p:cTn id="118" fill="hold">
                            <p:stCondLst>
                              <p:cond delay="51000"/>
                            </p:stCondLst>
                            <p:childTnLst>
                              <p:par>
                                <p:cTn id="119" presetID="10" presetClass="entr" presetSubtype="0" fill="hold" nodeType="afterEffect">
                                  <p:stCondLst>
                                    <p:cond delay="0"/>
                                  </p:stCondLst>
                                  <p:childTnLst>
                                    <p:set>
                                      <p:cBhvr>
                                        <p:cTn id="120" dur="1" fill="hold">
                                          <p:stCondLst>
                                            <p:cond delay="0"/>
                                          </p:stCondLst>
                                        </p:cTn>
                                        <p:tgtEl>
                                          <p:spTgt spid="357"/>
                                        </p:tgtEl>
                                        <p:attrNameLst>
                                          <p:attrName>style.visibility</p:attrName>
                                        </p:attrNameLst>
                                      </p:cBhvr>
                                      <p:to>
                                        <p:strVal val="visible"/>
                                      </p:to>
                                    </p:set>
                                    <p:animEffect transition="in" filter="fade">
                                      <p:cBhvr>
                                        <p:cTn id="121" dur="5000"/>
                                        <p:tgtEl>
                                          <p:spTgt spid="357"/>
                                        </p:tgtEl>
                                      </p:cBhvr>
                                    </p:animEffect>
                                  </p:childTnLst>
                                </p:cTn>
                              </p:par>
                              <p:par>
                                <p:cTn id="122" presetID="32" presetClass="emph" presetSubtype="0" fill="hold" nodeType="withEffect">
                                  <p:stCondLst>
                                    <p:cond delay="0"/>
                                  </p:stCondLst>
                                  <p:childTnLst>
                                    <p:animRot by="120000">
                                      <p:cBhvr>
                                        <p:cTn id="123" dur="100" fill="hold">
                                          <p:stCondLst>
                                            <p:cond delay="0"/>
                                          </p:stCondLst>
                                        </p:cTn>
                                        <p:tgtEl>
                                          <p:spTgt spid="357"/>
                                        </p:tgtEl>
                                        <p:attrNameLst>
                                          <p:attrName>r</p:attrName>
                                        </p:attrNameLst>
                                      </p:cBhvr>
                                    </p:animRot>
                                    <p:animRot by="-240000">
                                      <p:cBhvr>
                                        <p:cTn id="124" dur="200" fill="hold">
                                          <p:stCondLst>
                                            <p:cond delay="200"/>
                                          </p:stCondLst>
                                        </p:cTn>
                                        <p:tgtEl>
                                          <p:spTgt spid="357"/>
                                        </p:tgtEl>
                                        <p:attrNameLst>
                                          <p:attrName>r</p:attrName>
                                        </p:attrNameLst>
                                      </p:cBhvr>
                                    </p:animRot>
                                    <p:animRot by="240000">
                                      <p:cBhvr>
                                        <p:cTn id="125" dur="200" fill="hold">
                                          <p:stCondLst>
                                            <p:cond delay="400"/>
                                          </p:stCondLst>
                                        </p:cTn>
                                        <p:tgtEl>
                                          <p:spTgt spid="357"/>
                                        </p:tgtEl>
                                        <p:attrNameLst>
                                          <p:attrName>r</p:attrName>
                                        </p:attrNameLst>
                                      </p:cBhvr>
                                    </p:animRot>
                                    <p:animRot by="-240000">
                                      <p:cBhvr>
                                        <p:cTn id="126" dur="200" fill="hold">
                                          <p:stCondLst>
                                            <p:cond delay="600"/>
                                          </p:stCondLst>
                                        </p:cTn>
                                        <p:tgtEl>
                                          <p:spTgt spid="357"/>
                                        </p:tgtEl>
                                        <p:attrNameLst>
                                          <p:attrName>r</p:attrName>
                                        </p:attrNameLst>
                                      </p:cBhvr>
                                    </p:animRot>
                                    <p:animRot by="120000">
                                      <p:cBhvr>
                                        <p:cTn id="127" dur="200" fill="hold">
                                          <p:stCondLst>
                                            <p:cond delay="800"/>
                                          </p:stCondLst>
                                        </p:cTn>
                                        <p:tgtEl>
                                          <p:spTgt spid="357"/>
                                        </p:tgtEl>
                                        <p:attrNameLst>
                                          <p:attrName>r</p:attrName>
                                        </p:attrNameLst>
                                      </p:cBhvr>
                                    </p:animRot>
                                  </p:childTnLst>
                                </p:cTn>
                              </p:par>
                            </p:childTnLst>
                          </p:cTn>
                        </p:par>
                        <p:par>
                          <p:cTn id="128" fill="hold">
                            <p:stCondLst>
                              <p:cond delay="56000"/>
                            </p:stCondLst>
                            <p:childTnLst>
                              <p:par>
                                <p:cTn id="129" presetID="22" presetClass="entr" presetSubtype="4" fill="hold" grpId="0" nodeType="afterEffect">
                                  <p:stCondLst>
                                    <p:cond delay="0"/>
                                  </p:stCondLst>
                                  <p:childTnLst>
                                    <p:set>
                                      <p:cBhvr>
                                        <p:cTn id="130" dur="1" fill="hold">
                                          <p:stCondLst>
                                            <p:cond delay="0"/>
                                          </p:stCondLst>
                                        </p:cTn>
                                        <p:tgtEl>
                                          <p:spTgt spid="562"/>
                                        </p:tgtEl>
                                        <p:attrNameLst>
                                          <p:attrName>style.visibility</p:attrName>
                                        </p:attrNameLst>
                                      </p:cBhvr>
                                      <p:to>
                                        <p:strVal val="visible"/>
                                      </p:to>
                                    </p:set>
                                    <p:animEffect transition="in" filter="wipe(down)">
                                      <p:cBhvr>
                                        <p:cTn id="131" dur="500"/>
                                        <p:tgtEl>
                                          <p:spTgt spid="562"/>
                                        </p:tgtEl>
                                      </p:cBhvr>
                                    </p:animEffect>
                                  </p:childTnLst>
                                </p:cTn>
                              </p:par>
                            </p:childTnLst>
                          </p:cTn>
                        </p:par>
                        <p:par>
                          <p:cTn id="132" fill="hold">
                            <p:stCondLst>
                              <p:cond delay="56500"/>
                            </p:stCondLst>
                            <p:childTnLst>
                              <p:par>
                                <p:cTn id="133" presetID="42" presetClass="path" presetSubtype="0" accel="50000" decel="50000" fill="hold" nodeType="afterEffect">
                                  <p:stCondLst>
                                    <p:cond delay="0"/>
                                  </p:stCondLst>
                                  <p:childTnLst>
                                    <p:animMotion origin="layout" path="M 3.33333E-6 -3.33333E-6 L 0.02291 0.36528 " pathEditMode="relative" rAng="0" ptsTypes="AA">
                                      <p:cBhvr>
                                        <p:cTn id="134" dur="2000" fill="hold"/>
                                        <p:tgtEl>
                                          <p:spTgt spid="357"/>
                                        </p:tgtEl>
                                        <p:attrNameLst>
                                          <p:attrName>ppt_x</p:attrName>
                                          <p:attrName>ppt_y</p:attrName>
                                        </p:attrNameLst>
                                      </p:cBhvr>
                                      <p:rCtr x="1146" y="18264"/>
                                    </p:animMotion>
                                  </p:childTnLst>
                                </p:cTn>
                              </p:par>
                            </p:childTnLst>
                          </p:cTn>
                        </p:par>
                        <p:par>
                          <p:cTn id="135" fill="hold">
                            <p:stCondLst>
                              <p:cond delay="58500"/>
                            </p:stCondLst>
                            <p:childTnLst>
                              <p:par>
                                <p:cTn id="136" presetID="32" presetClass="emph" presetSubtype="0" fill="hold" nodeType="afterEffect">
                                  <p:stCondLst>
                                    <p:cond delay="0"/>
                                  </p:stCondLst>
                                  <p:childTnLst>
                                    <p:animRot by="120000">
                                      <p:cBhvr>
                                        <p:cTn id="137" dur="200" fill="hold">
                                          <p:stCondLst>
                                            <p:cond delay="0"/>
                                          </p:stCondLst>
                                        </p:cTn>
                                        <p:tgtEl>
                                          <p:spTgt spid="357"/>
                                        </p:tgtEl>
                                        <p:attrNameLst>
                                          <p:attrName>r</p:attrName>
                                        </p:attrNameLst>
                                      </p:cBhvr>
                                    </p:animRot>
                                    <p:animRot by="-240000">
                                      <p:cBhvr>
                                        <p:cTn id="138" dur="400" fill="hold">
                                          <p:stCondLst>
                                            <p:cond delay="400"/>
                                          </p:stCondLst>
                                        </p:cTn>
                                        <p:tgtEl>
                                          <p:spTgt spid="357"/>
                                        </p:tgtEl>
                                        <p:attrNameLst>
                                          <p:attrName>r</p:attrName>
                                        </p:attrNameLst>
                                      </p:cBhvr>
                                    </p:animRot>
                                    <p:animRot by="240000">
                                      <p:cBhvr>
                                        <p:cTn id="139" dur="400" fill="hold">
                                          <p:stCondLst>
                                            <p:cond delay="800"/>
                                          </p:stCondLst>
                                        </p:cTn>
                                        <p:tgtEl>
                                          <p:spTgt spid="357"/>
                                        </p:tgtEl>
                                        <p:attrNameLst>
                                          <p:attrName>r</p:attrName>
                                        </p:attrNameLst>
                                      </p:cBhvr>
                                    </p:animRot>
                                    <p:animRot by="-240000">
                                      <p:cBhvr>
                                        <p:cTn id="140" dur="400" fill="hold">
                                          <p:stCondLst>
                                            <p:cond delay="1200"/>
                                          </p:stCondLst>
                                        </p:cTn>
                                        <p:tgtEl>
                                          <p:spTgt spid="357"/>
                                        </p:tgtEl>
                                        <p:attrNameLst>
                                          <p:attrName>r</p:attrName>
                                        </p:attrNameLst>
                                      </p:cBhvr>
                                    </p:animRot>
                                    <p:animRot by="120000">
                                      <p:cBhvr>
                                        <p:cTn id="141" dur="400" fill="hold">
                                          <p:stCondLst>
                                            <p:cond delay="1600"/>
                                          </p:stCondLst>
                                        </p:cTn>
                                        <p:tgtEl>
                                          <p:spTgt spid="357"/>
                                        </p:tgtEl>
                                        <p:attrNameLst>
                                          <p:attrName>r</p:attrName>
                                        </p:attrNameLst>
                                      </p:cBhvr>
                                    </p:animRot>
                                  </p:childTnLst>
                                </p:cTn>
                              </p:par>
                            </p:childTnLst>
                          </p:cTn>
                        </p:par>
                        <p:par>
                          <p:cTn id="142" fill="hold">
                            <p:stCondLst>
                              <p:cond delay="60500"/>
                            </p:stCondLst>
                            <p:childTnLst>
                              <p:par>
                                <p:cTn id="143" presetID="22" presetClass="entr" presetSubtype="4" fill="hold" grpId="0" nodeType="afterEffect">
                                  <p:stCondLst>
                                    <p:cond delay="0"/>
                                  </p:stCondLst>
                                  <p:childTnLst>
                                    <p:set>
                                      <p:cBhvr>
                                        <p:cTn id="144" dur="1" fill="hold">
                                          <p:stCondLst>
                                            <p:cond delay="0"/>
                                          </p:stCondLst>
                                        </p:cTn>
                                        <p:tgtEl>
                                          <p:spTgt spid="563"/>
                                        </p:tgtEl>
                                        <p:attrNameLst>
                                          <p:attrName>style.visibility</p:attrName>
                                        </p:attrNameLst>
                                      </p:cBhvr>
                                      <p:to>
                                        <p:strVal val="visible"/>
                                      </p:to>
                                    </p:set>
                                    <p:animEffect transition="in" filter="wipe(down)">
                                      <p:cBhvr>
                                        <p:cTn id="145" dur="500"/>
                                        <p:tgtEl>
                                          <p:spTgt spid="563"/>
                                        </p:tgtEl>
                                      </p:cBhvr>
                                    </p:animEffect>
                                  </p:childTnLst>
                                </p:cTn>
                              </p:par>
                            </p:childTnLst>
                          </p:cTn>
                        </p:par>
                        <p:par>
                          <p:cTn id="146" fill="hold">
                            <p:stCondLst>
                              <p:cond delay="61000"/>
                            </p:stCondLst>
                            <p:childTnLst>
                              <p:par>
                                <p:cTn id="147" presetID="63" presetClass="path" presetSubtype="0" accel="50000" decel="50000" fill="hold" nodeType="afterEffect">
                                  <p:stCondLst>
                                    <p:cond delay="0"/>
                                  </p:stCondLst>
                                  <p:childTnLst>
                                    <p:animMotion origin="layout" path="M -0.03611 0.36273 L 0.32292 0.35417 " pathEditMode="relative" rAng="0" ptsTypes="AA">
                                      <p:cBhvr>
                                        <p:cTn id="148" dur="2000" fill="hold"/>
                                        <p:tgtEl>
                                          <p:spTgt spid="357"/>
                                        </p:tgtEl>
                                        <p:attrNameLst>
                                          <p:attrName>ppt_x</p:attrName>
                                          <p:attrName>ppt_y</p:attrName>
                                        </p:attrNameLst>
                                      </p:cBhvr>
                                      <p:rCtr x="17951" y="-440"/>
                                    </p:animMotion>
                                  </p:childTnLst>
                                </p:cTn>
                              </p:par>
                              <p:par>
                                <p:cTn id="149" presetID="32" presetClass="emph" presetSubtype="0" fill="hold" nodeType="withEffect">
                                  <p:stCondLst>
                                    <p:cond delay="0"/>
                                  </p:stCondLst>
                                  <p:childTnLst>
                                    <p:animRot by="120000">
                                      <p:cBhvr>
                                        <p:cTn id="150" dur="300" fill="hold">
                                          <p:stCondLst>
                                            <p:cond delay="0"/>
                                          </p:stCondLst>
                                        </p:cTn>
                                        <p:tgtEl>
                                          <p:spTgt spid="357"/>
                                        </p:tgtEl>
                                        <p:attrNameLst>
                                          <p:attrName>r</p:attrName>
                                        </p:attrNameLst>
                                      </p:cBhvr>
                                    </p:animRot>
                                    <p:animRot by="-240000">
                                      <p:cBhvr>
                                        <p:cTn id="151" dur="600" fill="hold">
                                          <p:stCondLst>
                                            <p:cond delay="600"/>
                                          </p:stCondLst>
                                        </p:cTn>
                                        <p:tgtEl>
                                          <p:spTgt spid="357"/>
                                        </p:tgtEl>
                                        <p:attrNameLst>
                                          <p:attrName>r</p:attrName>
                                        </p:attrNameLst>
                                      </p:cBhvr>
                                    </p:animRot>
                                    <p:animRot by="240000">
                                      <p:cBhvr>
                                        <p:cTn id="152" dur="600" fill="hold">
                                          <p:stCondLst>
                                            <p:cond delay="1200"/>
                                          </p:stCondLst>
                                        </p:cTn>
                                        <p:tgtEl>
                                          <p:spTgt spid="357"/>
                                        </p:tgtEl>
                                        <p:attrNameLst>
                                          <p:attrName>r</p:attrName>
                                        </p:attrNameLst>
                                      </p:cBhvr>
                                    </p:animRot>
                                    <p:animRot by="-240000">
                                      <p:cBhvr>
                                        <p:cTn id="153" dur="600" fill="hold">
                                          <p:stCondLst>
                                            <p:cond delay="1800"/>
                                          </p:stCondLst>
                                        </p:cTn>
                                        <p:tgtEl>
                                          <p:spTgt spid="357"/>
                                        </p:tgtEl>
                                        <p:attrNameLst>
                                          <p:attrName>r</p:attrName>
                                        </p:attrNameLst>
                                      </p:cBhvr>
                                    </p:animRot>
                                    <p:animRot by="120000">
                                      <p:cBhvr>
                                        <p:cTn id="154" dur="600" fill="hold">
                                          <p:stCondLst>
                                            <p:cond delay="2400"/>
                                          </p:stCondLst>
                                        </p:cTn>
                                        <p:tgtEl>
                                          <p:spTgt spid="357"/>
                                        </p:tgtEl>
                                        <p:attrNameLst>
                                          <p:attrName>r</p:attrName>
                                        </p:attrNameLst>
                                      </p:cBhvr>
                                    </p:animRot>
                                  </p:childTnLst>
                                </p:cTn>
                              </p:par>
                            </p:childTnLst>
                          </p:cTn>
                        </p:par>
                        <p:par>
                          <p:cTn id="155" fill="hold">
                            <p:stCondLst>
                              <p:cond delay="64000"/>
                            </p:stCondLst>
                            <p:childTnLst>
                              <p:par>
                                <p:cTn id="156" presetID="22" presetClass="entr" presetSubtype="4" fill="hold" grpId="0" nodeType="afterEffect">
                                  <p:stCondLst>
                                    <p:cond delay="0"/>
                                  </p:stCondLst>
                                  <p:childTnLst>
                                    <p:set>
                                      <p:cBhvr>
                                        <p:cTn id="157" dur="1" fill="hold">
                                          <p:stCondLst>
                                            <p:cond delay="0"/>
                                          </p:stCondLst>
                                        </p:cTn>
                                        <p:tgtEl>
                                          <p:spTgt spid="386"/>
                                        </p:tgtEl>
                                        <p:attrNameLst>
                                          <p:attrName>style.visibility</p:attrName>
                                        </p:attrNameLst>
                                      </p:cBhvr>
                                      <p:to>
                                        <p:strVal val="visible"/>
                                      </p:to>
                                    </p:set>
                                    <p:animEffect transition="in" filter="wipe(down)">
                                      <p:cBhvr>
                                        <p:cTn id="158" dur="500"/>
                                        <p:tgtEl>
                                          <p:spTgt spid="386"/>
                                        </p:tgtEl>
                                      </p:cBhvr>
                                    </p:animEffect>
                                  </p:childTnLst>
                                </p:cTn>
                              </p:par>
                            </p:childTnLst>
                          </p:cTn>
                        </p:par>
                        <p:par>
                          <p:cTn id="159" fill="hold">
                            <p:stCondLst>
                              <p:cond delay="64500"/>
                            </p:stCondLst>
                            <p:childTnLst>
                              <p:par>
                                <p:cTn id="160" presetID="22" presetClass="exit" presetSubtype="1" fill="hold" nodeType="afterEffect">
                                  <p:stCondLst>
                                    <p:cond delay="0"/>
                                  </p:stCondLst>
                                  <p:childTnLst>
                                    <p:animEffect transition="out" filter="wipe(up)">
                                      <p:cBhvr>
                                        <p:cTn id="161" dur="5000"/>
                                        <p:tgtEl>
                                          <p:spTgt spid="357"/>
                                        </p:tgtEl>
                                      </p:cBhvr>
                                    </p:animEffect>
                                    <p:set>
                                      <p:cBhvr>
                                        <p:cTn id="162" dur="1" fill="hold">
                                          <p:stCondLst>
                                            <p:cond delay="4999"/>
                                          </p:stCondLst>
                                        </p:cTn>
                                        <p:tgtEl>
                                          <p:spTgt spid="357"/>
                                        </p:tgtEl>
                                        <p:attrNameLst>
                                          <p:attrName>style.visibility</p:attrName>
                                        </p:attrNameLst>
                                      </p:cBhvr>
                                      <p:to>
                                        <p:strVal val="hidden"/>
                                      </p:to>
                                    </p:set>
                                  </p:childTnLst>
                                </p:cTn>
                              </p:par>
                            </p:childTnLst>
                          </p:cTn>
                        </p:par>
                        <p:par>
                          <p:cTn id="163" fill="hold">
                            <p:stCondLst>
                              <p:cond delay="69500"/>
                            </p:stCondLst>
                            <p:childTnLst>
                              <p:par>
                                <p:cTn id="164" presetID="42" presetClass="entr" presetSubtype="0" fill="hold"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fade">
                                      <p:cBhvr>
                                        <p:cTn id="166" dur="5000"/>
                                        <p:tgtEl>
                                          <p:spTgt spid="83"/>
                                        </p:tgtEl>
                                      </p:cBhvr>
                                    </p:animEffect>
                                    <p:anim calcmode="lin" valueType="num">
                                      <p:cBhvr>
                                        <p:cTn id="167" dur="5000" fill="hold"/>
                                        <p:tgtEl>
                                          <p:spTgt spid="83"/>
                                        </p:tgtEl>
                                        <p:attrNameLst>
                                          <p:attrName>ppt_x</p:attrName>
                                        </p:attrNameLst>
                                      </p:cBhvr>
                                      <p:tavLst>
                                        <p:tav tm="0">
                                          <p:val>
                                            <p:strVal val="#ppt_x"/>
                                          </p:val>
                                        </p:tav>
                                        <p:tav tm="100000">
                                          <p:val>
                                            <p:strVal val="#ppt_x"/>
                                          </p:val>
                                        </p:tav>
                                      </p:tavLst>
                                    </p:anim>
                                    <p:anim calcmode="lin" valueType="num">
                                      <p:cBhvr>
                                        <p:cTn id="168" dur="5000" fill="hold"/>
                                        <p:tgtEl>
                                          <p:spTgt spid="83"/>
                                        </p:tgtEl>
                                        <p:attrNameLst>
                                          <p:attrName>ppt_y</p:attrName>
                                        </p:attrNameLst>
                                      </p:cBhvr>
                                      <p:tavLst>
                                        <p:tav tm="0">
                                          <p:val>
                                            <p:strVal val="#ppt_y+.1"/>
                                          </p:val>
                                        </p:tav>
                                        <p:tav tm="100000">
                                          <p:val>
                                            <p:strVal val="#ppt_y"/>
                                          </p:val>
                                        </p:tav>
                                      </p:tavLst>
                                    </p:anim>
                                  </p:childTnLst>
                                </p:cTn>
                              </p:par>
                            </p:childTnLst>
                          </p:cTn>
                        </p:par>
                        <p:par>
                          <p:cTn id="169" fill="hold">
                            <p:stCondLst>
                              <p:cond delay="74500"/>
                            </p:stCondLst>
                            <p:childTnLst>
                              <p:par>
                                <p:cTn id="170" presetID="42" presetClass="entr" presetSubtype="0" fill="hold" nodeType="afterEffect">
                                  <p:stCondLst>
                                    <p:cond delay="0"/>
                                  </p:stCondLst>
                                  <p:childTnLst>
                                    <p:set>
                                      <p:cBhvr>
                                        <p:cTn id="171" dur="1" fill="hold">
                                          <p:stCondLst>
                                            <p:cond delay="0"/>
                                          </p:stCondLst>
                                        </p:cTn>
                                        <p:tgtEl>
                                          <p:spTgt spid="177"/>
                                        </p:tgtEl>
                                        <p:attrNameLst>
                                          <p:attrName>style.visibility</p:attrName>
                                        </p:attrNameLst>
                                      </p:cBhvr>
                                      <p:to>
                                        <p:strVal val="visible"/>
                                      </p:to>
                                    </p:set>
                                    <p:animEffect transition="in" filter="fade">
                                      <p:cBhvr>
                                        <p:cTn id="172" dur="2000"/>
                                        <p:tgtEl>
                                          <p:spTgt spid="177"/>
                                        </p:tgtEl>
                                      </p:cBhvr>
                                    </p:animEffect>
                                    <p:anim calcmode="lin" valueType="num">
                                      <p:cBhvr>
                                        <p:cTn id="173" dur="2000" fill="hold"/>
                                        <p:tgtEl>
                                          <p:spTgt spid="177"/>
                                        </p:tgtEl>
                                        <p:attrNameLst>
                                          <p:attrName>ppt_x</p:attrName>
                                        </p:attrNameLst>
                                      </p:cBhvr>
                                      <p:tavLst>
                                        <p:tav tm="0">
                                          <p:val>
                                            <p:strVal val="#ppt_x"/>
                                          </p:val>
                                        </p:tav>
                                        <p:tav tm="100000">
                                          <p:val>
                                            <p:strVal val="#ppt_x"/>
                                          </p:val>
                                        </p:tav>
                                      </p:tavLst>
                                    </p:anim>
                                    <p:anim calcmode="lin" valueType="num">
                                      <p:cBhvr>
                                        <p:cTn id="174" dur="2000" fill="hold"/>
                                        <p:tgtEl>
                                          <p:spTgt spid="177"/>
                                        </p:tgtEl>
                                        <p:attrNameLst>
                                          <p:attrName>ppt_y</p:attrName>
                                        </p:attrNameLst>
                                      </p:cBhvr>
                                      <p:tavLst>
                                        <p:tav tm="0">
                                          <p:val>
                                            <p:strVal val="#ppt_y+.1"/>
                                          </p:val>
                                        </p:tav>
                                        <p:tav tm="100000">
                                          <p:val>
                                            <p:strVal val="#ppt_y"/>
                                          </p:val>
                                        </p:tav>
                                      </p:tavLst>
                                    </p:anim>
                                  </p:childTnLst>
                                </p:cTn>
                              </p:par>
                              <p:par>
                                <p:cTn id="175" presetID="64" presetClass="path" presetSubtype="0" fill="hold" nodeType="withEffect">
                                  <p:stCondLst>
                                    <p:cond delay="0"/>
                                  </p:stCondLst>
                                  <p:childTnLst>
                                    <p:animMotion origin="layout" path="M -0.07986 0.02871 L 0.26181 -0.34907 " pathEditMode="relative" rAng="0" ptsTypes="AA">
                                      <p:cBhvr>
                                        <p:cTn id="176" dur="2000" fill="hold"/>
                                        <p:tgtEl>
                                          <p:spTgt spid="177"/>
                                        </p:tgtEl>
                                        <p:attrNameLst>
                                          <p:attrName>ppt_x</p:attrName>
                                          <p:attrName>ppt_y</p:attrName>
                                        </p:attrNameLst>
                                      </p:cBhvr>
                                      <p:rCtr x="17083" y="-18889"/>
                                    </p:animMotion>
                                  </p:childTnLst>
                                  <p:subTnLst>
                                    <p:animClr clrSpc="rgb" dir="cw">
                                      <p:cBhvr override="childStyle">
                                        <p:cTn dur="1" fill="hold" display="0" masterRel="nextClick" afterEffect="1"/>
                                        <p:tgtEl>
                                          <p:spTgt spid="177"/>
                                        </p:tgtEl>
                                        <p:attrNameLst>
                                          <p:attrName>ppt_c</p:attrName>
                                        </p:attrNameLst>
                                      </p:cBhvr>
                                      <p:to>
                                        <a:schemeClr val="folHlink"/>
                                      </p:to>
                                    </p:animClr>
                                  </p:subTnLst>
                                </p:cTn>
                              </p:par>
                            </p:childTnLst>
                          </p:cTn>
                        </p:par>
                        <p:par>
                          <p:cTn id="177" fill="hold">
                            <p:stCondLst>
                              <p:cond delay="76500"/>
                            </p:stCondLst>
                            <p:childTnLst>
                              <p:par>
                                <p:cTn id="178" presetID="22" presetClass="exit" presetSubtype="4" fill="hold" nodeType="afterEffect">
                                  <p:stCondLst>
                                    <p:cond delay="1000"/>
                                  </p:stCondLst>
                                  <p:childTnLst>
                                    <p:animEffect transition="out" filter="wipe(down)">
                                      <p:cBhvr>
                                        <p:cTn id="179" dur="5000"/>
                                        <p:tgtEl>
                                          <p:spTgt spid="83"/>
                                        </p:tgtEl>
                                      </p:cBhvr>
                                    </p:animEffect>
                                    <p:set>
                                      <p:cBhvr>
                                        <p:cTn id="180" dur="1" fill="hold">
                                          <p:stCondLst>
                                            <p:cond delay="4999"/>
                                          </p:stCondLst>
                                        </p:cTn>
                                        <p:tgtEl>
                                          <p:spTgt spid="83"/>
                                        </p:tgtEl>
                                        <p:attrNameLst>
                                          <p:attrName>style.visibility</p:attrName>
                                        </p:attrNameLst>
                                      </p:cBhvr>
                                      <p:to>
                                        <p:strVal val="hidden"/>
                                      </p:to>
                                    </p:set>
                                  </p:childTnLst>
                                </p:cTn>
                              </p:par>
                              <p:par>
                                <p:cTn id="181" presetID="22" presetClass="exit" presetSubtype="1" fill="hold" nodeType="withEffect">
                                  <p:stCondLst>
                                    <p:cond delay="3000"/>
                                  </p:stCondLst>
                                  <p:childTnLst>
                                    <p:animEffect transition="out" filter="wipe(up)">
                                      <p:cBhvr>
                                        <p:cTn id="182" dur="5000"/>
                                        <p:tgtEl>
                                          <p:spTgt spid="177"/>
                                        </p:tgtEl>
                                      </p:cBhvr>
                                    </p:animEffect>
                                    <p:set>
                                      <p:cBhvr>
                                        <p:cTn id="183" dur="1" fill="hold">
                                          <p:stCondLst>
                                            <p:cond delay="4999"/>
                                          </p:stCondLst>
                                        </p:cTn>
                                        <p:tgtEl>
                                          <p:spTgt spid="177"/>
                                        </p:tgtEl>
                                        <p:attrNameLst>
                                          <p:attrName>style.visibility</p:attrName>
                                        </p:attrNameLst>
                                      </p:cBhvr>
                                      <p:to>
                                        <p:strVal val="hidden"/>
                                      </p:to>
                                    </p:set>
                                  </p:childTnLst>
                                </p:cTn>
                              </p:par>
                            </p:childTnLst>
                          </p:cTn>
                        </p:par>
                        <p:par>
                          <p:cTn id="184" fill="hold">
                            <p:stCondLst>
                              <p:cond delay="84500"/>
                            </p:stCondLst>
                            <p:childTnLst>
                              <p:par>
                                <p:cTn id="185" presetID="22" presetClass="entr" presetSubtype="4" fill="hold" nodeType="afterEffect">
                                  <p:stCondLst>
                                    <p:cond delay="0"/>
                                  </p:stCondLst>
                                  <p:childTnLst>
                                    <p:set>
                                      <p:cBhvr>
                                        <p:cTn id="186" dur="1" fill="hold">
                                          <p:stCondLst>
                                            <p:cond delay="0"/>
                                          </p:stCondLst>
                                        </p:cTn>
                                        <p:tgtEl>
                                          <p:spTgt spid="491"/>
                                        </p:tgtEl>
                                        <p:attrNameLst>
                                          <p:attrName>style.visibility</p:attrName>
                                        </p:attrNameLst>
                                      </p:cBhvr>
                                      <p:to>
                                        <p:strVal val="visible"/>
                                      </p:to>
                                    </p:set>
                                    <p:animEffect transition="in" filter="wipe(down)">
                                      <p:cBhvr>
                                        <p:cTn id="187" dur="5000"/>
                                        <p:tgtEl>
                                          <p:spTgt spid="491"/>
                                        </p:tgtEl>
                                      </p:cBhvr>
                                    </p:animEffect>
                                  </p:childTnLst>
                                </p:cTn>
                              </p:par>
                            </p:childTnLst>
                          </p:cTn>
                        </p:par>
                        <p:par>
                          <p:cTn id="188" fill="hold">
                            <p:stCondLst>
                              <p:cond delay="89500"/>
                            </p:stCondLst>
                            <p:childTnLst>
                              <p:par>
                                <p:cTn id="189" presetID="42" presetClass="entr" presetSubtype="0" fill="hold" nodeType="afterEffect">
                                  <p:stCondLst>
                                    <p:cond delay="0"/>
                                  </p:stCondLst>
                                  <p:childTnLst>
                                    <p:set>
                                      <p:cBhvr>
                                        <p:cTn id="190" dur="1" fill="hold">
                                          <p:stCondLst>
                                            <p:cond delay="0"/>
                                          </p:stCondLst>
                                        </p:cTn>
                                        <p:tgtEl>
                                          <p:spTgt spid="183"/>
                                        </p:tgtEl>
                                        <p:attrNameLst>
                                          <p:attrName>style.visibility</p:attrName>
                                        </p:attrNameLst>
                                      </p:cBhvr>
                                      <p:to>
                                        <p:strVal val="visible"/>
                                      </p:to>
                                    </p:set>
                                    <p:animEffect transition="in" filter="fade">
                                      <p:cBhvr>
                                        <p:cTn id="191" dur="5000"/>
                                        <p:tgtEl>
                                          <p:spTgt spid="183"/>
                                        </p:tgtEl>
                                      </p:cBhvr>
                                    </p:animEffect>
                                    <p:anim calcmode="lin" valueType="num">
                                      <p:cBhvr>
                                        <p:cTn id="192" dur="5000" fill="hold"/>
                                        <p:tgtEl>
                                          <p:spTgt spid="183"/>
                                        </p:tgtEl>
                                        <p:attrNameLst>
                                          <p:attrName>ppt_x</p:attrName>
                                        </p:attrNameLst>
                                      </p:cBhvr>
                                      <p:tavLst>
                                        <p:tav tm="0">
                                          <p:val>
                                            <p:strVal val="#ppt_x"/>
                                          </p:val>
                                        </p:tav>
                                        <p:tav tm="100000">
                                          <p:val>
                                            <p:strVal val="#ppt_x"/>
                                          </p:val>
                                        </p:tav>
                                      </p:tavLst>
                                    </p:anim>
                                    <p:anim calcmode="lin" valueType="num">
                                      <p:cBhvr>
                                        <p:cTn id="193" dur="5000" fill="hold"/>
                                        <p:tgtEl>
                                          <p:spTgt spid="183"/>
                                        </p:tgtEl>
                                        <p:attrNameLst>
                                          <p:attrName>ppt_y</p:attrName>
                                        </p:attrNameLst>
                                      </p:cBhvr>
                                      <p:tavLst>
                                        <p:tav tm="0">
                                          <p:val>
                                            <p:strVal val="#ppt_y+.1"/>
                                          </p:val>
                                        </p:tav>
                                        <p:tav tm="100000">
                                          <p:val>
                                            <p:strVal val="#ppt_y"/>
                                          </p:val>
                                        </p:tav>
                                      </p:tavLst>
                                    </p:anim>
                                  </p:childTnLst>
                                </p:cTn>
                              </p:par>
                            </p:childTnLst>
                          </p:cTn>
                        </p:par>
                        <p:par>
                          <p:cTn id="194" fill="hold">
                            <p:stCondLst>
                              <p:cond delay="94500"/>
                            </p:stCondLst>
                            <p:childTnLst>
                              <p:par>
                                <p:cTn id="195" presetID="42" presetClass="entr" presetSubtype="0" fill="hold" nodeType="afterEffect">
                                  <p:stCondLst>
                                    <p:cond delay="0"/>
                                  </p:stCondLst>
                                  <p:childTnLst>
                                    <p:set>
                                      <p:cBhvr>
                                        <p:cTn id="196" dur="1" fill="hold">
                                          <p:stCondLst>
                                            <p:cond delay="0"/>
                                          </p:stCondLst>
                                        </p:cTn>
                                        <p:tgtEl>
                                          <p:spTgt spid="275"/>
                                        </p:tgtEl>
                                        <p:attrNameLst>
                                          <p:attrName>style.visibility</p:attrName>
                                        </p:attrNameLst>
                                      </p:cBhvr>
                                      <p:to>
                                        <p:strVal val="visible"/>
                                      </p:to>
                                    </p:set>
                                    <p:animEffect transition="in" filter="fade">
                                      <p:cBhvr>
                                        <p:cTn id="197" dur="2000"/>
                                        <p:tgtEl>
                                          <p:spTgt spid="275"/>
                                        </p:tgtEl>
                                      </p:cBhvr>
                                    </p:animEffect>
                                    <p:anim calcmode="lin" valueType="num">
                                      <p:cBhvr>
                                        <p:cTn id="198" dur="2000" fill="hold"/>
                                        <p:tgtEl>
                                          <p:spTgt spid="275"/>
                                        </p:tgtEl>
                                        <p:attrNameLst>
                                          <p:attrName>ppt_x</p:attrName>
                                        </p:attrNameLst>
                                      </p:cBhvr>
                                      <p:tavLst>
                                        <p:tav tm="0">
                                          <p:val>
                                            <p:strVal val="#ppt_x"/>
                                          </p:val>
                                        </p:tav>
                                        <p:tav tm="100000">
                                          <p:val>
                                            <p:strVal val="#ppt_x"/>
                                          </p:val>
                                        </p:tav>
                                      </p:tavLst>
                                    </p:anim>
                                    <p:anim calcmode="lin" valueType="num">
                                      <p:cBhvr>
                                        <p:cTn id="199" dur="2000" fill="hold"/>
                                        <p:tgtEl>
                                          <p:spTgt spid="275"/>
                                        </p:tgtEl>
                                        <p:attrNameLst>
                                          <p:attrName>ppt_y</p:attrName>
                                        </p:attrNameLst>
                                      </p:cBhvr>
                                      <p:tavLst>
                                        <p:tav tm="0">
                                          <p:val>
                                            <p:strVal val="#ppt_y+.1"/>
                                          </p:val>
                                        </p:tav>
                                        <p:tav tm="100000">
                                          <p:val>
                                            <p:strVal val="#ppt_y"/>
                                          </p:val>
                                        </p:tav>
                                      </p:tavLst>
                                    </p:anim>
                                  </p:childTnLst>
                                </p:cTn>
                              </p:par>
                              <p:par>
                                <p:cTn id="200" presetID="26" presetClass="entr" presetSubtype="0" fill="hold" grpId="0" nodeType="withEffect">
                                  <p:stCondLst>
                                    <p:cond delay="0"/>
                                  </p:stCondLst>
                                  <p:childTnLst>
                                    <p:set>
                                      <p:cBhvr>
                                        <p:cTn id="201" dur="1" fill="hold">
                                          <p:stCondLst>
                                            <p:cond delay="0"/>
                                          </p:stCondLst>
                                        </p:cTn>
                                        <p:tgtEl>
                                          <p:spTgt spid="280"/>
                                        </p:tgtEl>
                                        <p:attrNameLst>
                                          <p:attrName>style.visibility</p:attrName>
                                        </p:attrNameLst>
                                      </p:cBhvr>
                                      <p:to>
                                        <p:strVal val="visible"/>
                                      </p:to>
                                    </p:set>
                                    <p:animEffect transition="in" filter="wipe(down)">
                                      <p:cBhvr>
                                        <p:cTn id="202" dur="1450">
                                          <p:stCondLst>
                                            <p:cond delay="0"/>
                                          </p:stCondLst>
                                        </p:cTn>
                                        <p:tgtEl>
                                          <p:spTgt spid="280"/>
                                        </p:tgtEl>
                                      </p:cBhvr>
                                    </p:animEffect>
                                    <p:anim calcmode="lin" valueType="num">
                                      <p:cBhvr>
                                        <p:cTn id="203" dur="4555" tmFilter="0,0; 0.14,0.36; 0.43,0.73; 0.71,0.91; 1.0,1.0">
                                          <p:stCondLst>
                                            <p:cond delay="0"/>
                                          </p:stCondLst>
                                        </p:cTn>
                                        <p:tgtEl>
                                          <p:spTgt spid="280"/>
                                        </p:tgtEl>
                                        <p:attrNameLst>
                                          <p:attrName>ppt_x</p:attrName>
                                        </p:attrNameLst>
                                      </p:cBhvr>
                                      <p:tavLst>
                                        <p:tav tm="0">
                                          <p:val>
                                            <p:strVal val="#ppt_x-0.25"/>
                                          </p:val>
                                        </p:tav>
                                        <p:tav tm="100000">
                                          <p:val>
                                            <p:strVal val="#ppt_x"/>
                                          </p:val>
                                        </p:tav>
                                      </p:tavLst>
                                    </p:anim>
                                    <p:anim calcmode="lin" valueType="num">
                                      <p:cBhvr>
                                        <p:cTn id="204" dur="1660" tmFilter="0.0,0.0; 0.25,0.07; 0.50,0.2; 0.75,0.467; 1.0,1.0">
                                          <p:stCondLst>
                                            <p:cond delay="0"/>
                                          </p:stCondLst>
                                        </p:cTn>
                                        <p:tgtEl>
                                          <p:spTgt spid="280"/>
                                        </p:tgtEl>
                                        <p:attrNameLst>
                                          <p:attrName>ppt_y</p:attrName>
                                        </p:attrNameLst>
                                      </p:cBhvr>
                                      <p:tavLst>
                                        <p:tav tm="0" fmla="#ppt_y-sin(pi*$)/3">
                                          <p:val>
                                            <p:fltVal val="0.5"/>
                                          </p:val>
                                        </p:tav>
                                        <p:tav tm="100000">
                                          <p:val>
                                            <p:fltVal val="1"/>
                                          </p:val>
                                        </p:tav>
                                      </p:tavLst>
                                    </p:anim>
                                    <p:anim calcmode="lin" valueType="num">
                                      <p:cBhvr>
                                        <p:cTn id="205" dur="1660" tmFilter="0, 0; 0.125,0.2665; 0.25,0.4; 0.375,0.465; 0.5,0.5;  0.625,0.535; 0.75,0.6; 0.875,0.7335; 1,1">
                                          <p:stCondLst>
                                            <p:cond delay="1660"/>
                                          </p:stCondLst>
                                        </p:cTn>
                                        <p:tgtEl>
                                          <p:spTgt spid="280"/>
                                        </p:tgtEl>
                                        <p:attrNameLst>
                                          <p:attrName>ppt_y</p:attrName>
                                        </p:attrNameLst>
                                      </p:cBhvr>
                                      <p:tavLst>
                                        <p:tav tm="0" fmla="#ppt_y-sin(pi*$)/9">
                                          <p:val>
                                            <p:fltVal val="0"/>
                                          </p:val>
                                        </p:tav>
                                        <p:tav tm="100000">
                                          <p:val>
                                            <p:fltVal val="1"/>
                                          </p:val>
                                        </p:tav>
                                      </p:tavLst>
                                    </p:anim>
                                    <p:anim calcmode="lin" valueType="num">
                                      <p:cBhvr>
                                        <p:cTn id="206" dur="830" tmFilter="0, 0; 0.125,0.2665; 0.25,0.4; 0.375,0.465; 0.5,0.5;  0.625,0.535; 0.75,0.6; 0.875,0.7335; 1,1">
                                          <p:stCondLst>
                                            <p:cond delay="3310"/>
                                          </p:stCondLst>
                                        </p:cTn>
                                        <p:tgtEl>
                                          <p:spTgt spid="280"/>
                                        </p:tgtEl>
                                        <p:attrNameLst>
                                          <p:attrName>ppt_y</p:attrName>
                                        </p:attrNameLst>
                                      </p:cBhvr>
                                      <p:tavLst>
                                        <p:tav tm="0" fmla="#ppt_y-sin(pi*$)/27">
                                          <p:val>
                                            <p:fltVal val="0"/>
                                          </p:val>
                                        </p:tav>
                                        <p:tav tm="100000">
                                          <p:val>
                                            <p:fltVal val="1"/>
                                          </p:val>
                                        </p:tav>
                                      </p:tavLst>
                                    </p:anim>
                                    <p:anim calcmode="lin" valueType="num">
                                      <p:cBhvr>
                                        <p:cTn id="207" dur="410" tmFilter="0, 0; 0.125,0.2665; 0.25,0.4; 0.375,0.465; 0.5,0.5;  0.625,0.535; 0.75,0.6; 0.875,0.7335; 1,1">
                                          <p:stCondLst>
                                            <p:cond delay="4140"/>
                                          </p:stCondLst>
                                        </p:cTn>
                                        <p:tgtEl>
                                          <p:spTgt spid="280"/>
                                        </p:tgtEl>
                                        <p:attrNameLst>
                                          <p:attrName>ppt_y</p:attrName>
                                        </p:attrNameLst>
                                      </p:cBhvr>
                                      <p:tavLst>
                                        <p:tav tm="0" fmla="#ppt_y-sin(pi*$)/81">
                                          <p:val>
                                            <p:fltVal val="0"/>
                                          </p:val>
                                        </p:tav>
                                        <p:tav tm="100000">
                                          <p:val>
                                            <p:fltVal val="1"/>
                                          </p:val>
                                        </p:tav>
                                      </p:tavLst>
                                    </p:anim>
                                    <p:animScale>
                                      <p:cBhvr>
                                        <p:cTn id="208" dur="65">
                                          <p:stCondLst>
                                            <p:cond delay="1625"/>
                                          </p:stCondLst>
                                        </p:cTn>
                                        <p:tgtEl>
                                          <p:spTgt spid="280"/>
                                        </p:tgtEl>
                                      </p:cBhvr>
                                      <p:to x="100000" y="60000"/>
                                    </p:animScale>
                                    <p:animScale>
                                      <p:cBhvr>
                                        <p:cTn id="209" dur="415" decel="50000">
                                          <p:stCondLst>
                                            <p:cond delay="1690"/>
                                          </p:stCondLst>
                                        </p:cTn>
                                        <p:tgtEl>
                                          <p:spTgt spid="280"/>
                                        </p:tgtEl>
                                      </p:cBhvr>
                                      <p:to x="100000" y="100000"/>
                                    </p:animScale>
                                    <p:animScale>
                                      <p:cBhvr>
                                        <p:cTn id="210" dur="65">
                                          <p:stCondLst>
                                            <p:cond delay="3280"/>
                                          </p:stCondLst>
                                        </p:cTn>
                                        <p:tgtEl>
                                          <p:spTgt spid="280"/>
                                        </p:tgtEl>
                                      </p:cBhvr>
                                      <p:to x="100000" y="80000"/>
                                    </p:animScale>
                                    <p:animScale>
                                      <p:cBhvr>
                                        <p:cTn id="211" dur="415" decel="50000">
                                          <p:stCondLst>
                                            <p:cond delay="3345"/>
                                          </p:stCondLst>
                                        </p:cTn>
                                        <p:tgtEl>
                                          <p:spTgt spid="280"/>
                                        </p:tgtEl>
                                      </p:cBhvr>
                                      <p:to x="100000" y="100000"/>
                                    </p:animScale>
                                    <p:animScale>
                                      <p:cBhvr>
                                        <p:cTn id="212" dur="65">
                                          <p:stCondLst>
                                            <p:cond delay="4105"/>
                                          </p:stCondLst>
                                        </p:cTn>
                                        <p:tgtEl>
                                          <p:spTgt spid="280"/>
                                        </p:tgtEl>
                                      </p:cBhvr>
                                      <p:to x="100000" y="90000"/>
                                    </p:animScale>
                                    <p:animScale>
                                      <p:cBhvr>
                                        <p:cTn id="213" dur="415" decel="50000">
                                          <p:stCondLst>
                                            <p:cond delay="4170"/>
                                          </p:stCondLst>
                                        </p:cTn>
                                        <p:tgtEl>
                                          <p:spTgt spid="280"/>
                                        </p:tgtEl>
                                      </p:cBhvr>
                                      <p:to x="100000" y="100000"/>
                                    </p:animScale>
                                    <p:animScale>
                                      <p:cBhvr>
                                        <p:cTn id="214" dur="65">
                                          <p:stCondLst>
                                            <p:cond delay="4520"/>
                                          </p:stCondLst>
                                        </p:cTn>
                                        <p:tgtEl>
                                          <p:spTgt spid="280"/>
                                        </p:tgtEl>
                                      </p:cBhvr>
                                      <p:to x="100000" y="95000"/>
                                    </p:animScale>
                                    <p:animScale>
                                      <p:cBhvr>
                                        <p:cTn id="215" dur="415" decel="50000">
                                          <p:stCondLst>
                                            <p:cond delay="4585"/>
                                          </p:stCondLst>
                                        </p:cTn>
                                        <p:tgtEl>
                                          <p:spTgt spid="280"/>
                                        </p:tgtEl>
                                      </p:cBhvr>
                                      <p:to x="100000" y="100000"/>
                                    </p:animScale>
                                  </p:childTnLst>
                                </p:cTn>
                              </p:par>
                              <p:par>
                                <p:cTn id="216" presetID="64" presetClass="path" presetSubtype="0" fill="hold" nodeType="withEffect">
                                  <p:stCondLst>
                                    <p:cond delay="0"/>
                                  </p:stCondLst>
                                  <p:childTnLst>
                                    <p:animMotion origin="layout" path="M -0.08524 0.06111 L 0.31476 -0.39445 " pathEditMode="relative" rAng="0" ptsTypes="AA">
                                      <p:cBhvr>
                                        <p:cTn id="217" dur="2000" fill="hold"/>
                                        <p:tgtEl>
                                          <p:spTgt spid="275"/>
                                        </p:tgtEl>
                                        <p:attrNameLst>
                                          <p:attrName>ppt_x</p:attrName>
                                          <p:attrName>ppt_y</p:attrName>
                                        </p:attrNameLst>
                                      </p:cBhvr>
                                      <p:rCtr x="20000" y="-22778"/>
                                    </p:animMotion>
                                  </p:childTnLst>
                                  <p:subTnLst>
                                    <p:animClr clrSpc="rgb" dir="cw">
                                      <p:cBhvr override="childStyle">
                                        <p:cTn dur="1" fill="hold" display="0" masterRel="nextClick" afterEffect="1"/>
                                        <p:tgtEl>
                                          <p:spTgt spid="275"/>
                                        </p:tgtEl>
                                        <p:attrNameLst>
                                          <p:attrName>ppt_c</p:attrName>
                                        </p:attrNameLst>
                                      </p:cBhvr>
                                      <p:to>
                                        <a:schemeClr val="folHlink"/>
                                      </p:to>
                                    </p:animClr>
                                  </p:subTnLst>
                                </p:cTn>
                              </p:par>
                            </p:childTnLst>
                          </p:cTn>
                        </p:par>
                        <p:par>
                          <p:cTn id="218" fill="hold">
                            <p:stCondLst>
                              <p:cond delay="99500"/>
                            </p:stCondLst>
                            <p:childTnLst>
                              <p:par>
                                <p:cTn id="219" presetID="22" presetClass="exit" presetSubtype="4" fill="hold" nodeType="afterEffect">
                                  <p:stCondLst>
                                    <p:cond delay="1000"/>
                                  </p:stCondLst>
                                  <p:childTnLst>
                                    <p:animEffect transition="out" filter="wipe(down)">
                                      <p:cBhvr>
                                        <p:cTn id="220" dur="5000"/>
                                        <p:tgtEl>
                                          <p:spTgt spid="183"/>
                                        </p:tgtEl>
                                      </p:cBhvr>
                                    </p:animEffect>
                                    <p:set>
                                      <p:cBhvr>
                                        <p:cTn id="221" dur="1" fill="hold">
                                          <p:stCondLst>
                                            <p:cond delay="4999"/>
                                          </p:stCondLst>
                                        </p:cTn>
                                        <p:tgtEl>
                                          <p:spTgt spid="183"/>
                                        </p:tgtEl>
                                        <p:attrNameLst>
                                          <p:attrName>style.visibility</p:attrName>
                                        </p:attrNameLst>
                                      </p:cBhvr>
                                      <p:to>
                                        <p:strVal val="hidden"/>
                                      </p:to>
                                    </p:set>
                                  </p:childTnLst>
                                </p:cTn>
                              </p:par>
                              <p:par>
                                <p:cTn id="222" presetID="22" presetClass="exit" presetSubtype="1" fill="hold" nodeType="withEffect">
                                  <p:stCondLst>
                                    <p:cond delay="3000"/>
                                  </p:stCondLst>
                                  <p:childTnLst>
                                    <p:animEffect transition="out" filter="wipe(up)">
                                      <p:cBhvr>
                                        <p:cTn id="223" dur="5000"/>
                                        <p:tgtEl>
                                          <p:spTgt spid="275"/>
                                        </p:tgtEl>
                                      </p:cBhvr>
                                    </p:animEffect>
                                    <p:set>
                                      <p:cBhvr>
                                        <p:cTn id="224" dur="1" fill="hold">
                                          <p:stCondLst>
                                            <p:cond delay="4999"/>
                                          </p:stCondLst>
                                        </p:cTn>
                                        <p:tgtEl>
                                          <p:spTgt spid="275"/>
                                        </p:tgtEl>
                                        <p:attrNameLst>
                                          <p:attrName>style.visibility</p:attrName>
                                        </p:attrNameLst>
                                      </p:cBhvr>
                                      <p:to>
                                        <p:strVal val="hidden"/>
                                      </p:to>
                                    </p:set>
                                  </p:childTnLst>
                                </p:cTn>
                              </p:par>
                            </p:childTnLst>
                          </p:cTn>
                        </p:par>
                        <p:par>
                          <p:cTn id="225" fill="hold">
                            <p:stCondLst>
                              <p:cond delay="107500"/>
                            </p:stCondLst>
                            <p:childTnLst>
                              <p:par>
                                <p:cTn id="226" presetID="22" presetClass="entr" presetSubtype="4" fill="hold" nodeType="afterEffect">
                                  <p:stCondLst>
                                    <p:cond delay="0"/>
                                  </p:stCondLst>
                                  <p:childTnLst>
                                    <p:set>
                                      <p:cBhvr>
                                        <p:cTn id="227" dur="1" fill="hold">
                                          <p:stCondLst>
                                            <p:cond delay="0"/>
                                          </p:stCondLst>
                                        </p:cTn>
                                        <p:tgtEl>
                                          <p:spTgt spid="182"/>
                                        </p:tgtEl>
                                        <p:attrNameLst>
                                          <p:attrName>style.visibility</p:attrName>
                                        </p:attrNameLst>
                                      </p:cBhvr>
                                      <p:to>
                                        <p:strVal val="visible"/>
                                      </p:to>
                                    </p:set>
                                    <p:animEffect transition="in" filter="wipe(down)">
                                      <p:cBhvr>
                                        <p:cTn id="228" dur="5000"/>
                                        <p:tgtEl>
                                          <p:spTgt spid="182"/>
                                        </p:tgtEl>
                                      </p:cBhvr>
                                    </p:animEffect>
                                  </p:childTnLst>
                                </p:cTn>
                              </p:par>
                              <p:par>
                                <p:cTn id="229" presetID="26" presetClass="entr" presetSubtype="0" fill="hold" grpId="0" nodeType="withEffect">
                                  <p:stCondLst>
                                    <p:cond delay="0"/>
                                  </p:stCondLst>
                                  <p:childTnLst>
                                    <p:set>
                                      <p:cBhvr>
                                        <p:cTn id="230" dur="1" fill="hold">
                                          <p:stCondLst>
                                            <p:cond delay="0"/>
                                          </p:stCondLst>
                                        </p:cTn>
                                        <p:tgtEl>
                                          <p:spTgt spid="4"/>
                                        </p:tgtEl>
                                        <p:attrNameLst>
                                          <p:attrName>style.visibility</p:attrName>
                                        </p:attrNameLst>
                                      </p:cBhvr>
                                      <p:to>
                                        <p:strVal val="visible"/>
                                      </p:to>
                                    </p:set>
                                    <p:animEffect transition="in" filter="wipe(down)">
                                      <p:cBhvr>
                                        <p:cTn id="231" dur="1450">
                                          <p:stCondLst>
                                            <p:cond delay="0"/>
                                          </p:stCondLst>
                                        </p:cTn>
                                        <p:tgtEl>
                                          <p:spTgt spid="4"/>
                                        </p:tgtEl>
                                      </p:cBhvr>
                                    </p:animEffect>
                                    <p:anim calcmode="lin" valueType="num">
                                      <p:cBhvr>
                                        <p:cTn id="232" dur="4555"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3" dur="166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4" dur="1660" tmFilter="0, 0; 0.125,0.2665; 0.25,0.4; 0.375,0.465; 0.5,0.5;  0.625,0.535; 0.75,0.6; 0.875,0.7335; 1,1">
                                          <p:stCondLst>
                                            <p:cond delay="1660"/>
                                          </p:stCondLst>
                                        </p:cTn>
                                        <p:tgtEl>
                                          <p:spTgt spid="4"/>
                                        </p:tgtEl>
                                        <p:attrNameLst>
                                          <p:attrName>ppt_y</p:attrName>
                                        </p:attrNameLst>
                                      </p:cBhvr>
                                      <p:tavLst>
                                        <p:tav tm="0" fmla="#ppt_y-sin(pi*$)/9">
                                          <p:val>
                                            <p:fltVal val="0"/>
                                          </p:val>
                                        </p:tav>
                                        <p:tav tm="100000">
                                          <p:val>
                                            <p:fltVal val="1"/>
                                          </p:val>
                                        </p:tav>
                                      </p:tavLst>
                                    </p:anim>
                                    <p:anim calcmode="lin" valueType="num">
                                      <p:cBhvr>
                                        <p:cTn id="235" dur="830" tmFilter="0, 0; 0.125,0.2665; 0.25,0.4; 0.375,0.465; 0.5,0.5;  0.625,0.535; 0.75,0.6; 0.875,0.7335; 1,1">
                                          <p:stCondLst>
                                            <p:cond delay="3310"/>
                                          </p:stCondLst>
                                        </p:cTn>
                                        <p:tgtEl>
                                          <p:spTgt spid="4"/>
                                        </p:tgtEl>
                                        <p:attrNameLst>
                                          <p:attrName>ppt_y</p:attrName>
                                        </p:attrNameLst>
                                      </p:cBhvr>
                                      <p:tavLst>
                                        <p:tav tm="0" fmla="#ppt_y-sin(pi*$)/27">
                                          <p:val>
                                            <p:fltVal val="0"/>
                                          </p:val>
                                        </p:tav>
                                        <p:tav tm="100000">
                                          <p:val>
                                            <p:fltVal val="1"/>
                                          </p:val>
                                        </p:tav>
                                      </p:tavLst>
                                    </p:anim>
                                    <p:anim calcmode="lin" valueType="num">
                                      <p:cBhvr>
                                        <p:cTn id="236" dur="410" tmFilter="0, 0; 0.125,0.2665; 0.25,0.4; 0.375,0.465; 0.5,0.5;  0.625,0.535; 0.75,0.6; 0.875,0.7335; 1,1">
                                          <p:stCondLst>
                                            <p:cond delay="4140"/>
                                          </p:stCondLst>
                                        </p:cTn>
                                        <p:tgtEl>
                                          <p:spTgt spid="4"/>
                                        </p:tgtEl>
                                        <p:attrNameLst>
                                          <p:attrName>ppt_y</p:attrName>
                                        </p:attrNameLst>
                                      </p:cBhvr>
                                      <p:tavLst>
                                        <p:tav tm="0" fmla="#ppt_y-sin(pi*$)/81">
                                          <p:val>
                                            <p:fltVal val="0"/>
                                          </p:val>
                                        </p:tav>
                                        <p:tav tm="100000">
                                          <p:val>
                                            <p:fltVal val="1"/>
                                          </p:val>
                                        </p:tav>
                                      </p:tavLst>
                                    </p:anim>
                                    <p:animScale>
                                      <p:cBhvr>
                                        <p:cTn id="237" dur="65">
                                          <p:stCondLst>
                                            <p:cond delay="1625"/>
                                          </p:stCondLst>
                                        </p:cTn>
                                        <p:tgtEl>
                                          <p:spTgt spid="4"/>
                                        </p:tgtEl>
                                      </p:cBhvr>
                                      <p:to x="100000" y="60000"/>
                                    </p:animScale>
                                    <p:animScale>
                                      <p:cBhvr>
                                        <p:cTn id="238" dur="415" decel="50000">
                                          <p:stCondLst>
                                            <p:cond delay="1690"/>
                                          </p:stCondLst>
                                        </p:cTn>
                                        <p:tgtEl>
                                          <p:spTgt spid="4"/>
                                        </p:tgtEl>
                                      </p:cBhvr>
                                      <p:to x="100000" y="100000"/>
                                    </p:animScale>
                                    <p:animScale>
                                      <p:cBhvr>
                                        <p:cTn id="239" dur="65">
                                          <p:stCondLst>
                                            <p:cond delay="3280"/>
                                          </p:stCondLst>
                                        </p:cTn>
                                        <p:tgtEl>
                                          <p:spTgt spid="4"/>
                                        </p:tgtEl>
                                      </p:cBhvr>
                                      <p:to x="100000" y="80000"/>
                                    </p:animScale>
                                    <p:animScale>
                                      <p:cBhvr>
                                        <p:cTn id="240" dur="415" decel="50000">
                                          <p:stCondLst>
                                            <p:cond delay="3345"/>
                                          </p:stCondLst>
                                        </p:cTn>
                                        <p:tgtEl>
                                          <p:spTgt spid="4"/>
                                        </p:tgtEl>
                                      </p:cBhvr>
                                      <p:to x="100000" y="100000"/>
                                    </p:animScale>
                                    <p:animScale>
                                      <p:cBhvr>
                                        <p:cTn id="241" dur="65">
                                          <p:stCondLst>
                                            <p:cond delay="4105"/>
                                          </p:stCondLst>
                                        </p:cTn>
                                        <p:tgtEl>
                                          <p:spTgt spid="4"/>
                                        </p:tgtEl>
                                      </p:cBhvr>
                                      <p:to x="100000" y="90000"/>
                                    </p:animScale>
                                    <p:animScale>
                                      <p:cBhvr>
                                        <p:cTn id="242" dur="415" decel="50000">
                                          <p:stCondLst>
                                            <p:cond delay="4170"/>
                                          </p:stCondLst>
                                        </p:cTn>
                                        <p:tgtEl>
                                          <p:spTgt spid="4"/>
                                        </p:tgtEl>
                                      </p:cBhvr>
                                      <p:to x="100000" y="100000"/>
                                    </p:animScale>
                                    <p:animScale>
                                      <p:cBhvr>
                                        <p:cTn id="243" dur="65">
                                          <p:stCondLst>
                                            <p:cond delay="4520"/>
                                          </p:stCondLst>
                                        </p:cTn>
                                        <p:tgtEl>
                                          <p:spTgt spid="4"/>
                                        </p:tgtEl>
                                      </p:cBhvr>
                                      <p:to x="100000" y="95000"/>
                                    </p:animScale>
                                    <p:animScale>
                                      <p:cBhvr>
                                        <p:cTn id="244" dur="415" decel="50000">
                                          <p:stCondLst>
                                            <p:cond delay="4585"/>
                                          </p:stCondLst>
                                        </p:cTn>
                                        <p:tgtEl>
                                          <p:spTgt spid="4"/>
                                        </p:tgtEl>
                                      </p:cBhvr>
                                      <p:to x="100000" y="100000"/>
                                    </p:animScale>
                                  </p:childTnLst>
                                </p:cTn>
                              </p:par>
                            </p:childTnLst>
                          </p:cTn>
                        </p:par>
                        <p:par>
                          <p:cTn id="245" fill="hold">
                            <p:stCondLst>
                              <p:cond delay="112500"/>
                            </p:stCondLst>
                            <p:childTnLst>
                              <p:par>
                                <p:cTn id="246" presetID="23" presetClass="exit" presetSubtype="288" fill="hold" grpId="1" nodeType="afterEffect">
                                  <p:stCondLst>
                                    <p:cond delay="0"/>
                                  </p:stCondLst>
                                  <p:childTnLst>
                                    <p:anim calcmode="lin" valueType="num">
                                      <p:cBhvr>
                                        <p:cTn id="247" dur="5000"/>
                                        <p:tgtEl>
                                          <p:spTgt spid="464"/>
                                        </p:tgtEl>
                                        <p:attrNameLst>
                                          <p:attrName>ppt_w</p:attrName>
                                        </p:attrNameLst>
                                      </p:cBhvr>
                                      <p:tavLst>
                                        <p:tav tm="0">
                                          <p:val>
                                            <p:strVal val="ppt_w"/>
                                          </p:val>
                                        </p:tav>
                                        <p:tav tm="100000">
                                          <p:val>
                                            <p:strVal val="2/3*ppt_w"/>
                                          </p:val>
                                        </p:tav>
                                      </p:tavLst>
                                    </p:anim>
                                    <p:anim calcmode="lin" valueType="num">
                                      <p:cBhvr>
                                        <p:cTn id="248" dur="5000"/>
                                        <p:tgtEl>
                                          <p:spTgt spid="464"/>
                                        </p:tgtEl>
                                        <p:attrNameLst>
                                          <p:attrName>ppt_h</p:attrName>
                                        </p:attrNameLst>
                                      </p:cBhvr>
                                      <p:tavLst>
                                        <p:tav tm="0">
                                          <p:val>
                                            <p:strVal val="ppt_h"/>
                                          </p:val>
                                        </p:tav>
                                        <p:tav tm="100000">
                                          <p:val>
                                            <p:strVal val="2/3*ppt_h"/>
                                          </p:val>
                                        </p:tav>
                                      </p:tavLst>
                                    </p:anim>
                                    <p:set>
                                      <p:cBhvr>
                                        <p:cTn id="249" dur="1" fill="hold">
                                          <p:stCondLst>
                                            <p:cond delay="4999"/>
                                          </p:stCondLst>
                                        </p:cTn>
                                        <p:tgtEl>
                                          <p:spTgt spid="464"/>
                                        </p:tgtEl>
                                        <p:attrNameLst>
                                          <p:attrName>style.visibility</p:attrName>
                                        </p:attrNameLst>
                                      </p:cBhvr>
                                      <p:to>
                                        <p:strVal val="hidden"/>
                                      </p:to>
                                    </p:set>
                                  </p:childTnLst>
                                </p:cTn>
                              </p:par>
                              <p:par>
                                <p:cTn id="250" presetID="23" presetClass="exit" presetSubtype="288" fill="hold" grpId="1" nodeType="withEffect">
                                  <p:stCondLst>
                                    <p:cond delay="0"/>
                                  </p:stCondLst>
                                  <p:childTnLst>
                                    <p:anim calcmode="lin" valueType="num">
                                      <p:cBhvr>
                                        <p:cTn id="251" dur="5000"/>
                                        <p:tgtEl>
                                          <p:spTgt spid="463"/>
                                        </p:tgtEl>
                                        <p:attrNameLst>
                                          <p:attrName>ppt_w</p:attrName>
                                        </p:attrNameLst>
                                      </p:cBhvr>
                                      <p:tavLst>
                                        <p:tav tm="0">
                                          <p:val>
                                            <p:strVal val="ppt_w"/>
                                          </p:val>
                                        </p:tav>
                                        <p:tav tm="100000">
                                          <p:val>
                                            <p:strVal val="2/3*ppt_w"/>
                                          </p:val>
                                        </p:tav>
                                      </p:tavLst>
                                    </p:anim>
                                    <p:anim calcmode="lin" valueType="num">
                                      <p:cBhvr>
                                        <p:cTn id="252" dur="5000"/>
                                        <p:tgtEl>
                                          <p:spTgt spid="463"/>
                                        </p:tgtEl>
                                        <p:attrNameLst>
                                          <p:attrName>ppt_h</p:attrName>
                                        </p:attrNameLst>
                                      </p:cBhvr>
                                      <p:tavLst>
                                        <p:tav tm="0">
                                          <p:val>
                                            <p:strVal val="ppt_h"/>
                                          </p:val>
                                        </p:tav>
                                        <p:tav tm="100000">
                                          <p:val>
                                            <p:strVal val="2/3*ppt_h"/>
                                          </p:val>
                                        </p:tav>
                                      </p:tavLst>
                                    </p:anim>
                                    <p:set>
                                      <p:cBhvr>
                                        <p:cTn id="253" dur="1" fill="hold">
                                          <p:stCondLst>
                                            <p:cond delay="4999"/>
                                          </p:stCondLst>
                                        </p:cTn>
                                        <p:tgtEl>
                                          <p:spTgt spid="463"/>
                                        </p:tgtEl>
                                        <p:attrNameLst>
                                          <p:attrName>style.visibility</p:attrName>
                                        </p:attrNameLst>
                                      </p:cBhvr>
                                      <p:to>
                                        <p:strVal val="hidden"/>
                                      </p:to>
                                    </p:set>
                                  </p:childTnLst>
                                </p:cTn>
                              </p:par>
                              <p:par>
                                <p:cTn id="254" presetID="10" presetClass="entr" presetSubtype="0" fill="hold" nodeType="withEffect">
                                  <p:stCondLst>
                                    <p:cond delay="0"/>
                                  </p:stCondLst>
                                  <p:childTnLst>
                                    <p:set>
                                      <p:cBhvr>
                                        <p:cTn id="255" dur="1" fill="hold">
                                          <p:stCondLst>
                                            <p:cond delay="0"/>
                                          </p:stCondLst>
                                        </p:cTn>
                                        <p:tgtEl>
                                          <p:spTgt spid="465"/>
                                        </p:tgtEl>
                                        <p:attrNameLst>
                                          <p:attrName>style.visibility</p:attrName>
                                        </p:attrNameLst>
                                      </p:cBhvr>
                                      <p:to>
                                        <p:strVal val="visible"/>
                                      </p:to>
                                    </p:set>
                                    <p:animEffect transition="in" filter="fade">
                                      <p:cBhvr>
                                        <p:cTn id="256" dur="5000"/>
                                        <p:tgtEl>
                                          <p:spTgt spid="465"/>
                                        </p:tgtEl>
                                      </p:cBhvr>
                                    </p:animEffect>
                                  </p:childTnLst>
                                </p:cTn>
                              </p:par>
                              <p:par>
                                <p:cTn id="257" presetID="8" presetClass="emph" presetSubtype="0" fill="hold" nodeType="withEffect">
                                  <p:stCondLst>
                                    <p:cond delay="0"/>
                                  </p:stCondLst>
                                  <p:childTnLst>
                                    <p:animRot by="-5400000">
                                      <p:cBhvr>
                                        <p:cTn id="258" dur="2000" fill="hold"/>
                                        <p:tgtEl>
                                          <p:spTgt spid="465"/>
                                        </p:tgtEl>
                                        <p:attrNameLst>
                                          <p:attrName>r</p:attrName>
                                        </p:attrNameLst>
                                      </p:cBhvr>
                                    </p:animRot>
                                  </p:childTnLst>
                                </p:cTn>
                              </p:par>
                            </p:childTnLst>
                          </p:cTn>
                        </p:par>
                        <p:par>
                          <p:cTn id="259" fill="hold">
                            <p:stCondLst>
                              <p:cond delay="117500"/>
                            </p:stCondLst>
                            <p:childTnLst>
                              <p:par>
                                <p:cTn id="260" presetID="22" presetClass="exit" presetSubtype="4" fill="hold" nodeType="afterEffect">
                                  <p:stCondLst>
                                    <p:cond delay="0"/>
                                  </p:stCondLst>
                                  <p:childTnLst>
                                    <p:animEffect transition="out" filter="wipe(down)">
                                      <p:cBhvr>
                                        <p:cTn id="261" dur="2000"/>
                                        <p:tgtEl>
                                          <p:spTgt spid="465"/>
                                        </p:tgtEl>
                                      </p:cBhvr>
                                    </p:animEffect>
                                    <p:set>
                                      <p:cBhvr>
                                        <p:cTn id="262" dur="1" fill="hold">
                                          <p:stCondLst>
                                            <p:cond delay="1999"/>
                                          </p:stCondLst>
                                        </p:cTn>
                                        <p:tgtEl>
                                          <p:spTgt spid="465"/>
                                        </p:tgtEl>
                                        <p:attrNameLst>
                                          <p:attrName>style.visibility</p:attrName>
                                        </p:attrNameLst>
                                      </p:cBhvr>
                                      <p:to>
                                        <p:strVal val="hidden"/>
                                      </p:to>
                                    </p:set>
                                  </p:childTnLst>
                                </p:cTn>
                              </p:par>
                            </p:childTnLst>
                          </p:cTn>
                        </p:par>
                        <p:par>
                          <p:cTn id="263" fill="hold">
                            <p:stCondLst>
                              <p:cond delay="119500"/>
                            </p:stCondLst>
                            <p:childTnLst>
                              <p:par>
                                <p:cTn id="264" presetID="22" presetClass="entr" presetSubtype="4" fill="hold" grpId="0" nodeType="afterEffect">
                                  <p:stCondLst>
                                    <p:cond delay="0"/>
                                  </p:stCondLst>
                                  <p:childTnLst>
                                    <p:set>
                                      <p:cBhvr>
                                        <p:cTn id="265" dur="1" fill="hold">
                                          <p:stCondLst>
                                            <p:cond delay="0"/>
                                          </p:stCondLst>
                                        </p:cTn>
                                        <p:tgtEl>
                                          <p:spTgt spid="492"/>
                                        </p:tgtEl>
                                        <p:attrNameLst>
                                          <p:attrName>style.visibility</p:attrName>
                                        </p:attrNameLst>
                                      </p:cBhvr>
                                      <p:to>
                                        <p:strVal val="visible"/>
                                      </p:to>
                                    </p:set>
                                    <p:animEffect transition="in" filter="wipe(down)">
                                      <p:cBhvr>
                                        <p:cTn id="266" dur="500"/>
                                        <p:tgtEl>
                                          <p:spTgt spid="492"/>
                                        </p:tgtEl>
                                      </p:cBhvr>
                                    </p:animEffect>
                                  </p:childTnLst>
                                </p:cTn>
                              </p:par>
                            </p:childTnLst>
                          </p:cTn>
                        </p:par>
                        <p:par>
                          <p:cTn id="267" fill="hold">
                            <p:stCondLst>
                              <p:cond delay="120000"/>
                            </p:stCondLst>
                            <p:childTnLst>
                              <p:par>
                                <p:cTn id="268" presetID="10" presetClass="entr" presetSubtype="0" fill="hold" nodeType="afterEffect">
                                  <p:stCondLst>
                                    <p:cond delay="0"/>
                                  </p:stCondLst>
                                  <p:childTnLst>
                                    <p:set>
                                      <p:cBhvr>
                                        <p:cTn id="269" dur="1" fill="hold">
                                          <p:stCondLst>
                                            <p:cond delay="0"/>
                                          </p:stCondLst>
                                        </p:cTn>
                                        <p:tgtEl>
                                          <p:spTgt spid="493"/>
                                        </p:tgtEl>
                                        <p:attrNameLst>
                                          <p:attrName>style.visibility</p:attrName>
                                        </p:attrNameLst>
                                      </p:cBhvr>
                                      <p:to>
                                        <p:strVal val="visible"/>
                                      </p:to>
                                    </p:set>
                                    <p:animEffect transition="in" filter="fade">
                                      <p:cBhvr>
                                        <p:cTn id="270" dur="5000"/>
                                        <p:tgtEl>
                                          <p:spTgt spid="493"/>
                                        </p:tgtEl>
                                      </p:cBhvr>
                                    </p:animEffect>
                                  </p:childTnLst>
                                </p:cTn>
                              </p:par>
                              <p:par>
                                <p:cTn id="271" presetID="32" presetClass="emph" presetSubtype="0" fill="hold" nodeType="withEffect">
                                  <p:stCondLst>
                                    <p:cond delay="0"/>
                                  </p:stCondLst>
                                  <p:childTnLst>
                                    <p:animRot by="120000">
                                      <p:cBhvr>
                                        <p:cTn id="272" dur="100" fill="hold">
                                          <p:stCondLst>
                                            <p:cond delay="0"/>
                                          </p:stCondLst>
                                        </p:cTn>
                                        <p:tgtEl>
                                          <p:spTgt spid="493"/>
                                        </p:tgtEl>
                                        <p:attrNameLst>
                                          <p:attrName>r</p:attrName>
                                        </p:attrNameLst>
                                      </p:cBhvr>
                                    </p:animRot>
                                    <p:animRot by="-240000">
                                      <p:cBhvr>
                                        <p:cTn id="273" dur="200" fill="hold">
                                          <p:stCondLst>
                                            <p:cond delay="200"/>
                                          </p:stCondLst>
                                        </p:cTn>
                                        <p:tgtEl>
                                          <p:spTgt spid="493"/>
                                        </p:tgtEl>
                                        <p:attrNameLst>
                                          <p:attrName>r</p:attrName>
                                        </p:attrNameLst>
                                      </p:cBhvr>
                                    </p:animRot>
                                    <p:animRot by="240000">
                                      <p:cBhvr>
                                        <p:cTn id="274" dur="200" fill="hold">
                                          <p:stCondLst>
                                            <p:cond delay="400"/>
                                          </p:stCondLst>
                                        </p:cTn>
                                        <p:tgtEl>
                                          <p:spTgt spid="493"/>
                                        </p:tgtEl>
                                        <p:attrNameLst>
                                          <p:attrName>r</p:attrName>
                                        </p:attrNameLst>
                                      </p:cBhvr>
                                    </p:animRot>
                                    <p:animRot by="-240000">
                                      <p:cBhvr>
                                        <p:cTn id="275" dur="200" fill="hold">
                                          <p:stCondLst>
                                            <p:cond delay="600"/>
                                          </p:stCondLst>
                                        </p:cTn>
                                        <p:tgtEl>
                                          <p:spTgt spid="493"/>
                                        </p:tgtEl>
                                        <p:attrNameLst>
                                          <p:attrName>r</p:attrName>
                                        </p:attrNameLst>
                                      </p:cBhvr>
                                    </p:animRot>
                                    <p:animRot by="120000">
                                      <p:cBhvr>
                                        <p:cTn id="276" dur="200" fill="hold">
                                          <p:stCondLst>
                                            <p:cond delay="800"/>
                                          </p:stCondLst>
                                        </p:cTn>
                                        <p:tgtEl>
                                          <p:spTgt spid="493"/>
                                        </p:tgtEl>
                                        <p:attrNameLst>
                                          <p:attrName>r</p:attrName>
                                        </p:attrNameLst>
                                      </p:cBhvr>
                                    </p:animRot>
                                  </p:childTnLst>
                                </p:cTn>
                              </p:par>
                            </p:childTnLst>
                          </p:cTn>
                        </p:par>
                        <p:par>
                          <p:cTn id="277" fill="hold">
                            <p:stCondLst>
                              <p:cond delay="125000"/>
                            </p:stCondLst>
                            <p:childTnLst>
                              <p:par>
                                <p:cTn id="278" presetID="22" presetClass="exit" presetSubtype="1" fill="hold" nodeType="afterEffect">
                                  <p:stCondLst>
                                    <p:cond delay="0"/>
                                  </p:stCondLst>
                                  <p:childTnLst>
                                    <p:animEffect transition="out" filter="wipe(up)">
                                      <p:cBhvr>
                                        <p:cTn id="279" dur="5000"/>
                                        <p:tgtEl>
                                          <p:spTgt spid="493"/>
                                        </p:tgtEl>
                                      </p:cBhvr>
                                    </p:animEffect>
                                    <p:set>
                                      <p:cBhvr>
                                        <p:cTn id="280" dur="1" fill="hold">
                                          <p:stCondLst>
                                            <p:cond delay="4999"/>
                                          </p:stCondLst>
                                        </p:cTn>
                                        <p:tgtEl>
                                          <p:spTgt spid="493"/>
                                        </p:tgtEl>
                                        <p:attrNameLst>
                                          <p:attrName>style.visibility</p:attrName>
                                        </p:attrNameLst>
                                      </p:cBhvr>
                                      <p:to>
                                        <p:strVal val="hidden"/>
                                      </p:to>
                                    </p:set>
                                  </p:childTnLst>
                                </p:cTn>
                              </p:par>
                            </p:childTnLst>
                          </p:cTn>
                        </p:par>
                        <p:par>
                          <p:cTn id="281" fill="hold">
                            <p:stCondLst>
                              <p:cond delay="130000"/>
                            </p:stCondLst>
                            <p:childTnLst>
                              <p:par>
                                <p:cTn id="282" presetID="22" presetClass="entr" presetSubtype="4" fill="hold" grpId="0" nodeType="afterEffect">
                                  <p:stCondLst>
                                    <p:cond delay="0"/>
                                  </p:stCondLst>
                                  <p:childTnLst>
                                    <p:set>
                                      <p:cBhvr>
                                        <p:cTn id="283" dur="1" fill="hold">
                                          <p:stCondLst>
                                            <p:cond delay="0"/>
                                          </p:stCondLst>
                                        </p:cTn>
                                        <p:tgtEl>
                                          <p:spTgt spid="518"/>
                                        </p:tgtEl>
                                        <p:attrNameLst>
                                          <p:attrName>style.visibility</p:attrName>
                                        </p:attrNameLst>
                                      </p:cBhvr>
                                      <p:to>
                                        <p:strVal val="visible"/>
                                      </p:to>
                                    </p:set>
                                    <p:animEffect transition="in" filter="wipe(down)">
                                      <p:cBhvr>
                                        <p:cTn id="284" dur="500"/>
                                        <p:tgtEl>
                                          <p:spTgt spid="518"/>
                                        </p:tgtEl>
                                      </p:cBhvr>
                                    </p:animEffect>
                                  </p:childTnLst>
                                </p:cTn>
                              </p:par>
                            </p:childTnLst>
                          </p:cTn>
                        </p:par>
                        <p:par>
                          <p:cTn id="285" fill="hold">
                            <p:stCondLst>
                              <p:cond delay="130500"/>
                            </p:stCondLst>
                            <p:childTnLst>
                              <p:par>
                                <p:cTn id="286" presetID="42" presetClass="entr" presetSubtype="0" fill="hold" nodeType="afterEffect">
                                  <p:stCondLst>
                                    <p:cond delay="0"/>
                                  </p:stCondLst>
                                  <p:childTnLst>
                                    <p:set>
                                      <p:cBhvr>
                                        <p:cTn id="287" dur="1" fill="hold">
                                          <p:stCondLst>
                                            <p:cond delay="0"/>
                                          </p:stCondLst>
                                        </p:cTn>
                                        <p:tgtEl>
                                          <p:spTgt spid="519"/>
                                        </p:tgtEl>
                                        <p:attrNameLst>
                                          <p:attrName>style.visibility</p:attrName>
                                        </p:attrNameLst>
                                      </p:cBhvr>
                                      <p:to>
                                        <p:strVal val="visible"/>
                                      </p:to>
                                    </p:set>
                                    <p:animEffect transition="in" filter="fade">
                                      <p:cBhvr>
                                        <p:cTn id="288" dur="2000"/>
                                        <p:tgtEl>
                                          <p:spTgt spid="519"/>
                                        </p:tgtEl>
                                      </p:cBhvr>
                                    </p:animEffect>
                                    <p:anim calcmode="lin" valueType="num">
                                      <p:cBhvr>
                                        <p:cTn id="289" dur="2000" fill="hold"/>
                                        <p:tgtEl>
                                          <p:spTgt spid="519"/>
                                        </p:tgtEl>
                                        <p:attrNameLst>
                                          <p:attrName>ppt_x</p:attrName>
                                        </p:attrNameLst>
                                      </p:cBhvr>
                                      <p:tavLst>
                                        <p:tav tm="0">
                                          <p:val>
                                            <p:strVal val="#ppt_x"/>
                                          </p:val>
                                        </p:tav>
                                        <p:tav tm="100000">
                                          <p:val>
                                            <p:strVal val="#ppt_x"/>
                                          </p:val>
                                        </p:tav>
                                      </p:tavLst>
                                    </p:anim>
                                    <p:anim calcmode="lin" valueType="num">
                                      <p:cBhvr>
                                        <p:cTn id="290" dur="2000" fill="hold"/>
                                        <p:tgtEl>
                                          <p:spTgt spid="519"/>
                                        </p:tgtEl>
                                        <p:attrNameLst>
                                          <p:attrName>ppt_y</p:attrName>
                                        </p:attrNameLst>
                                      </p:cBhvr>
                                      <p:tavLst>
                                        <p:tav tm="0">
                                          <p:val>
                                            <p:strVal val="#ppt_y+.1"/>
                                          </p:val>
                                        </p:tav>
                                        <p:tav tm="100000">
                                          <p:val>
                                            <p:strVal val="#ppt_y"/>
                                          </p:val>
                                        </p:tav>
                                      </p:tavLst>
                                    </p:anim>
                                  </p:childTnLst>
                                </p:cTn>
                              </p:par>
                            </p:childTnLst>
                          </p:cTn>
                        </p:par>
                        <p:par>
                          <p:cTn id="291" fill="hold">
                            <p:stCondLst>
                              <p:cond delay="132500"/>
                            </p:stCondLst>
                            <p:childTnLst>
                              <p:par>
                                <p:cTn id="292" presetID="42" presetClass="entr" presetSubtype="0" fill="hold" nodeType="afterEffect">
                                  <p:stCondLst>
                                    <p:cond delay="0"/>
                                  </p:stCondLst>
                                  <p:childTnLst>
                                    <p:set>
                                      <p:cBhvr>
                                        <p:cTn id="293" dur="1" fill="hold">
                                          <p:stCondLst>
                                            <p:cond delay="0"/>
                                          </p:stCondLst>
                                        </p:cTn>
                                        <p:tgtEl>
                                          <p:spTgt spid="611"/>
                                        </p:tgtEl>
                                        <p:attrNameLst>
                                          <p:attrName>style.visibility</p:attrName>
                                        </p:attrNameLst>
                                      </p:cBhvr>
                                      <p:to>
                                        <p:strVal val="visible"/>
                                      </p:to>
                                    </p:set>
                                    <p:animEffect transition="in" filter="fade">
                                      <p:cBhvr>
                                        <p:cTn id="294" dur="2000"/>
                                        <p:tgtEl>
                                          <p:spTgt spid="611"/>
                                        </p:tgtEl>
                                      </p:cBhvr>
                                    </p:animEffect>
                                    <p:anim calcmode="lin" valueType="num">
                                      <p:cBhvr>
                                        <p:cTn id="295" dur="2000" fill="hold"/>
                                        <p:tgtEl>
                                          <p:spTgt spid="611"/>
                                        </p:tgtEl>
                                        <p:attrNameLst>
                                          <p:attrName>ppt_x</p:attrName>
                                        </p:attrNameLst>
                                      </p:cBhvr>
                                      <p:tavLst>
                                        <p:tav tm="0">
                                          <p:val>
                                            <p:strVal val="#ppt_x"/>
                                          </p:val>
                                        </p:tav>
                                        <p:tav tm="100000">
                                          <p:val>
                                            <p:strVal val="#ppt_x"/>
                                          </p:val>
                                        </p:tav>
                                      </p:tavLst>
                                    </p:anim>
                                    <p:anim calcmode="lin" valueType="num">
                                      <p:cBhvr>
                                        <p:cTn id="296" dur="2000" fill="hold"/>
                                        <p:tgtEl>
                                          <p:spTgt spid="611"/>
                                        </p:tgtEl>
                                        <p:attrNameLst>
                                          <p:attrName>ppt_y</p:attrName>
                                        </p:attrNameLst>
                                      </p:cBhvr>
                                      <p:tavLst>
                                        <p:tav tm="0">
                                          <p:val>
                                            <p:strVal val="#ppt_y+.1"/>
                                          </p:val>
                                        </p:tav>
                                        <p:tav tm="100000">
                                          <p:val>
                                            <p:strVal val="#ppt_y"/>
                                          </p:val>
                                        </p:tav>
                                      </p:tavLst>
                                    </p:anim>
                                  </p:childTnLst>
                                </p:cTn>
                              </p:par>
                              <p:par>
                                <p:cTn id="297" presetID="64" presetClass="path" presetSubtype="0" fill="hold" nodeType="withEffect">
                                  <p:stCondLst>
                                    <p:cond delay="0"/>
                                  </p:stCondLst>
                                  <p:childTnLst>
                                    <p:animMotion origin="layout" path="M -3.33333E-6 2.22222E-6 L -0.125 -0.35556 " pathEditMode="relative" rAng="0" ptsTypes="AA">
                                      <p:cBhvr>
                                        <p:cTn id="298" dur="2000" fill="hold"/>
                                        <p:tgtEl>
                                          <p:spTgt spid="611"/>
                                        </p:tgtEl>
                                        <p:attrNameLst>
                                          <p:attrName>ppt_x</p:attrName>
                                          <p:attrName>ppt_y</p:attrName>
                                        </p:attrNameLst>
                                      </p:cBhvr>
                                      <p:rCtr x="-6250" y="-17778"/>
                                    </p:animMotion>
                                  </p:childTnLst>
                                  <p:subTnLst>
                                    <p:animClr clrSpc="rgb" dir="cw">
                                      <p:cBhvr override="childStyle">
                                        <p:cTn dur="1" fill="hold" display="0" masterRel="nextClick" afterEffect="1"/>
                                        <p:tgtEl>
                                          <p:spTgt spid="611"/>
                                        </p:tgtEl>
                                        <p:attrNameLst>
                                          <p:attrName>ppt_c</p:attrName>
                                        </p:attrNameLst>
                                      </p:cBhvr>
                                      <p:to>
                                        <a:schemeClr val="folHlink"/>
                                      </p:to>
                                    </p:animClr>
                                  </p:subTnLst>
                                </p:cTn>
                              </p:par>
                            </p:childTnLst>
                          </p:cTn>
                        </p:par>
                        <p:par>
                          <p:cTn id="299" fill="hold">
                            <p:stCondLst>
                              <p:cond delay="134500"/>
                            </p:stCondLst>
                            <p:childTnLst>
                              <p:par>
                                <p:cTn id="300" presetID="22" presetClass="exit" presetSubtype="4" fill="hold" nodeType="afterEffect">
                                  <p:stCondLst>
                                    <p:cond delay="1000"/>
                                  </p:stCondLst>
                                  <p:childTnLst>
                                    <p:animEffect transition="out" filter="wipe(down)">
                                      <p:cBhvr>
                                        <p:cTn id="301" dur="5000"/>
                                        <p:tgtEl>
                                          <p:spTgt spid="519"/>
                                        </p:tgtEl>
                                      </p:cBhvr>
                                    </p:animEffect>
                                    <p:set>
                                      <p:cBhvr>
                                        <p:cTn id="302" dur="1" fill="hold">
                                          <p:stCondLst>
                                            <p:cond delay="4999"/>
                                          </p:stCondLst>
                                        </p:cTn>
                                        <p:tgtEl>
                                          <p:spTgt spid="519"/>
                                        </p:tgtEl>
                                        <p:attrNameLst>
                                          <p:attrName>style.visibility</p:attrName>
                                        </p:attrNameLst>
                                      </p:cBhvr>
                                      <p:to>
                                        <p:strVal val="hidden"/>
                                      </p:to>
                                    </p:set>
                                  </p:childTnLst>
                                </p:cTn>
                              </p:par>
                              <p:par>
                                <p:cTn id="303" presetID="22" presetClass="exit" presetSubtype="1" fill="hold" nodeType="withEffect">
                                  <p:stCondLst>
                                    <p:cond delay="3000"/>
                                  </p:stCondLst>
                                  <p:childTnLst>
                                    <p:animEffect transition="out" filter="wipe(up)">
                                      <p:cBhvr>
                                        <p:cTn id="304" dur="5000"/>
                                        <p:tgtEl>
                                          <p:spTgt spid="611"/>
                                        </p:tgtEl>
                                      </p:cBhvr>
                                    </p:animEffect>
                                    <p:set>
                                      <p:cBhvr>
                                        <p:cTn id="305" dur="1" fill="hold">
                                          <p:stCondLst>
                                            <p:cond delay="4999"/>
                                          </p:stCondLst>
                                        </p:cTn>
                                        <p:tgtEl>
                                          <p:spTgt spid="611"/>
                                        </p:tgtEl>
                                        <p:attrNameLst>
                                          <p:attrName>style.visibility</p:attrName>
                                        </p:attrNameLst>
                                      </p:cBhvr>
                                      <p:to>
                                        <p:strVal val="hidden"/>
                                      </p:to>
                                    </p:set>
                                  </p:childTnLst>
                                </p:cTn>
                              </p:par>
                            </p:childTnLst>
                          </p:cTn>
                        </p:par>
                        <p:par>
                          <p:cTn id="306" fill="hold">
                            <p:stCondLst>
                              <p:cond delay="142500"/>
                            </p:stCondLst>
                            <p:childTnLst>
                              <p:par>
                                <p:cTn id="307" presetID="22" presetClass="entr" presetSubtype="4" fill="hold" nodeType="afterEffect">
                                  <p:stCondLst>
                                    <p:cond delay="0"/>
                                  </p:stCondLst>
                                  <p:childTnLst>
                                    <p:set>
                                      <p:cBhvr>
                                        <p:cTn id="308" dur="1" fill="hold">
                                          <p:stCondLst>
                                            <p:cond delay="0"/>
                                          </p:stCondLst>
                                        </p:cTn>
                                        <p:tgtEl>
                                          <p:spTgt spid="616"/>
                                        </p:tgtEl>
                                        <p:attrNameLst>
                                          <p:attrName>style.visibility</p:attrName>
                                        </p:attrNameLst>
                                      </p:cBhvr>
                                      <p:to>
                                        <p:strVal val="visible"/>
                                      </p:to>
                                    </p:set>
                                    <p:animEffect transition="in" filter="wipe(down)">
                                      <p:cBhvr>
                                        <p:cTn id="309" dur="5000"/>
                                        <p:tgtEl>
                                          <p:spTgt spid="616"/>
                                        </p:tgtEl>
                                      </p:cBhvr>
                                    </p:animEffect>
                                  </p:childTnLst>
                                </p:cTn>
                              </p:par>
                              <p:par>
                                <p:cTn id="310" presetID="26" presetClass="entr" presetSubtype="0" fill="hold" grpId="0" nodeType="withEffect">
                                  <p:stCondLst>
                                    <p:cond delay="0"/>
                                  </p:stCondLst>
                                  <p:childTnLst>
                                    <p:set>
                                      <p:cBhvr>
                                        <p:cTn id="311" dur="1" fill="hold">
                                          <p:stCondLst>
                                            <p:cond delay="0"/>
                                          </p:stCondLst>
                                        </p:cTn>
                                        <p:tgtEl>
                                          <p:spTgt spid="617"/>
                                        </p:tgtEl>
                                        <p:attrNameLst>
                                          <p:attrName>style.visibility</p:attrName>
                                        </p:attrNameLst>
                                      </p:cBhvr>
                                      <p:to>
                                        <p:strVal val="visible"/>
                                      </p:to>
                                    </p:set>
                                    <p:animEffect transition="in" filter="wipe(down)">
                                      <p:cBhvr>
                                        <p:cTn id="312" dur="1450">
                                          <p:stCondLst>
                                            <p:cond delay="0"/>
                                          </p:stCondLst>
                                        </p:cTn>
                                        <p:tgtEl>
                                          <p:spTgt spid="617"/>
                                        </p:tgtEl>
                                      </p:cBhvr>
                                    </p:animEffect>
                                    <p:anim calcmode="lin" valueType="num">
                                      <p:cBhvr>
                                        <p:cTn id="313" dur="4555" tmFilter="0,0; 0.14,0.36; 0.43,0.73; 0.71,0.91; 1.0,1.0">
                                          <p:stCondLst>
                                            <p:cond delay="0"/>
                                          </p:stCondLst>
                                        </p:cTn>
                                        <p:tgtEl>
                                          <p:spTgt spid="617"/>
                                        </p:tgtEl>
                                        <p:attrNameLst>
                                          <p:attrName>ppt_x</p:attrName>
                                        </p:attrNameLst>
                                      </p:cBhvr>
                                      <p:tavLst>
                                        <p:tav tm="0">
                                          <p:val>
                                            <p:strVal val="#ppt_x-0.25"/>
                                          </p:val>
                                        </p:tav>
                                        <p:tav tm="100000">
                                          <p:val>
                                            <p:strVal val="#ppt_x"/>
                                          </p:val>
                                        </p:tav>
                                      </p:tavLst>
                                    </p:anim>
                                    <p:anim calcmode="lin" valueType="num">
                                      <p:cBhvr>
                                        <p:cTn id="314" dur="1660" tmFilter="0.0,0.0; 0.25,0.07; 0.50,0.2; 0.75,0.467; 1.0,1.0">
                                          <p:stCondLst>
                                            <p:cond delay="0"/>
                                          </p:stCondLst>
                                        </p:cTn>
                                        <p:tgtEl>
                                          <p:spTgt spid="617"/>
                                        </p:tgtEl>
                                        <p:attrNameLst>
                                          <p:attrName>ppt_y</p:attrName>
                                        </p:attrNameLst>
                                      </p:cBhvr>
                                      <p:tavLst>
                                        <p:tav tm="0" fmla="#ppt_y-sin(pi*$)/3">
                                          <p:val>
                                            <p:fltVal val="0.5"/>
                                          </p:val>
                                        </p:tav>
                                        <p:tav tm="100000">
                                          <p:val>
                                            <p:fltVal val="1"/>
                                          </p:val>
                                        </p:tav>
                                      </p:tavLst>
                                    </p:anim>
                                    <p:anim calcmode="lin" valueType="num">
                                      <p:cBhvr>
                                        <p:cTn id="315" dur="1660" tmFilter="0, 0; 0.125,0.2665; 0.25,0.4; 0.375,0.465; 0.5,0.5;  0.625,0.535; 0.75,0.6; 0.875,0.7335; 1,1">
                                          <p:stCondLst>
                                            <p:cond delay="1660"/>
                                          </p:stCondLst>
                                        </p:cTn>
                                        <p:tgtEl>
                                          <p:spTgt spid="617"/>
                                        </p:tgtEl>
                                        <p:attrNameLst>
                                          <p:attrName>ppt_y</p:attrName>
                                        </p:attrNameLst>
                                      </p:cBhvr>
                                      <p:tavLst>
                                        <p:tav tm="0" fmla="#ppt_y-sin(pi*$)/9">
                                          <p:val>
                                            <p:fltVal val="0"/>
                                          </p:val>
                                        </p:tav>
                                        <p:tav tm="100000">
                                          <p:val>
                                            <p:fltVal val="1"/>
                                          </p:val>
                                        </p:tav>
                                      </p:tavLst>
                                    </p:anim>
                                    <p:anim calcmode="lin" valueType="num">
                                      <p:cBhvr>
                                        <p:cTn id="316" dur="830" tmFilter="0, 0; 0.125,0.2665; 0.25,0.4; 0.375,0.465; 0.5,0.5;  0.625,0.535; 0.75,0.6; 0.875,0.7335; 1,1">
                                          <p:stCondLst>
                                            <p:cond delay="3310"/>
                                          </p:stCondLst>
                                        </p:cTn>
                                        <p:tgtEl>
                                          <p:spTgt spid="617"/>
                                        </p:tgtEl>
                                        <p:attrNameLst>
                                          <p:attrName>ppt_y</p:attrName>
                                        </p:attrNameLst>
                                      </p:cBhvr>
                                      <p:tavLst>
                                        <p:tav tm="0" fmla="#ppt_y-sin(pi*$)/27">
                                          <p:val>
                                            <p:fltVal val="0"/>
                                          </p:val>
                                        </p:tav>
                                        <p:tav tm="100000">
                                          <p:val>
                                            <p:fltVal val="1"/>
                                          </p:val>
                                        </p:tav>
                                      </p:tavLst>
                                    </p:anim>
                                    <p:anim calcmode="lin" valueType="num">
                                      <p:cBhvr>
                                        <p:cTn id="317" dur="410" tmFilter="0, 0; 0.125,0.2665; 0.25,0.4; 0.375,0.465; 0.5,0.5;  0.625,0.535; 0.75,0.6; 0.875,0.7335; 1,1">
                                          <p:stCondLst>
                                            <p:cond delay="4140"/>
                                          </p:stCondLst>
                                        </p:cTn>
                                        <p:tgtEl>
                                          <p:spTgt spid="617"/>
                                        </p:tgtEl>
                                        <p:attrNameLst>
                                          <p:attrName>ppt_y</p:attrName>
                                        </p:attrNameLst>
                                      </p:cBhvr>
                                      <p:tavLst>
                                        <p:tav tm="0" fmla="#ppt_y-sin(pi*$)/81">
                                          <p:val>
                                            <p:fltVal val="0"/>
                                          </p:val>
                                        </p:tav>
                                        <p:tav tm="100000">
                                          <p:val>
                                            <p:fltVal val="1"/>
                                          </p:val>
                                        </p:tav>
                                      </p:tavLst>
                                    </p:anim>
                                    <p:animScale>
                                      <p:cBhvr>
                                        <p:cTn id="318" dur="65">
                                          <p:stCondLst>
                                            <p:cond delay="1625"/>
                                          </p:stCondLst>
                                        </p:cTn>
                                        <p:tgtEl>
                                          <p:spTgt spid="617"/>
                                        </p:tgtEl>
                                      </p:cBhvr>
                                      <p:to x="100000" y="60000"/>
                                    </p:animScale>
                                    <p:animScale>
                                      <p:cBhvr>
                                        <p:cTn id="319" dur="415" decel="50000">
                                          <p:stCondLst>
                                            <p:cond delay="1690"/>
                                          </p:stCondLst>
                                        </p:cTn>
                                        <p:tgtEl>
                                          <p:spTgt spid="617"/>
                                        </p:tgtEl>
                                      </p:cBhvr>
                                      <p:to x="100000" y="100000"/>
                                    </p:animScale>
                                    <p:animScale>
                                      <p:cBhvr>
                                        <p:cTn id="320" dur="65">
                                          <p:stCondLst>
                                            <p:cond delay="3280"/>
                                          </p:stCondLst>
                                        </p:cTn>
                                        <p:tgtEl>
                                          <p:spTgt spid="617"/>
                                        </p:tgtEl>
                                      </p:cBhvr>
                                      <p:to x="100000" y="80000"/>
                                    </p:animScale>
                                    <p:animScale>
                                      <p:cBhvr>
                                        <p:cTn id="321" dur="415" decel="50000">
                                          <p:stCondLst>
                                            <p:cond delay="3345"/>
                                          </p:stCondLst>
                                        </p:cTn>
                                        <p:tgtEl>
                                          <p:spTgt spid="617"/>
                                        </p:tgtEl>
                                      </p:cBhvr>
                                      <p:to x="100000" y="100000"/>
                                    </p:animScale>
                                    <p:animScale>
                                      <p:cBhvr>
                                        <p:cTn id="322" dur="65">
                                          <p:stCondLst>
                                            <p:cond delay="4105"/>
                                          </p:stCondLst>
                                        </p:cTn>
                                        <p:tgtEl>
                                          <p:spTgt spid="617"/>
                                        </p:tgtEl>
                                      </p:cBhvr>
                                      <p:to x="100000" y="90000"/>
                                    </p:animScale>
                                    <p:animScale>
                                      <p:cBhvr>
                                        <p:cTn id="323" dur="415" decel="50000">
                                          <p:stCondLst>
                                            <p:cond delay="4170"/>
                                          </p:stCondLst>
                                        </p:cTn>
                                        <p:tgtEl>
                                          <p:spTgt spid="617"/>
                                        </p:tgtEl>
                                      </p:cBhvr>
                                      <p:to x="100000" y="100000"/>
                                    </p:animScale>
                                    <p:animScale>
                                      <p:cBhvr>
                                        <p:cTn id="324" dur="65">
                                          <p:stCondLst>
                                            <p:cond delay="4520"/>
                                          </p:stCondLst>
                                        </p:cTn>
                                        <p:tgtEl>
                                          <p:spTgt spid="617"/>
                                        </p:tgtEl>
                                      </p:cBhvr>
                                      <p:to x="100000" y="95000"/>
                                    </p:animScale>
                                    <p:animScale>
                                      <p:cBhvr>
                                        <p:cTn id="325" dur="415" decel="50000">
                                          <p:stCondLst>
                                            <p:cond delay="4585"/>
                                          </p:stCondLst>
                                        </p:cTn>
                                        <p:tgtEl>
                                          <p:spTgt spid="617"/>
                                        </p:tgtEl>
                                      </p:cBhvr>
                                      <p:to x="100000" y="100000"/>
                                    </p:animScale>
                                  </p:childTnLst>
                                </p:cTn>
                              </p:par>
                              <p:par>
                                <p:cTn id="326" presetID="26" presetClass="entr" presetSubtype="0" fill="hold" grpId="0" nodeType="withEffect">
                                  <p:stCondLst>
                                    <p:cond delay="0"/>
                                  </p:stCondLst>
                                  <p:childTnLst>
                                    <p:set>
                                      <p:cBhvr>
                                        <p:cTn id="327" dur="1" fill="hold">
                                          <p:stCondLst>
                                            <p:cond delay="0"/>
                                          </p:stCondLst>
                                        </p:cTn>
                                        <p:tgtEl>
                                          <p:spTgt spid="618"/>
                                        </p:tgtEl>
                                        <p:attrNameLst>
                                          <p:attrName>style.visibility</p:attrName>
                                        </p:attrNameLst>
                                      </p:cBhvr>
                                      <p:to>
                                        <p:strVal val="visible"/>
                                      </p:to>
                                    </p:set>
                                    <p:animEffect transition="in" filter="wipe(down)">
                                      <p:cBhvr>
                                        <p:cTn id="328" dur="1450">
                                          <p:stCondLst>
                                            <p:cond delay="0"/>
                                          </p:stCondLst>
                                        </p:cTn>
                                        <p:tgtEl>
                                          <p:spTgt spid="618"/>
                                        </p:tgtEl>
                                      </p:cBhvr>
                                    </p:animEffect>
                                    <p:anim calcmode="lin" valueType="num">
                                      <p:cBhvr>
                                        <p:cTn id="329" dur="4555" tmFilter="0,0; 0.14,0.36; 0.43,0.73; 0.71,0.91; 1.0,1.0">
                                          <p:stCondLst>
                                            <p:cond delay="0"/>
                                          </p:stCondLst>
                                        </p:cTn>
                                        <p:tgtEl>
                                          <p:spTgt spid="618"/>
                                        </p:tgtEl>
                                        <p:attrNameLst>
                                          <p:attrName>ppt_x</p:attrName>
                                        </p:attrNameLst>
                                      </p:cBhvr>
                                      <p:tavLst>
                                        <p:tav tm="0">
                                          <p:val>
                                            <p:strVal val="#ppt_x-0.25"/>
                                          </p:val>
                                        </p:tav>
                                        <p:tav tm="100000">
                                          <p:val>
                                            <p:strVal val="#ppt_x"/>
                                          </p:val>
                                        </p:tav>
                                      </p:tavLst>
                                    </p:anim>
                                    <p:anim calcmode="lin" valueType="num">
                                      <p:cBhvr>
                                        <p:cTn id="330" dur="1660" tmFilter="0.0,0.0; 0.25,0.07; 0.50,0.2; 0.75,0.467; 1.0,1.0">
                                          <p:stCondLst>
                                            <p:cond delay="0"/>
                                          </p:stCondLst>
                                        </p:cTn>
                                        <p:tgtEl>
                                          <p:spTgt spid="618"/>
                                        </p:tgtEl>
                                        <p:attrNameLst>
                                          <p:attrName>ppt_y</p:attrName>
                                        </p:attrNameLst>
                                      </p:cBhvr>
                                      <p:tavLst>
                                        <p:tav tm="0" fmla="#ppt_y-sin(pi*$)/3">
                                          <p:val>
                                            <p:fltVal val="0.5"/>
                                          </p:val>
                                        </p:tav>
                                        <p:tav tm="100000">
                                          <p:val>
                                            <p:fltVal val="1"/>
                                          </p:val>
                                        </p:tav>
                                      </p:tavLst>
                                    </p:anim>
                                    <p:anim calcmode="lin" valueType="num">
                                      <p:cBhvr>
                                        <p:cTn id="331" dur="1660" tmFilter="0, 0; 0.125,0.2665; 0.25,0.4; 0.375,0.465; 0.5,0.5;  0.625,0.535; 0.75,0.6; 0.875,0.7335; 1,1">
                                          <p:stCondLst>
                                            <p:cond delay="1660"/>
                                          </p:stCondLst>
                                        </p:cTn>
                                        <p:tgtEl>
                                          <p:spTgt spid="618"/>
                                        </p:tgtEl>
                                        <p:attrNameLst>
                                          <p:attrName>ppt_y</p:attrName>
                                        </p:attrNameLst>
                                      </p:cBhvr>
                                      <p:tavLst>
                                        <p:tav tm="0" fmla="#ppt_y-sin(pi*$)/9">
                                          <p:val>
                                            <p:fltVal val="0"/>
                                          </p:val>
                                        </p:tav>
                                        <p:tav tm="100000">
                                          <p:val>
                                            <p:fltVal val="1"/>
                                          </p:val>
                                        </p:tav>
                                      </p:tavLst>
                                    </p:anim>
                                    <p:anim calcmode="lin" valueType="num">
                                      <p:cBhvr>
                                        <p:cTn id="332" dur="830" tmFilter="0, 0; 0.125,0.2665; 0.25,0.4; 0.375,0.465; 0.5,0.5;  0.625,0.535; 0.75,0.6; 0.875,0.7335; 1,1">
                                          <p:stCondLst>
                                            <p:cond delay="3310"/>
                                          </p:stCondLst>
                                        </p:cTn>
                                        <p:tgtEl>
                                          <p:spTgt spid="618"/>
                                        </p:tgtEl>
                                        <p:attrNameLst>
                                          <p:attrName>ppt_y</p:attrName>
                                        </p:attrNameLst>
                                      </p:cBhvr>
                                      <p:tavLst>
                                        <p:tav tm="0" fmla="#ppt_y-sin(pi*$)/27">
                                          <p:val>
                                            <p:fltVal val="0"/>
                                          </p:val>
                                        </p:tav>
                                        <p:tav tm="100000">
                                          <p:val>
                                            <p:fltVal val="1"/>
                                          </p:val>
                                        </p:tav>
                                      </p:tavLst>
                                    </p:anim>
                                    <p:anim calcmode="lin" valueType="num">
                                      <p:cBhvr>
                                        <p:cTn id="333" dur="410" tmFilter="0, 0; 0.125,0.2665; 0.25,0.4; 0.375,0.465; 0.5,0.5;  0.625,0.535; 0.75,0.6; 0.875,0.7335; 1,1">
                                          <p:stCondLst>
                                            <p:cond delay="4140"/>
                                          </p:stCondLst>
                                        </p:cTn>
                                        <p:tgtEl>
                                          <p:spTgt spid="618"/>
                                        </p:tgtEl>
                                        <p:attrNameLst>
                                          <p:attrName>ppt_y</p:attrName>
                                        </p:attrNameLst>
                                      </p:cBhvr>
                                      <p:tavLst>
                                        <p:tav tm="0" fmla="#ppt_y-sin(pi*$)/81">
                                          <p:val>
                                            <p:fltVal val="0"/>
                                          </p:val>
                                        </p:tav>
                                        <p:tav tm="100000">
                                          <p:val>
                                            <p:fltVal val="1"/>
                                          </p:val>
                                        </p:tav>
                                      </p:tavLst>
                                    </p:anim>
                                    <p:animScale>
                                      <p:cBhvr>
                                        <p:cTn id="334" dur="65">
                                          <p:stCondLst>
                                            <p:cond delay="1625"/>
                                          </p:stCondLst>
                                        </p:cTn>
                                        <p:tgtEl>
                                          <p:spTgt spid="618"/>
                                        </p:tgtEl>
                                      </p:cBhvr>
                                      <p:to x="100000" y="60000"/>
                                    </p:animScale>
                                    <p:animScale>
                                      <p:cBhvr>
                                        <p:cTn id="335" dur="415" decel="50000">
                                          <p:stCondLst>
                                            <p:cond delay="1690"/>
                                          </p:stCondLst>
                                        </p:cTn>
                                        <p:tgtEl>
                                          <p:spTgt spid="618"/>
                                        </p:tgtEl>
                                      </p:cBhvr>
                                      <p:to x="100000" y="100000"/>
                                    </p:animScale>
                                    <p:animScale>
                                      <p:cBhvr>
                                        <p:cTn id="336" dur="65">
                                          <p:stCondLst>
                                            <p:cond delay="3280"/>
                                          </p:stCondLst>
                                        </p:cTn>
                                        <p:tgtEl>
                                          <p:spTgt spid="618"/>
                                        </p:tgtEl>
                                      </p:cBhvr>
                                      <p:to x="100000" y="80000"/>
                                    </p:animScale>
                                    <p:animScale>
                                      <p:cBhvr>
                                        <p:cTn id="337" dur="415" decel="50000">
                                          <p:stCondLst>
                                            <p:cond delay="3345"/>
                                          </p:stCondLst>
                                        </p:cTn>
                                        <p:tgtEl>
                                          <p:spTgt spid="618"/>
                                        </p:tgtEl>
                                      </p:cBhvr>
                                      <p:to x="100000" y="100000"/>
                                    </p:animScale>
                                    <p:animScale>
                                      <p:cBhvr>
                                        <p:cTn id="338" dur="65">
                                          <p:stCondLst>
                                            <p:cond delay="4105"/>
                                          </p:stCondLst>
                                        </p:cTn>
                                        <p:tgtEl>
                                          <p:spTgt spid="618"/>
                                        </p:tgtEl>
                                      </p:cBhvr>
                                      <p:to x="100000" y="90000"/>
                                    </p:animScale>
                                    <p:animScale>
                                      <p:cBhvr>
                                        <p:cTn id="339" dur="415" decel="50000">
                                          <p:stCondLst>
                                            <p:cond delay="4170"/>
                                          </p:stCondLst>
                                        </p:cTn>
                                        <p:tgtEl>
                                          <p:spTgt spid="618"/>
                                        </p:tgtEl>
                                      </p:cBhvr>
                                      <p:to x="100000" y="100000"/>
                                    </p:animScale>
                                    <p:animScale>
                                      <p:cBhvr>
                                        <p:cTn id="340" dur="65">
                                          <p:stCondLst>
                                            <p:cond delay="4520"/>
                                          </p:stCondLst>
                                        </p:cTn>
                                        <p:tgtEl>
                                          <p:spTgt spid="618"/>
                                        </p:tgtEl>
                                      </p:cBhvr>
                                      <p:to x="100000" y="95000"/>
                                    </p:animScale>
                                    <p:animScale>
                                      <p:cBhvr>
                                        <p:cTn id="341" dur="415" decel="50000">
                                          <p:stCondLst>
                                            <p:cond delay="4585"/>
                                          </p:stCondLst>
                                        </p:cTn>
                                        <p:tgtEl>
                                          <p:spTgt spid="6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489" grpId="0" animBg="1"/>
      <p:bldP spid="536" grpId="0" animBg="1"/>
      <p:bldP spid="562" grpId="0" animBg="1"/>
      <p:bldP spid="563" grpId="0" animBg="1"/>
      <p:bldP spid="356" grpId="0" animBg="1"/>
      <p:bldP spid="386" grpId="0" animBg="1"/>
      <p:bldP spid="4" grpId="0"/>
      <p:bldP spid="280" grpId="0"/>
      <p:bldP spid="463" grpId="0"/>
      <p:bldP spid="463" grpId="1"/>
      <p:bldP spid="464" grpId="0" animBg="1"/>
      <p:bldP spid="464" grpId="1" animBg="1"/>
      <p:bldP spid="492" grpId="0" animBg="1"/>
      <p:bldP spid="518" grpId="0" animBg="1"/>
      <p:bldP spid="617" grpId="0"/>
      <p:bldP spid="6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_Circle,birds\@Blooming Flowers\Differents.Gif\@Flowers@@\9cRBLxrc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3100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_Circle,birds\@Blooming Flowers\Animals.Gif\Run on the Slide.jpg"/>
          <p:cNvPicPr>
            <a:picLocks noChangeAspect="1" noChangeArrowheads="1" noCrop="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772419">
            <a:off x="1432476" y="919725"/>
            <a:ext cx="1733550" cy="1238250"/>
          </a:xfrm>
          <a:prstGeom prst="ellipse">
            <a:avLst/>
          </a:prstGeom>
          <a:gradFill>
            <a:gsLst>
              <a:gs pos="50000">
                <a:schemeClr val="bg1"/>
              </a:gs>
              <a:gs pos="26000">
                <a:srgbClr val="339966"/>
              </a:gs>
              <a:gs pos="59437">
                <a:srgbClr val="FBAB7D"/>
              </a:gs>
              <a:gs pos="52000">
                <a:srgbClr val="FBAD7D"/>
              </a:gs>
              <a:gs pos="14000">
                <a:srgbClr val="FBB17D"/>
              </a:gs>
              <a:gs pos="88000">
                <a:srgbClr val="00B0F0"/>
              </a:gs>
              <a:gs pos="9000">
                <a:schemeClr val="tx1"/>
              </a:gs>
              <a:gs pos="33000">
                <a:srgbClr val="FF0000"/>
              </a:gs>
              <a:gs pos="82001">
                <a:srgbClr val="FBD49C"/>
              </a:gs>
              <a:gs pos="70000">
                <a:schemeClr val="accent6">
                  <a:lumMod val="40000"/>
                  <a:lumOff val="60000"/>
                </a:schemeClr>
              </a:gs>
            </a:gsLst>
            <a:lin ang="2700000" scaled="1"/>
          </a:gradFill>
          <a:ln>
            <a:noFill/>
          </a:ln>
          <a:effectLst>
            <a:softEdge rad="112500"/>
          </a:effectLst>
          <a:extLst/>
        </p:spPr>
      </p:pic>
      <p:sp>
        <p:nvSpPr>
          <p:cNvPr id="2" name="Date Placeholder 1"/>
          <p:cNvSpPr>
            <a:spLocks noGrp="1"/>
          </p:cNvSpPr>
          <p:nvPr>
            <p:ph type="dt" sz="half" idx="10"/>
          </p:nvPr>
        </p:nvSpPr>
        <p:spPr/>
        <p:txBody>
          <a:bodyPr/>
          <a:lstStyle/>
          <a:p>
            <a:fld id="{3840AB57-6DEA-4EA7-8E24-43FE4511006E}" type="datetime1">
              <a:rPr lang="en-US" smtClean="0">
                <a:latin typeface="Nikosh" pitchFamily="2" charset="0"/>
                <a:cs typeface="Nikosh" pitchFamily="2" charset="0"/>
              </a:rPr>
              <a:t>9/10/2021</a:t>
            </a:fld>
            <a:endParaRPr lang="en-US" dirty="0">
              <a:latin typeface="Nikosh" pitchFamily="2" charset="0"/>
              <a:cs typeface="Nikosh" pitchFamily="2" charset="0"/>
            </a:endParaRPr>
          </a:p>
        </p:txBody>
      </p:sp>
      <p:sp>
        <p:nvSpPr>
          <p:cNvPr id="3" name="Footer Placeholder 2"/>
          <p:cNvSpPr>
            <a:spLocks noGrp="1"/>
          </p:cNvSpPr>
          <p:nvPr>
            <p:ph type="ftr" sz="quarter" idx="11"/>
          </p:nvPr>
        </p:nvSpPr>
        <p:spPr/>
        <p:txBody>
          <a:bodyPr/>
          <a:lstStyle/>
          <a:p>
            <a:r>
              <a:rPr lang="en-US" smtClean="0"/>
              <a:t>dphofm.r@biul@gmail.com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latin typeface="Nikosh" pitchFamily="2" charset="0"/>
                <a:cs typeface="Nikosh" pitchFamily="2" charset="0"/>
              </a:rPr>
              <a:pPr/>
              <a:t>18</a:t>
            </a:fld>
            <a:endParaRPr lang="en-US" dirty="0">
              <a:latin typeface="Nikosh" pitchFamily="2" charset="0"/>
              <a:cs typeface="Nikosh" pitchFamily="2" charset="0"/>
            </a:endParaRPr>
          </a:p>
        </p:txBody>
      </p:sp>
      <p:sp>
        <p:nvSpPr>
          <p:cNvPr id="5" name="Rounded Rectangle 4"/>
          <p:cNvSpPr/>
          <p:nvPr/>
        </p:nvSpPr>
        <p:spPr>
          <a:xfrm>
            <a:off x="3200400" y="1333499"/>
            <a:ext cx="2251364" cy="8191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chemeClr val="tx1"/>
                </a:solidFill>
                <a:latin typeface="NikoshBAN" pitchFamily="2" charset="0"/>
                <a:cs typeface="NikoshBAN" pitchFamily="2" charset="0"/>
              </a:rPr>
              <a:t>বাড়ির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কাজঃ</a:t>
            </a:r>
            <a:r>
              <a:rPr lang="en-US"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6" name="Rounded Rectangle 5"/>
              <p:cNvSpPr/>
              <p:nvPr/>
            </p:nvSpPr>
            <p:spPr>
              <a:xfrm>
                <a:off x="152400" y="3352800"/>
                <a:ext cx="8873837" cy="21651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NikoshBAN" pitchFamily="2" charset="0"/>
                    <a:cs typeface="NikoshBAN" pitchFamily="2" charset="0"/>
                  </a:rPr>
                  <a:t>১. </a:t>
                </a:r>
                <a:r>
                  <a:rPr lang="en-US" sz="3600" dirty="0">
                    <a:solidFill>
                      <a:schemeClr val="tx1"/>
                    </a:solidFill>
                    <a:latin typeface="NikoshBAN" pitchFamily="2" charset="0"/>
                    <a:cs typeface="NikoshBAN" pitchFamily="2" charset="0"/>
                  </a:rPr>
                  <a:t>১. </a:t>
                </a:r>
                <a:r>
                  <a:rPr lang="en-US" sz="3600" dirty="0" err="1">
                    <a:solidFill>
                      <a:schemeClr val="tx1"/>
                    </a:solidFill>
                    <a:latin typeface="NikoshBAN" pitchFamily="2" charset="0"/>
                    <a:cs typeface="NikoshBAN" pitchFamily="2" charset="0"/>
                  </a:rPr>
                  <a:t>একটি</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ত্রিভুজের</a:t>
                </a:r>
                <a:r>
                  <a:rPr lang="en-US" sz="3600" dirty="0">
                    <a:solidFill>
                      <a:schemeClr val="tx1"/>
                    </a:solidFill>
                    <a:latin typeface="NikoshBAN" pitchFamily="2" charset="0"/>
                    <a:cs typeface="NikoshBAN" pitchFamily="2" charset="0"/>
                  </a:rPr>
                  <a:t> দুইটি </a:t>
                </a:r>
                <a:r>
                  <a:rPr lang="en-US" sz="3600" dirty="0" err="1">
                    <a:solidFill>
                      <a:schemeClr val="tx1"/>
                    </a:solidFill>
                    <a:latin typeface="NikoshBAN" pitchFamily="2" charset="0"/>
                    <a:cs typeface="NikoshBAN" pitchFamily="2" charset="0"/>
                  </a:rPr>
                  <a:t>কোণ</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যথাক্রমে</a:t>
                </a:r>
                <a:r>
                  <a:rPr lang="en-US" sz="3600" dirty="0">
                    <a:solidFill>
                      <a:schemeClr val="tx1"/>
                    </a:solidFill>
                    <a:latin typeface="NikoshBAN" pitchFamily="2" charset="0"/>
                    <a:cs typeface="NikoshBAN" pitchFamily="2" charset="0"/>
                  </a:rPr>
                  <a:t> </a:t>
                </a:r>
                <a:r>
                  <a:rPr lang="en-US" sz="3600" dirty="0" smtClean="0">
                    <a:solidFill>
                      <a:schemeClr val="tx1"/>
                    </a:solidFill>
                    <a:latin typeface="NikoshBAN" pitchFamily="2" charset="0"/>
                    <a:cs typeface="NikoshBAN" pitchFamily="2" charset="0"/>
                  </a:rPr>
                  <a:t> </a:t>
                </a:r>
                <a14:m>
                  <m:oMath xmlns:m="http://schemas.openxmlformats.org/officeDocument/2006/math">
                    <m:sSup>
                      <m:sSupPr>
                        <m:ctrlPr>
                          <a:rPr lang="en-US" sz="3600" i="1">
                            <a:solidFill>
                              <a:schemeClr val="tx1"/>
                            </a:solidFill>
                            <a:latin typeface="Cambria Math"/>
                            <a:cs typeface="NikoshBAN" pitchFamily="2" charset="0"/>
                          </a:rPr>
                        </m:ctrlPr>
                      </m:sSupPr>
                      <m:e>
                        <m:r>
                          <a:rPr lang="en-US" sz="3600" b="0" i="1" smtClean="0">
                            <a:solidFill>
                              <a:schemeClr val="tx1"/>
                            </a:solidFill>
                            <a:latin typeface="Cambria Math"/>
                            <a:cs typeface="NikoshBAN" pitchFamily="2" charset="0"/>
                          </a:rPr>
                          <m:t>৪৫</m:t>
                        </m:r>
                      </m:e>
                      <m:sup>
                        <m:r>
                          <a:rPr lang="en-US" sz="3600" i="1">
                            <a:solidFill>
                              <a:schemeClr val="tx1"/>
                            </a:solidFill>
                            <a:latin typeface="Cambria Math"/>
                            <a:cs typeface="NikoshBAN" pitchFamily="2" charset="0"/>
                          </a:rPr>
                          <m:t>০</m:t>
                        </m:r>
                      </m:sup>
                    </m:sSup>
                  </m:oMath>
                </a14:m>
                <a:r>
                  <a:rPr lang="en-US" sz="3600" dirty="0">
                    <a:solidFill>
                      <a:schemeClr val="tx1"/>
                    </a:solidFill>
                    <a:latin typeface="NikoshBAN" pitchFamily="2" charset="0"/>
                    <a:cs typeface="NikoshBAN" pitchFamily="2" charset="0"/>
                  </a:rPr>
                  <a:t> ও   </a:t>
                </a:r>
                <a14:m>
                  <m:oMath xmlns:m="http://schemas.openxmlformats.org/officeDocument/2006/math">
                    <m:sSup>
                      <m:sSupPr>
                        <m:ctrlPr>
                          <a:rPr lang="en-US" sz="3600" i="1">
                            <a:solidFill>
                              <a:schemeClr val="tx1"/>
                            </a:solidFill>
                            <a:latin typeface="Cambria Math"/>
                            <a:cs typeface="NikoshBAN" pitchFamily="2" charset="0"/>
                          </a:rPr>
                        </m:ctrlPr>
                      </m:sSupPr>
                      <m:e>
                        <m:r>
                          <a:rPr lang="en-US" sz="3600" b="0" i="1" smtClean="0">
                            <a:solidFill>
                              <a:schemeClr val="tx1"/>
                            </a:solidFill>
                            <a:latin typeface="Cambria Math"/>
                            <a:cs typeface="NikoshBAN" pitchFamily="2" charset="0"/>
                          </a:rPr>
                          <m:t>৬০</m:t>
                        </m:r>
                      </m:e>
                      <m:sup>
                        <m:r>
                          <a:rPr lang="en-US" sz="3600" i="1">
                            <a:solidFill>
                              <a:schemeClr val="tx1"/>
                            </a:solidFill>
                            <a:latin typeface="Cambria Math"/>
                            <a:cs typeface="NikoshBAN" pitchFamily="2" charset="0"/>
                          </a:rPr>
                          <m:t>০</m:t>
                        </m:r>
                      </m:sup>
                    </m:sSup>
                    <m:r>
                      <a:rPr lang="en-US" sz="3600" i="1">
                        <a:solidFill>
                          <a:schemeClr val="tx1"/>
                        </a:solidFill>
                        <a:latin typeface="Cambria Math"/>
                        <a:cs typeface="NikoshBAN" pitchFamily="2" charset="0"/>
                      </a:rPr>
                      <m:t> </m:t>
                    </m:r>
                  </m:oMath>
                </a14:m>
                <a:r>
                  <a:rPr lang="en-US" sz="3600" dirty="0" err="1">
                    <a:solidFill>
                      <a:schemeClr val="tx1"/>
                    </a:solidFill>
                    <a:latin typeface="NikoshBAN" pitchFamily="2" charset="0"/>
                    <a:cs typeface="NikoshBAN" pitchFamily="2" charset="0"/>
                  </a:rPr>
                  <a:t>এবং</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একটির</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বিপরীত</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বাহুর</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দৈর্ঘ্য</a:t>
                </a:r>
                <a:r>
                  <a:rPr lang="en-US" sz="3600" dirty="0">
                    <a:solidFill>
                      <a:schemeClr val="tx1"/>
                    </a:solidFill>
                    <a:latin typeface="NikoshBAN" pitchFamily="2" charset="0"/>
                    <a:cs typeface="NikoshBAN" pitchFamily="2" charset="0"/>
                  </a:rPr>
                  <a:t> </a:t>
                </a:r>
                <a:r>
                  <a:rPr lang="en-US" sz="3600" dirty="0" smtClean="0">
                    <a:solidFill>
                      <a:schemeClr val="tx1"/>
                    </a:solidFill>
                    <a:latin typeface="NikoshBAN" pitchFamily="2" charset="0"/>
                    <a:cs typeface="NikoshBAN" pitchFamily="2" charset="0"/>
                  </a:rPr>
                  <a:t>৪.২ </a:t>
                </a:r>
                <a:r>
                  <a:rPr lang="en-US" sz="3600" dirty="0" err="1">
                    <a:solidFill>
                      <a:schemeClr val="tx1"/>
                    </a:solidFill>
                    <a:latin typeface="NikoshBAN" pitchFamily="2" charset="0"/>
                    <a:cs typeface="NikoshBAN" pitchFamily="2" charset="0"/>
                  </a:rPr>
                  <a:t>সে.মি</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দেয়া</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আছে</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ত্রিভুজটি</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আঁক</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আঁকার</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চিহ্ন</a:t>
                </a:r>
                <a:r>
                  <a:rPr lang="en-US" sz="3600" dirty="0">
                    <a:solidFill>
                      <a:schemeClr val="tx1"/>
                    </a:solidFill>
                    <a:latin typeface="NikoshBAN" pitchFamily="2" charset="0"/>
                    <a:cs typeface="NikoshBAN" pitchFamily="2" charset="0"/>
                  </a:rPr>
                  <a:t> ও </a:t>
                </a:r>
                <a:r>
                  <a:rPr lang="en-US" sz="3600" dirty="0" err="1">
                    <a:solidFill>
                      <a:schemeClr val="tx1"/>
                    </a:solidFill>
                    <a:latin typeface="NikoshBAN" pitchFamily="2" charset="0"/>
                    <a:cs typeface="NikoshBAN" pitchFamily="2" charset="0"/>
                  </a:rPr>
                  <a:t>বিবরণ</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বাধ্যতামূলক</a:t>
                </a:r>
                <a:r>
                  <a:rPr lang="en-US" sz="3600" dirty="0">
                    <a:solidFill>
                      <a:schemeClr val="tx1"/>
                    </a:solidFill>
                    <a:latin typeface="NikoshBAN" pitchFamily="2" charset="0"/>
                    <a:cs typeface="NikoshBAN" pitchFamily="2" charset="0"/>
                  </a:rPr>
                  <a:t>।)</a:t>
                </a:r>
              </a:p>
            </p:txBody>
          </p:sp>
        </mc:Choice>
        <mc:Fallback xmlns="">
          <p:sp>
            <p:nvSpPr>
              <p:cNvPr id="6" name="Rounded Rectangle 5"/>
              <p:cNvSpPr>
                <a:spLocks noRot="1" noChangeAspect="1" noMove="1" noResize="1" noEditPoints="1" noAdjustHandles="1" noChangeArrowheads="1" noChangeShapeType="1" noTextEdit="1"/>
              </p:cNvSpPr>
              <p:nvPr/>
            </p:nvSpPr>
            <p:spPr>
              <a:xfrm>
                <a:off x="152400" y="3352800"/>
                <a:ext cx="8873837" cy="2165140"/>
              </a:xfrm>
              <a:prstGeom prst="roundRect">
                <a:avLst/>
              </a:prstGeom>
              <a:blipFill rotWithShape="1">
                <a:blip r:embed="rId5"/>
                <a:stretch>
                  <a:fillRect l="-753" b="-279"/>
                </a:stretch>
              </a:blipFill>
            </p:spPr>
            <p:txBody>
              <a:bodyPr/>
              <a:lstStyle/>
              <a:p>
                <a:r>
                  <a:rPr lang="en-US">
                    <a:noFill/>
                  </a:rPr>
                  <a:t> </a:t>
                </a:r>
              </a:p>
            </p:txBody>
          </p:sp>
        </mc:Fallback>
      </mc:AlternateContent>
      <p:grpSp>
        <p:nvGrpSpPr>
          <p:cNvPr id="12" name="Group 11"/>
          <p:cNvGrpSpPr/>
          <p:nvPr/>
        </p:nvGrpSpPr>
        <p:grpSpPr>
          <a:xfrm>
            <a:off x="447675" y="1009650"/>
            <a:ext cx="1447800" cy="1752600"/>
            <a:chOff x="609600" y="1143000"/>
            <a:chExt cx="1447800" cy="1752600"/>
          </a:xfrm>
        </p:grpSpPr>
        <p:sp>
          <p:nvSpPr>
            <p:cNvPr id="7" name="Rectangle 6"/>
            <p:cNvSpPr/>
            <p:nvPr/>
          </p:nvSpPr>
          <p:spPr>
            <a:xfrm>
              <a:off x="609600" y="1885950"/>
              <a:ext cx="1447800" cy="7048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09600" y="1371600"/>
              <a:ext cx="1447800" cy="514350"/>
            </a:xfrm>
            <a:prstGeom prst="triangl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62000" y="2047875"/>
              <a:ext cx="304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219200" y="2071687"/>
              <a:ext cx="304800" cy="333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628775" y="2071687"/>
              <a:ext cx="304800" cy="333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5800" y="2590800"/>
              <a:ext cx="457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685800" y="2743200"/>
              <a:ext cx="6096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5-Point Star 10"/>
            <p:cNvSpPr/>
            <p:nvPr/>
          </p:nvSpPr>
          <p:spPr>
            <a:xfrm>
              <a:off x="1171575" y="1143000"/>
              <a:ext cx="381000" cy="3333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4" descr="C:\Users\MD AHSAN HABIB RUBEL\Desktop\click 0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606923"/>
            <a:ext cx="1905000" cy="1453152"/>
          </a:xfrm>
          <a:prstGeom prst="rect">
            <a:avLst/>
          </a:prstGeom>
          <a:gradFill flip="none" rotWithShape="1">
            <a:gsLst>
              <a:gs pos="63337">
                <a:srgbClr val="CAD7EF"/>
              </a:gs>
              <a:gs pos="51670">
                <a:srgbClr val="8BC4D4"/>
              </a:gs>
              <a:gs pos="61000">
                <a:srgbClr val="CAD7EF"/>
              </a:gs>
              <a:gs pos="72000">
                <a:srgbClr val="92D050"/>
              </a:gs>
              <a:gs pos="31000">
                <a:srgbClr val="009999"/>
              </a:gs>
              <a:gs pos="78000">
                <a:srgbClr val="C9D6EF"/>
              </a:gs>
              <a:gs pos="43340">
                <a:schemeClr val="tx1"/>
              </a:gs>
              <a:gs pos="86000">
                <a:srgbClr val="37AAB0"/>
              </a:gs>
              <a:gs pos="73000">
                <a:schemeClr val="accent1">
                  <a:tint val="44500"/>
                  <a:satMod val="160000"/>
                </a:schemeClr>
              </a:gs>
              <a:gs pos="100000">
                <a:schemeClr val="accent1">
                  <a:tint val="23500"/>
                  <a:satMod val="160000"/>
                </a:schemeClr>
              </a:gs>
            </a:gsLst>
            <a:lin ang="5400000" scaled="1"/>
            <a:tileRect/>
          </a:gradFill>
          <a:ln>
            <a:noFill/>
          </a:ln>
          <a:effectLst>
            <a:outerShdw blurRad="225425" dist="50800" dir="5220000" algn="ctr">
              <a:srgbClr val="000000">
                <a:alpha val="33000"/>
              </a:srgbClr>
            </a:outerShdw>
            <a:reflection blurRad="6350" stA="50000" endA="300" endPos="90000" dist="50800" dir="5400000" sy="-100000" algn="bl" rotWithShape="0"/>
            <a:softEdge rad="127000"/>
          </a:effectLst>
          <a:scene3d>
            <a:camera prst="perspectiveFront" fov="3300000">
              <a:rot lat="486000" lon="19530000" rev="174000"/>
            </a:camera>
            <a:lightRig rig="flat" dir="t"/>
          </a:scene3d>
          <a:sp3d extrusionH="254000" contourW="19050" prstMaterial="matte">
            <a:bevelT w="82550" h="44450" prst="slope"/>
            <a:bevelB w="82550" h="44450" prst="slope"/>
            <a:extrusionClr>
              <a:schemeClr val="accent6">
                <a:lumMod val="20000"/>
                <a:lumOff val="80000"/>
              </a:schemeClr>
            </a:extrusionClr>
            <a:contourClr>
              <a:schemeClr val="tx2">
                <a:lumMod val="40000"/>
                <a:lumOff val="60000"/>
              </a:schemeClr>
            </a:contourClr>
          </a:sp3d>
          <a:extLst/>
        </p:spPr>
      </p:pic>
      <p:sp>
        <p:nvSpPr>
          <p:cNvPr id="19" name="TextBox 18"/>
          <p:cNvSpPr txBox="1"/>
          <p:nvPr/>
        </p:nvSpPr>
        <p:spPr>
          <a:xfrm rot="5400000">
            <a:off x="7521356" y="1533073"/>
            <a:ext cx="2208620" cy="461665"/>
          </a:xfrm>
          <a:prstGeom prst="rect">
            <a:avLst/>
          </a:prstGeom>
          <a:noFill/>
          <a:ln w="9525">
            <a:solidFill>
              <a:srgbClr val="0000FF"/>
            </a:solidFill>
            <a:prstDash val="sysDash"/>
          </a:ln>
        </p:spPr>
        <p:txBody>
          <a:bodyPr wrap="square" rtlCol="0">
            <a:spAutoFit/>
          </a:bodyPr>
          <a:lstStyle/>
          <a:p>
            <a:r>
              <a:rPr lang="en-US" sz="2400" dirty="0" err="1" smtClean="0">
                <a:latin typeface="NikoshBAN" pitchFamily="2" charset="0"/>
                <a:cs typeface="NikoshBAN" pitchFamily="2" charset="0"/>
              </a:rPr>
              <a:t>সময়ঃ</a:t>
            </a:r>
            <a:r>
              <a:rPr lang="en-US" sz="2400" dirty="0" smtClean="0">
                <a:latin typeface="NikoshBAN" pitchFamily="2" charset="0"/>
                <a:cs typeface="NikoshBAN" pitchFamily="2" charset="0"/>
              </a:rPr>
              <a:t> ০1.০০  </a:t>
            </a:r>
            <a:r>
              <a:rPr lang="en-US" sz="2400" dirty="0" err="1" smtClean="0">
                <a:latin typeface="NikoshBAN" pitchFamily="2" charset="0"/>
                <a:cs typeface="NikoshBAN" pitchFamily="2" charset="0"/>
              </a:rPr>
              <a:t>মিনিট</a:t>
            </a:r>
            <a:endParaRPr lang="en-US" sz="2400" dirty="0">
              <a:latin typeface="NikoshBAN" pitchFamily="2" charset="0"/>
              <a:cs typeface="NikoshBAN" pitchFamily="2" charset="0"/>
            </a:endParaRPr>
          </a:p>
        </p:txBody>
      </p:sp>
      <p:pic>
        <p:nvPicPr>
          <p:cNvPr id="15" name="Picture 2" descr="H:\@_Circle,birds\বাংলা, গণিত_০৭_০৮_০৯ ও ১০\Presenter media.gif\B\pm09.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23875" y="2536472"/>
            <a:ext cx="990600" cy="74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3704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21"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8)">
                                      <p:cBhvr>
                                        <p:cTn id="12" dur="5000"/>
                                        <p:tgtEl>
                                          <p:spTgt spid="2"/>
                                        </p:tgtEl>
                                      </p:cBhvr>
                                    </p:animEffect>
                                  </p:childTnLst>
                                </p:cTn>
                              </p:par>
                              <p:par>
                                <p:cTn id="13" presetID="42"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1000"/>
                                        <p:tgtEl>
                                          <p:spTgt spid="1028"/>
                                        </p:tgtEl>
                                      </p:cBhvr>
                                    </p:animEffect>
                                    <p:anim calcmode="lin" valueType="num">
                                      <p:cBhvr>
                                        <p:cTn id="21" dur="1000" fill="hold"/>
                                        <p:tgtEl>
                                          <p:spTgt spid="1028"/>
                                        </p:tgtEl>
                                        <p:attrNameLst>
                                          <p:attrName>ppt_x</p:attrName>
                                        </p:attrNameLst>
                                      </p:cBhvr>
                                      <p:tavLst>
                                        <p:tav tm="0">
                                          <p:val>
                                            <p:strVal val="#ppt_x"/>
                                          </p:val>
                                        </p:tav>
                                        <p:tav tm="100000">
                                          <p:val>
                                            <p:strVal val="#ppt_x"/>
                                          </p:val>
                                        </p:tav>
                                      </p:tavLst>
                                    </p:anim>
                                    <p:anim calcmode="lin" valueType="num">
                                      <p:cBhvr>
                                        <p:cTn id="22" dur="1000" fill="hold"/>
                                        <p:tgtEl>
                                          <p:spTgt spid="1028"/>
                                        </p:tgtEl>
                                        <p:attrNameLst>
                                          <p:attrName>ppt_y</p:attrName>
                                        </p:attrNameLst>
                                      </p:cBhvr>
                                      <p:tavLst>
                                        <p:tav tm="0">
                                          <p:val>
                                            <p:strVal val="#ppt_y+.1"/>
                                          </p:val>
                                        </p:tav>
                                        <p:tav tm="100000">
                                          <p:val>
                                            <p:strVal val="#ppt_y"/>
                                          </p:val>
                                        </p:tav>
                                      </p:tavLst>
                                    </p:anim>
                                  </p:childTnLst>
                                </p:cTn>
                              </p:par>
                              <p:par>
                                <p:cTn id="23" presetID="21" presetClass="entr" presetSubtype="8"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8)">
                                      <p:cBhvr>
                                        <p:cTn id="25" dur="5000"/>
                                        <p:tgtEl>
                                          <p:spTgt spid="3"/>
                                        </p:tgtEl>
                                      </p:cBhvr>
                                    </p:animEffect>
                                  </p:childTnLst>
                                </p:cTn>
                              </p:par>
                              <p:par>
                                <p:cTn id="26" presetID="21" presetClass="entr" presetSubtype="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8)">
                                      <p:cBhvr>
                                        <p:cTn id="28" dur="5000"/>
                                        <p:tgtEl>
                                          <p:spTgt spid="4"/>
                                        </p:tgtEl>
                                      </p:cBhvr>
                                    </p:animEffect>
                                  </p:childTnLst>
                                </p:cTn>
                              </p:par>
                              <p:par>
                                <p:cTn id="29" presetID="21"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8)">
                                      <p:cBhvr>
                                        <p:cTn id="31" dur="5000"/>
                                        <p:tgtEl>
                                          <p:spTgt spid="5"/>
                                        </p:tgtEl>
                                      </p:cBhvr>
                                    </p:animEffect>
                                  </p:childTnLst>
                                </p:cTn>
                              </p:par>
                              <p:par>
                                <p:cTn id="32" presetID="21" presetClass="entr" presetSubtype="8"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8)">
                                      <p:cBhvr>
                                        <p:cTn id="34" dur="5000"/>
                                        <p:tgtEl>
                                          <p:spTgt spid="6"/>
                                        </p:tgtEl>
                                      </p:cBhvr>
                                    </p:animEffect>
                                  </p:childTnLst>
                                </p:cTn>
                              </p:par>
                              <p:par>
                                <p:cTn id="35" presetID="21"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8)">
                                      <p:cBhvr>
                                        <p:cTn id="37" dur="5000"/>
                                        <p:tgtEl>
                                          <p:spTgt spid="12"/>
                                        </p:tgtEl>
                                      </p:cBhvr>
                                    </p:animEffect>
                                  </p:childTnLst>
                                </p:cTn>
                              </p:par>
                              <p:par>
                                <p:cTn id="38" presetID="21" presetClass="entr" presetSubtype="8"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heel(8)">
                                      <p:cBhvr>
                                        <p:cTn id="40" dur="5000"/>
                                        <p:tgtEl>
                                          <p:spTgt spid="19"/>
                                        </p:tgtEl>
                                      </p:cBhvr>
                                    </p:animEffect>
                                  </p:childTnLst>
                                </p:cTn>
                              </p:par>
                              <p:par>
                                <p:cTn id="41" presetID="21" presetClass="entr" presetSubtype="8"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8)">
                                      <p:cBhvr>
                                        <p:cTn id="43" dur="5000"/>
                                        <p:tgtEl>
                                          <p:spTgt spid="15"/>
                                        </p:tgtEl>
                                      </p:cBhvr>
                                    </p:animEffect>
                                  </p:childTnLst>
                                </p:cTn>
                              </p:par>
                            </p:childTnLst>
                          </p:cTn>
                        </p:par>
                        <p:par>
                          <p:cTn id="44" fill="hold">
                            <p:stCondLst>
                              <p:cond delay="5000"/>
                            </p:stCondLst>
                            <p:childTnLst>
                              <p:par>
                                <p:cTn id="45" presetID="6" presetClass="exit" presetSubtype="32" fill="hold" grpId="1" nodeType="afterEffect">
                                  <p:stCondLst>
                                    <p:cond delay="10000"/>
                                  </p:stCondLst>
                                  <p:childTnLst>
                                    <p:animEffect transition="out" filter="circle(out)">
                                      <p:cBhvr>
                                        <p:cTn id="46" dur="5000"/>
                                        <p:tgtEl>
                                          <p:spTgt spid="2"/>
                                        </p:tgtEl>
                                      </p:cBhvr>
                                    </p:animEffect>
                                    <p:set>
                                      <p:cBhvr>
                                        <p:cTn id="47" dur="1" fill="hold">
                                          <p:stCondLst>
                                            <p:cond delay="4999"/>
                                          </p:stCondLst>
                                        </p:cTn>
                                        <p:tgtEl>
                                          <p:spTgt spid="2"/>
                                        </p:tgtEl>
                                        <p:attrNameLst>
                                          <p:attrName>style.visibility</p:attrName>
                                        </p:attrNameLst>
                                      </p:cBhvr>
                                      <p:to>
                                        <p:strVal val="hidden"/>
                                      </p:to>
                                    </p:set>
                                  </p:childTnLst>
                                </p:cTn>
                              </p:par>
                            </p:childTnLst>
                          </p:cTn>
                        </p:par>
                        <p:par>
                          <p:cTn id="48" fill="hold">
                            <p:stCondLst>
                              <p:cond delay="20000"/>
                            </p:stCondLst>
                            <p:childTnLst>
                              <p:par>
                                <p:cTn id="49" presetID="6" presetClass="exit" presetSubtype="32" fill="hold" grpId="1" nodeType="afterEffect">
                                  <p:stCondLst>
                                    <p:cond delay="0"/>
                                  </p:stCondLst>
                                  <p:childTnLst>
                                    <p:animEffect transition="out" filter="circle(out)">
                                      <p:cBhvr>
                                        <p:cTn id="50" dur="5000"/>
                                        <p:tgtEl>
                                          <p:spTgt spid="3"/>
                                        </p:tgtEl>
                                      </p:cBhvr>
                                    </p:animEffect>
                                    <p:set>
                                      <p:cBhvr>
                                        <p:cTn id="51" dur="1" fill="hold">
                                          <p:stCondLst>
                                            <p:cond delay="4999"/>
                                          </p:stCondLst>
                                        </p:cTn>
                                        <p:tgtEl>
                                          <p:spTgt spid="3"/>
                                        </p:tgtEl>
                                        <p:attrNameLst>
                                          <p:attrName>style.visibility</p:attrName>
                                        </p:attrNameLst>
                                      </p:cBhvr>
                                      <p:to>
                                        <p:strVal val="hidden"/>
                                      </p:to>
                                    </p:set>
                                  </p:childTnLst>
                                </p:cTn>
                              </p:par>
                            </p:childTnLst>
                          </p:cTn>
                        </p:par>
                        <p:par>
                          <p:cTn id="52" fill="hold">
                            <p:stCondLst>
                              <p:cond delay="25000"/>
                            </p:stCondLst>
                            <p:childTnLst>
                              <p:par>
                                <p:cTn id="53" presetID="6" presetClass="exit" presetSubtype="32" fill="hold" grpId="1" nodeType="afterEffect">
                                  <p:stCondLst>
                                    <p:cond delay="0"/>
                                  </p:stCondLst>
                                  <p:childTnLst>
                                    <p:animEffect transition="out" filter="circle(out)">
                                      <p:cBhvr>
                                        <p:cTn id="54" dur="5000"/>
                                        <p:tgtEl>
                                          <p:spTgt spid="4"/>
                                        </p:tgtEl>
                                      </p:cBhvr>
                                    </p:animEffect>
                                    <p:set>
                                      <p:cBhvr>
                                        <p:cTn id="55" dur="1" fill="hold">
                                          <p:stCondLst>
                                            <p:cond delay="4999"/>
                                          </p:stCondLst>
                                        </p:cTn>
                                        <p:tgtEl>
                                          <p:spTgt spid="4"/>
                                        </p:tgtEl>
                                        <p:attrNameLst>
                                          <p:attrName>style.visibility</p:attrName>
                                        </p:attrNameLst>
                                      </p:cBhvr>
                                      <p:to>
                                        <p:strVal val="hidden"/>
                                      </p:to>
                                    </p:set>
                                  </p:childTnLst>
                                </p:cTn>
                              </p:par>
                              <p:par>
                                <p:cTn id="56" presetID="6" presetClass="exit" presetSubtype="32" fill="hold" grpId="1" nodeType="withEffect">
                                  <p:stCondLst>
                                    <p:cond delay="0"/>
                                  </p:stCondLst>
                                  <p:childTnLst>
                                    <p:animEffect transition="out" filter="circle(out)">
                                      <p:cBhvr>
                                        <p:cTn id="57" dur="5000"/>
                                        <p:tgtEl>
                                          <p:spTgt spid="5"/>
                                        </p:tgtEl>
                                      </p:cBhvr>
                                    </p:animEffect>
                                    <p:set>
                                      <p:cBhvr>
                                        <p:cTn id="58" dur="1" fill="hold">
                                          <p:stCondLst>
                                            <p:cond delay="4999"/>
                                          </p:stCondLst>
                                        </p:cTn>
                                        <p:tgtEl>
                                          <p:spTgt spid="5"/>
                                        </p:tgtEl>
                                        <p:attrNameLst>
                                          <p:attrName>style.visibility</p:attrName>
                                        </p:attrNameLst>
                                      </p:cBhvr>
                                      <p:to>
                                        <p:strVal val="hidden"/>
                                      </p:to>
                                    </p:set>
                                  </p:childTnLst>
                                </p:cTn>
                              </p:par>
                              <p:par>
                                <p:cTn id="59" presetID="6" presetClass="exit" presetSubtype="16" fill="hold" grpId="1" nodeType="withEffect">
                                  <p:stCondLst>
                                    <p:cond delay="0"/>
                                  </p:stCondLst>
                                  <p:childTnLst>
                                    <p:animEffect transition="out" filter="circle(in)">
                                      <p:cBhvr>
                                        <p:cTn id="60" dur="5000"/>
                                        <p:tgtEl>
                                          <p:spTgt spid="6"/>
                                        </p:tgtEl>
                                      </p:cBhvr>
                                    </p:animEffect>
                                    <p:set>
                                      <p:cBhvr>
                                        <p:cTn id="61" dur="1" fill="hold">
                                          <p:stCondLst>
                                            <p:cond delay="4999"/>
                                          </p:stCondLst>
                                        </p:cTn>
                                        <p:tgtEl>
                                          <p:spTgt spid="6"/>
                                        </p:tgtEl>
                                        <p:attrNameLst>
                                          <p:attrName>style.visibility</p:attrName>
                                        </p:attrNameLst>
                                      </p:cBhvr>
                                      <p:to>
                                        <p:strVal val="hidden"/>
                                      </p:to>
                                    </p:set>
                                  </p:childTnLst>
                                </p:cTn>
                              </p:par>
                              <p:par>
                                <p:cTn id="62" presetID="6" presetClass="exit" presetSubtype="32" fill="hold" nodeType="withEffect">
                                  <p:stCondLst>
                                    <p:cond delay="0"/>
                                  </p:stCondLst>
                                  <p:childTnLst>
                                    <p:animEffect transition="out" filter="circle(out)">
                                      <p:cBhvr>
                                        <p:cTn id="63" dur="5000"/>
                                        <p:tgtEl>
                                          <p:spTgt spid="12"/>
                                        </p:tgtEl>
                                      </p:cBhvr>
                                    </p:animEffect>
                                    <p:set>
                                      <p:cBhvr>
                                        <p:cTn id="64" dur="1" fill="hold">
                                          <p:stCondLst>
                                            <p:cond delay="4999"/>
                                          </p:stCondLst>
                                        </p:cTn>
                                        <p:tgtEl>
                                          <p:spTgt spid="12"/>
                                        </p:tgtEl>
                                        <p:attrNameLst>
                                          <p:attrName>style.visibility</p:attrName>
                                        </p:attrNameLst>
                                      </p:cBhvr>
                                      <p:to>
                                        <p:strVal val="hidden"/>
                                      </p:to>
                                    </p:set>
                                  </p:childTnLst>
                                </p:cTn>
                              </p:par>
                              <p:par>
                                <p:cTn id="65" presetID="6" presetClass="exit" presetSubtype="32" fill="hold" grpId="1" nodeType="withEffect">
                                  <p:stCondLst>
                                    <p:cond delay="0"/>
                                  </p:stCondLst>
                                  <p:childTnLst>
                                    <p:animEffect transition="out" filter="circle(out)">
                                      <p:cBhvr>
                                        <p:cTn id="66" dur="5000"/>
                                        <p:tgtEl>
                                          <p:spTgt spid="19"/>
                                        </p:tgtEl>
                                      </p:cBhvr>
                                    </p:animEffect>
                                    <p:set>
                                      <p:cBhvr>
                                        <p:cTn id="67" dur="1" fill="hold">
                                          <p:stCondLst>
                                            <p:cond delay="4999"/>
                                          </p:stCondLst>
                                        </p:cTn>
                                        <p:tgtEl>
                                          <p:spTgt spid="19"/>
                                        </p:tgtEl>
                                        <p:attrNameLst>
                                          <p:attrName>style.visibility</p:attrName>
                                        </p:attrNameLst>
                                      </p:cBhvr>
                                      <p:to>
                                        <p:strVal val="hidden"/>
                                      </p:to>
                                    </p:set>
                                  </p:childTnLst>
                                </p:cTn>
                              </p:par>
                              <p:par>
                                <p:cTn id="68" presetID="6" presetClass="exit" presetSubtype="32" fill="hold" nodeType="withEffect">
                                  <p:stCondLst>
                                    <p:cond delay="0"/>
                                  </p:stCondLst>
                                  <p:childTnLst>
                                    <p:animEffect transition="out" filter="circle(out)">
                                      <p:cBhvr>
                                        <p:cTn id="69" dur="5000"/>
                                        <p:tgtEl>
                                          <p:spTgt spid="15"/>
                                        </p:tgtEl>
                                      </p:cBhvr>
                                    </p:animEffect>
                                    <p:set>
                                      <p:cBhvr>
                                        <p:cTn id="70" dur="1" fill="hold">
                                          <p:stCondLst>
                                            <p:cond delay="4999"/>
                                          </p:stCondLst>
                                        </p:cTn>
                                        <p:tgtEl>
                                          <p:spTgt spid="15"/>
                                        </p:tgtEl>
                                        <p:attrNameLst>
                                          <p:attrName>style.visibility</p:attrName>
                                        </p:attrNameLst>
                                      </p:cBhvr>
                                      <p:to>
                                        <p:strVal val="hidden"/>
                                      </p:to>
                                    </p:set>
                                  </p:childTnLst>
                                </p:cTn>
                              </p:par>
                              <p:par>
                                <p:cTn id="71" presetID="42" presetClass="exit" presetSubtype="0" fill="hold" nodeType="withEffect">
                                  <p:stCondLst>
                                    <p:cond delay="0"/>
                                  </p:stCondLst>
                                  <p:childTnLst>
                                    <p:animEffect transition="out" filter="fade">
                                      <p:cBhvr>
                                        <p:cTn id="72" dur="1000"/>
                                        <p:tgtEl>
                                          <p:spTgt spid="1026"/>
                                        </p:tgtEl>
                                      </p:cBhvr>
                                    </p:animEffect>
                                    <p:anim calcmode="lin" valueType="num">
                                      <p:cBhvr>
                                        <p:cTn id="73" dur="1000"/>
                                        <p:tgtEl>
                                          <p:spTgt spid="1026"/>
                                        </p:tgtEl>
                                        <p:attrNameLst>
                                          <p:attrName>ppt_x</p:attrName>
                                        </p:attrNameLst>
                                      </p:cBhvr>
                                      <p:tavLst>
                                        <p:tav tm="0">
                                          <p:val>
                                            <p:strVal val="ppt_x"/>
                                          </p:val>
                                        </p:tav>
                                        <p:tav tm="100000">
                                          <p:val>
                                            <p:strVal val="ppt_x"/>
                                          </p:val>
                                        </p:tav>
                                      </p:tavLst>
                                    </p:anim>
                                    <p:anim calcmode="lin" valueType="num">
                                      <p:cBhvr>
                                        <p:cTn id="74" dur="1000"/>
                                        <p:tgtEl>
                                          <p:spTgt spid="1026"/>
                                        </p:tgtEl>
                                        <p:attrNameLst>
                                          <p:attrName>ppt_y</p:attrName>
                                        </p:attrNameLst>
                                      </p:cBhvr>
                                      <p:tavLst>
                                        <p:tav tm="0">
                                          <p:val>
                                            <p:strVal val="ppt_y"/>
                                          </p:val>
                                        </p:tav>
                                        <p:tav tm="100000">
                                          <p:val>
                                            <p:strVal val="ppt_y+.1"/>
                                          </p:val>
                                        </p:tav>
                                      </p:tavLst>
                                    </p:anim>
                                    <p:set>
                                      <p:cBhvr>
                                        <p:cTn id="75" dur="1" fill="hold">
                                          <p:stCondLst>
                                            <p:cond delay="999"/>
                                          </p:stCondLst>
                                        </p:cTn>
                                        <p:tgtEl>
                                          <p:spTgt spid="1026"/>
                                        </p:tgtEl>
                                        <p:attrNameLst>
                                          <p:attrName>style.visibility</p:attrName>
                                        </p:attrNameLst>
                                      </p:cBhvr>
                                      <p:to>
                                        <p:strVal val="hidden"/>
                                      </p:to>
                                    </p:set>
                                  </p:childTnLst>
                                </p:cTn>
                              </p:par>
                              <p:par>
                                <p:cTn id="76" presetID="42" presetClass="exit" presetSubtype="0" fill="hold" nodeType="withEffect">
                                  <p:stCondLst>
                                    <p:cond delay="0"/>
                                  </p:stCondLst>
                                  <p:childTnLst>
                                    <p:animEffect transition="out" filter="fade">
                                      <p:cBhvr>
                                        <p:cTn id="77" dur="1000"/>
                                        <p:tgtEl>
                                          <p:spTgt spid="1028"/>
                                        </p:tgtEl>
                                      </p:cBhvr>
                                    </p:animEffect>
                                    <p:anim calcmode="lin" valueType="num">
                                      <p:cBhvr>
                                        <p:cTn id="78" dur="1000"/>
                                        <p:tgtEl>
                                          <p:spTgt spid="1028"/>
                                        </p:tgtEl>
                                        <p:attrNameLst>
                                          <p:attrName>ppt_x</p:attrName>
                                        </p:attrNameLst>
                                      </p:cBhvr>
                                      <p:tavLst>
                                        <p:tav tm="0">
                                          <p:val>
                                            <p:strVal val="ppt_x"/>
                                          </p:val>
                                        </p:tav>
                                        <p:tav tm="100000">
                                          <p:val>
                                            <p:strVal val="ppt_x"/>
                                          </p:val>
                                        </p:tav>
                                      </p:tavLst>
                                    </p:anim>
                                    <p:anim calcmode="lin" valueType="num">
                                      <p:cBhvr>
                                        <p:cTn id="79" dur="1000"/>
                                        <p:tgtEl>
                                          <p:spTgt spid="1028"/>
                                        </p:tgtEl>
                                        <p:attrNameLst>
                                          <p:attrName>ppt_y</p:attrName>
                                        </p:attrNameLst>
                                      </p:cBhvr>
                                      <p:tavLst>
                                        <p:tav tm="0">
                                          <p:val>
                                            <p:strVal val="ppt_y"/>
                                          </p:val>
                                        </p:tav>
                                        <p:tav tm="100000">
                                          <p:val>
                                            <p:strVal val="ppt_y+.1"/>
                                          </p:val>
                                        </p:tav>
                                      </p:tavLst>
                                    </p:anim>
                                    <p:set>
                                      <p:cBhvr>
                                        <p:cTn id="80" dur="1" fill="hold">
                                          <p:stCondLst>
                                            <p:cond delay="999"/>
                                          </p:stCondLst>
                                        </p:cTn>
                                        <p:tgtEl>
                                          <p:spTgt spid="1028"/>
                                        </p:tgtEl>
                                        <p:attrNameLst>
                                          <p:attrName>style.visibility</p:attrName>
                                        </p:attrNameLst>
                                      </p:cBhvr>
                                      <p:to>
                                        <p:strVal val="hidden"/>
                                      </p:to>
                                    </p:set>
                                  </p:childTnLst>
                                </p:cTn>
                              </p:par>
                            </p:childTnLst>
                          </p:cTn>
                        </p:par>
                        <p:par>
                          <p:cTn id="81" fill="hold">
                            <p:stCondLst>
                              <p:cond delay="30000"/>
                            </p:stCondLst>
                            <p:childTnLst>
                              <p:par>
                                <p:cTn id="82" presetID="6" presetClass="exit" presetSubtype="32" fill="hold" nodeType="afterEffect">
                                  <p:stCondLst>
                                    <p:cond delay="0"/>
                                  </p:stCondLst>
                                  <p:childTnLst>
                                    <p:animEffect transition="out" filter="circle(out)">
                                      <p:cBhvr>
                                        <p:cTn id="83" dur="5000"/>
                                        <p:tgtEl>
                                          <p:spTgt spid="18"/>
                                        </p:tgtEl>
                                      </p:cBhvr>
                                    </p:animEffect>
                                    <p:set>
                                      <p:cBhvr>
                                        <p:cTn id="84" dur="1" fill="hold">
                                          <p:stCondLst>
                                            <p:cond delay="4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2" grpId="0"/>
      <p:bldP spid="2" grpId="1"/>
      <p:bldP spid="3" grpId="0"/>
      <p:bldP spid="3" grpId="1"/>
      <p:bldP spid="4" grpId="0"/>
      <p:bldP spid="4" grpId="1"/>
      <p:bldP spid="5" grpId="0" animBg="1"/>
      <p:bldP spid="5" grpId="1" animBg="1"/>
      <p:bldP spid="6" grpId="0" animBg="1"/>
      <p:bldP spid="6" grpId="1" animBg="1"/>
      <p:bldP spid="19" grpId="0" animBg="1"/>
      <p:bldP spid="1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8" name="Group 387"/>
          <p:cNvGrpSpPr/>
          <p:nvPr/>
        </p:nvGrpSpPr>
        <p:grpSpPr>
          <a:xfrm>
            <a:off x="10886" y="304724"/>
            <a:ext cx="4495801" cy="4953000"/>
            <a:chOff x="895351" y="304799"/>
            <a:chExt cx="6877050" cy="6248401"/>
          </a:xfrm>
          <a:scene3d>
            <a:camera prst="perspectiveFront" fov="3300000">
              <a:rot lat="486000" lon="19530000" rev="174000"/>
            </a:camera>
            <a:lightRig rig="harsh" dir="t">
              <a:rot lat="0" lon="0" rev="3000000"/>
            </a:lightRig>
          </a:scene3d>
        </p:grpSpPr>
        <p:pic>
          <p:nvPicPr>
            <p:cNvPr id="389" name="Picture 2" descr="C:\Users\MD AHSAN HABIB RUBEL\Desktop\Fecebook\S 04_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351" y="304799"/>
              <a:ext cx="6877050" cy="6248401"/>
            </a:xfrm>
            <a:prstGeom prst="rect">
              <a:avLst/>
            </a:prstGeom>
            <a:solidFill>
              <a:srgbClr val="FFFFFF">
                <a:shade val="85000"/>
              </a:srgbClr>
            </a:solidFill>
            <a:ln w="34925" cap="rnd">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a:extLst/>
          </p:spPr>
        </p:pic>
        <p:pic>
          <p:nvPicPr>
            <p:cNvPr id="390" name="Picture 2" descr="C:\Users\MD AHSAN HABIB RUBEL\Desktop\Rabiul Is[am 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4612" y="2678068"/>
              <a:ext cx="1741229" cy="943094"/>
            </a:xfrm>
            <a:prstGeom prst="rect">
              <a:avLst/>
            </a:prstGeom>
            <a:ln w="34925">
              <a:solidFill>
                <a:srgbClr val="FFFFFF"/>
              </a:solidFill>
            </a:ln>
            <a:effectLst>
              <a:glow rad="101600">
                <a:schemeClr val="accent5">
                  <a:satMod val="175000"/>
                  <a:alpha val="40000"/>
                </a:schemeClr>
              </a:glow>
              <a:outerShdw blurRad="317500" dir="2700000" algn="ctr">
                <a:srgbClr val="000000">
                  <a:alpha val="43000"/>
                </a:srgbClr>
              </a:outerShdw>
              <a:reflection blurRad="12700" stA="30000" endPos="30000" dist="5000" dir="5400000" sy="-100000" algn="bl" rotWithShape="0"/>
              <a:softEdge rad="63500"/>
            </a:effectLst>
            <a:sp3d extrusionH="38100" prstMaterial="clear">
              <a:bevelT w="260350" h="50800" prst="softRound"/>
              <a:bevelB prst="softRound"/>
            </a:sp3d>
            <a:extLst>
              <a:ext uri="{909E8E84-426E-40DD-AFC4-6F175D3DCCD1}">
                <a14:hiddenFill xmlns:a14="http://schemas.microsoft.com/office/drawing/2010/main">
                  <a:solidFill>
                    <a:srgbClr val="FFFFFF"/>
                  </a:solidFill>
                </a14:hiddenFill>
              </a:ext>
            </a:extLst>
          </p:spPr>
        </p:pic>
      </p:grpSp>
      <p:pic>
        <p:nvPicPr>
          <p:cNvPr id="24" name="Picture 4" descr="C:\Users\MD AHSAN HABIB RUBEL\Desktop\click 0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3292" y="41704"/>
            <a:ext cx="1679249" cy="1260179"/>
          </a:xfrm>
          <a:prstGeom prst="ellipse">
            <a:avLst/>
          </a:prstGeom>
          <a:gradFill flip="none" rotWithShape="1">
            <a:gsLst>
              <a:gs pos="59000">
                <a:srgbClr val="C00000"/>
              </a:gs>
              <a:gs pos="59000">
                <a:schemeClr val="tx1"/>
              </a:gs>
              <a:gs pos="15000">
                <a:srgbClr val="FF0000"/>
              </a:gs>
              <a:gs pos="72000">
                <a:schemeClr val="tx1"/>
              </a:gs>
              <a:gs pos="37170">
                <a:srgbClr val="80CC4D"/>
              </a:gs>
              <a:gs pos="31000">
                <a:srgbClr val="009999"/>
              </a:gs>
              <a:gs pos="66000">
                <a:srgbClr val="FFFF00"/>
              </a:gs>
              <a:gs pos="86000">
                <a:srgbClr val="37AAB0"/>
              </a:gs>
              <a:gs pos="24000">
                <a:schemeClr val="accent1">
                  <a:tint val="44500"/>
                  <a:satMod val="160000"/>
                </a:schemeClr>
              </a:gs>
              <a:gs pos="94000">
                <a:srgbClr val="00B0F0"/>
              </a:gs>
            </a:gsLst>
            <a:lin ang="13500000" scaled="1"/>
            <a:tileRect/>
          </a:gradFill>
          <a:ln w="34925" cap="rnd">
            <a:noFill/>
            <a:prstDash val="solid"/>
          </a:ln>
          <a:effectLst>
            <a:glow rad="101600">
              <a:schemeClr val="accent5">
                <a:satMod val="175000"/>
                <a:alpha val="40000"/>
              </a:schemeClr>
            </a:glow>
            <a:outerShdw blurRad="190500" dist="228600" dir="2700000" algn="ctr">
              <a:srgbClr val="000000">
                <a:alpha val="30000"/>
              </a:srgbClr>
            </a:outerShdw>
            <a:reflection blurRad="6350" stA="50000" endA="295" endPos="92000" dist="101600" dir="5400000" sy="-100000" algn="bl" rotWithShape="0"/>
          </a:effectLst>
          <a:scene3d>
            <a:camera prst="orthographicFront">
              <a:rot lat="0" lon="0" rev="0"/>
            </a:camera>
            <a:lightRig rig="glow" dir="t">
              <a:rot lat="0" lon="0" rev="4800000"/>
            </a:lightRig>
          </a:scene3d>
          <a:sp3d prstMaterial="matte">
            <a:bevelT w="127000" h="63500"/>
          </a:sp3d>
          <a:extLst/>
        </p:spPr>
      </p:pic>
      <p:sp>
        <p:nvSpPr>
          <p:cNvPr id="160" name="Date Placeholder 159"/>
          <p:cNvSpPr>
            <a:spLocks noGrp="1"/>
          </p:cNvSpPr>
          <p:nvPr>
            <p:ph type="dt" sz="half" idx="10"/>
          </p:nvPr>
        </p:nvSpPr>
        <p:spPr/>
        <p:txBody>
          <a:bodyPr/>
          <a:lstStyle/>
          <a:p>
            <a:fld id="{37143464-4F5D-482D-B1F8-3C5A11DDDF2B}" type="datetime1">
              <a:rPr lang="en-US" smtClean="0">
                <a:latin typeface="Nikosh" pitchFamily="2" charset="0"/>
                <a:cs typeface="Nikosh" pitchFamily="2" charset="0"/>
              </a:rPr>
              <a:t>9/10/2021</a:t>
            </a:fld>
            <a:endParaRPr lang="en-US" dirty="0">
              <a:latin typeface="Nikosh" pitchFamily="2" charset="0"/>
              <a:cs typeface="Nikosh" pitchFamily="2" charset="0"/>
            </a:endParaRPr>
          </a:p>
        </p:txBody>
      </p:sp>
      <p:sp>
        <p:nvSpPr>
          <p:cNvPr id="162" name="Slide Number Placeholder 161"/>
          <p:cNvSpPr>
            <a:spLocks noGrp="1"/>
          </p:cNvSpPr>
          <p:nvPr>
            <p:ph type="sldNum" sz="quarter" idx="12"/>
          </p:nvPr>
        </p:nvSpPr>
        <p:spPr/>
        <p:txBody>
          <a:bodyPr/>
          <a:lstStyle/>
          <a:p>
            <a:fld id="{B6F15528-21DE-4FAA-801E-634DDDAF4B2B}" type="slidenum">
              <a:rPr lang="en-US" smtClean="0">
                <a:latin typeface="Nikosh" pitchFamily="2" charset="0"/>
                <a:cs typeface="Nikosh" pitchFamily="2" charset="0"/>
              </a:rPr>
              <a:pPr/>
              <a:t>19</a:t>
            </a:fld>
            <a:endParaRPr lang="en-US" dirty="0">
              <a:latin typeface="Nikosh" pitchFamily="2" charset="0"/>
              <a:cs typeface="Nikosh" pitchFamily="2" charset="0"/>
            </a:endParaRPr>
          </a:p>
        </p:txBody>
      </p:sp>
      <p:sp>
        <p:nvSpPr>
          <p:cNvPr id="163" name="Footer Placeholder 162"/>
          <p:cNvSpPr>
            <a:spLocks noGrp="1"/>
          </p:cNvSpPr>
          <p:nvPr>
            <p:ph type="ftr" sz="quarter" idx="11"/>
          </p:nvPr>
        </p:nvSpPr>
        <p:spPr/>
        <p:txBody>
          <a:bodyPr/>
          <a:lstStyle/>
          <a:p>
            <a:r>
              <a:rPr lang="en-US" smtClean="0"/>
              <a:t>dphofm.r@biul@gmail.com</a:t>
            </a:r>
            <a:endParaRPr lang="en-US" dirty="0"/>
          </a:p>
        </p:txBody>
      </p:sp>
      <p:sp>
        <p:nvSpPr>
          <p:cNvPr id="25" name="TextBox 24"/>
          <p:cNvSpPr txBox="1"/>
          <p:nvPr/>
        </p:nvSpPr>
        <p:spPr>
          <a:xfrm rot="16200000">
            <a:off x="7791797" y="4777877"/>
            <a:ext cx="2208619" cy="461665"/>
          </a:xfrm>
          <a:prstGeom prst="rect">
            <a:avLst/>
          </a:prstGeom>
          <a:solidFill>
            <a:schemeClr val="tx1"/>
          </a:solidFill>
          <a:ln w="9525">
            <a:solidFill>
              <a:srgbClr val="0000FF"/>
            </a:solidFill>
            <a:prstDash val="sysDash"/>
          </a:ln>
        </p:spPr>
        <p:txBody>
          <a:bodyPr wrap="square" rtlCol="0">
            <a:spAutoFit/>
          </a:bodyPr>
          <a:lstStyle/>
          <a:p>
            <a:r>
              <a:rPr lang="en-US" sz="2400" dirty="0" err="1" smtClean="0">
                <a:solidFill>
                  <a:schemeClr val="bg1"/>
                </a:solidFill>
                <a:latin typeface="NikoshBAN" pitchFamily="2" charset="0"/>
                <a:cs typeface="NikoshBAN" pitchFamily="2" charset="0"/>
              </a:rPr>
              <a:t>সময়ঃ</a:t>
            </a:r>
            <a:r>
              <a:rPr lang="en-US" sz="2400" dirty="0" smtClean="0">
                <a:solidFill>
                  <a:schemeClr val="bg1"/>
                </a:solidFill>
                <a:latin typeface="NikoshBAN" pitchFamily="2" charset="0"/>
                <a:cs typeface="NikoshBAN" pitchFamily="2" charset="0"/>
              </a:rPr>
              <a:t> 01.০০  </a:t>
            </a:r>
            <a:r>
              <a:rPr lang="en-US" sz="2400" dirty="0" err="1" smtClean="0">
                <a:solidFill>
                  <a:schemeClr val="bg1"/>
                </a:solidFill>
                <a:latin typeface="NikoshBAN" pitchFamily="2" charset="0"/>
                <a:cs typeface="NikoshBAN" pitchFamily="2" charset="0"/>
              </a:rPr>
              <a:t>মিনিট</a:t>
            </a:r>
            <a:endParaRPr lang="en-US" sz="2400" dirty="0">
              <a:solidFill>
                <a:schemeClr val="bg1"/>
              </a:solidFill>
              <a:latin typeface="NikoshBAN" pitchFamily="2" charset="0"/>
              <a:cs typeface="NikoshBAN" pitchFamily="2" charset="0"/>
            </a:endParaRPr>
          </a:p>
        </p:txBody>
      </p:sp>
      <p:grpSp>
        <p:nvGrpSpPr>
          <p:cNvPr id="10" name="Group 9"/>
          <p:cNvGrpSpPr/>
          <p:nvPr/>
        </p:nvGrpSpPr>
        <p:grpSpPr>
          <a:xfrm>
            <a:off x="2399702" y="0"/>
            <a:ext cx="5812328" cy="4242962"/>
            <a:chOff x="2002827" y="1189249"/>
            <a:chExt cx="5178908" cy="5084831"/>
          </a:xfrm>
        </p:grpSpPr>
        <p:sp>
          <p:nvSpPr>
            <p:cNvPr id="11" name="Sun 7"/>
            <p:cNvSpPr/>
            <p:nvPr/>
          </p:nvSpPr>
          <p:spPr>
            <a:xfrm>
              <a:off x="2438400" y="2209800"/>
              <a:ext cx="4343400" cy="30480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Users\MD AHSAN HABIB RUBEL\Desktop\Fecebook\Flower-02.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02827" y="1189249"/>
              <a:ext cx="5178908" cy="5084831"/>
            </a:xfrm>
            <a:prstGeom prst="cub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23" name="Title 1"/>
          <p:cNvSpPr txBox="1">
            <a:spLocks/>
          </p:cNvSpPr>
          <p:nvPr/>
        </p:nvSpPr>
        <p:spPr>
          <a:xfrm>
            <a:off x="152400" y="671793"/>
            <a:ext cx="8623481" cy="2858236"/>
          </a:xfrm>
          <a:prstGeom prst="rect">
            <a:avLst/>
          </a:prstGeom>
          <a:noFill/>
        </p:spPr>
        <p:txBody>
          <a:bodyPr numCol="1">
            <a:prstTxWarp prst="textChevronInverted">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gradFill flip="none" rotWithShape="1">
                  <a:gsLst>
                    <a:gs pos="0">
                      <a:srgbClr val="A603AB"/>
                    </a:gs>
                    <a:gs pos="15000">
                      <a:srgbClr val="0819FB"/>
                    </a:gs>
                    <a:gs pos="62000">
                      <a:srgbClr val="1A8D48"/>
                    </a:gs>
                    <a:gs pos="29000">
                      <a:srgbClr val="FFFF00"/>
                    </a:gs>
                    <a:gs pos="86125">
                      <a:srgbClr val="E91C5D"/>
                    </a:gs>
                    <a:gs pos="78000">
                      <a:srgbClr val="0000FF"/>
                    </a:gs>
                    <a:gs pos="42000">
                      <a:srgbClr val="EB2B3F"/>
                    </a:gs>
                    <a:gs pos="38000">
                      <a:srgbClr val="00FFCC"/>
                    </a:gs>
                    <a:gs pos="88000">
                      <a:srgbClr val="E81766"/>
                    </a:gs>
                    <a:gs pos="100000">
                      <a:srgbClr val="A603AB"/>
                    </a:gs>
                  </a:gsLst>
                  <a:lin ang="16200000" scaled="1"/>
                  <a:tileRect/>
                </a:gradFill>
                <a:latin typeface="NikoshBAN" pitchFamily="2" charset="0"/>
                <a:cs typeface="NikoshBAN" pitchFamily="2" charset="0"/>
              </a:rPr>
              <a:t>স</a:t>
            </a:r>
            <a:r>
              <a:rPr lang="en-US" dirty="0" err="1" smtClean="0">
                <a:gradFill flip="none" rotWithShape="1">
                  <a:gsLst>
                    <a:gs pos="0">
                      <a:srgbClr val="A603AB"/>
                    </a:gs>
                    <a:gs pos="15000">
                      <a:srgbClr val="0819FB"/>
                    </a:gs>
                    <a:gs pos="62000">
                      <a:srgbClr val="1A8D48"/>
                    </a:gs>
                    <a:gs pos="29000">
                      <a:srgbClr val="FFFF00"/>
                    </a:gs>
                    <a:gs pos="86125">
                      <a:srgbClr val="E91C5D"/>
                    </a:gs>
                    <a:gs pos="78000">
                      <a:srgbClr val="0000FF"/>
                    </a:gs>
                    <a:gs pos="42000">
                      <a:srgbClr val="EB2B3F"/>
                    </a:gs>
                    <a:gs pos="38000">
                      <a:srgbClr val="00FFCC"/>
                    </a:gs>
                    <a:gs pos="88000">
                      <a:srgbClr val="E81766"/>
                    </a:gs>
                    <a:gs pos="100000">
                      <a:srgbClr val="A603AB"/>
                    </a:gs>
                  </a:gsLst>
                  <a:lin ang="5400000" scaled="1"/>
                  <a:tileRect/>
                </a:gradFill>
                <a:latin typeface="NikoshBAN" pitchFamily="2" charset="0"/>
                <a:cs typeface="NikoshBAN" pitchFamily="2" charset="0"/>
              </a:rPr>
              <a:t>বা</a:t>
            </a:r>
            <a:r>
              <a:rPr lang="en-US" dirty="0" err="1" smtClean="0">
                <a:gradFill flip="none" rotWithShape="1">
                  <a:gsLst>
                    <a:gs pos="0">
                      <a:srgbClr val="A603AB"/>
                    </a:gs>
                    <a:gs pos="15000">
                      <a:srgbClr val="0819FB"/>
                    </a:gs>
                    <a:gs pos="62000">
                      <a:srgbClr val="1A8D48"/>
                    </a:gs>
                    <a:gs pos="29000">
                      <a:srgbClr val="FFFF00"/>
                    </a:gs>
                    <a:gs pos="86125">
                      <a:srgbClr val="E91C5D"/>
                    </a:gs>
                    <a:gs pos="78000">
                      <a:srgbClr val="0000FF"/>
                    </a:gs>
                    <a:gs pos="42000">
                      <a:srgbClr val="EB2B3F"/>
                    </a:gs>
                    <a:gs pos="38000">
                      <a:srgbClr val="00FFCC"/>
                    </a:gs>
                    <a:gs pos="88000">
                      <a:srgbClr val="E81766"/>
                    </a:gs>
                    <a:gs pos="100000">
                      <a:srgbClr val="A603AB"/>
                    </a:gs>
                  </a:gsLst>
                  <a:lin ang="16200000" scaled="1"/>
                  <a:tileRect/>
                </a:gradFill>
                <a:latin typeface="NikoshBAN" pitchFamily="2" charset="0"/>
                <a:cs typeface="NikoshBAN" pitchFamily="2" charset="0"/>
              </a:rPr>
              <a:t>ই</a:t>
            </a:r>
            <a:r>
              <a:rPr lang="en-US" dirty="0" err="1" smtClean="0">
                <a:gradFill flip="none" rotWithShape="1">
                  <a:gsLst>
                    <a:gs pos="0">
                      <a:srgbClr val="A603AB"/>
                    </a:gs>
                    <a:gs pos="15000">
                      <a:srgbClr val="0819FB"/>
                    </a:gs>
                    <a:gs pos="62000">
                      <a:srgbClr val="1A8D48"/>
                    </a:gs>
                    <a:gs pos="29000">
                      <a:srgbClr val="FFFF00"/>
                    </a:gs>
                    <a:gs pos="86125">
                      <a:srgbClr val="E91C5D"/>
                    </a:gs>
                    <a:gs pos="78000">
                      <a:srgbClr val="0000FF"/>
                    </a:gs>
                    <a:gs pos="42000">
                      <a:srgbClr val="EB2B3F"/>
                    </a:gs>
                    <a:gs pos="38000">
                      <a:srgbClr val="00FFCC"/>
                    </a:gs>
                    <a:gs pos="88000">
                      <a:srgbClr val="E81766"/>
                    </a:gs>
                    <a:gs pos="100000">
                      <a:srgbClr val="A603AB"/>
                    </a:gs>
                  </a:gsLst>
                  <a:lin ang="2700000" scaled="1"/>
                  <a:tileRect/>
                </a:gradFill>
                <a:latin typeface="NikoshBAN" pitchFamily="2" charset="0"/>
                <a:cs typeface="NikoshBAN" pitchFamily="2" charset="0"/>
              </a:rPr>
              <a:t>কে</a:t>
            </a:r>
            <a:r>
              <a:rPr lang="en-US" dirty="0" smtClean="0">
                <a:gradFill flip="none" rotWithShape="1">
                  <a:gsLst>
                    <a:gs pos="0">
                      <a:srgbClr val="A603AB"/>
                    </a:gs>
                    <a:gs pos="15000">
                      <a:srgbClr val="0819FB"/>
                    </a:gs>
                    <a:gs pos="62000">
                      <a:srgbClr val="1A8D48"/>
                    </a:gs>
                    <a:gs pos="29000">
                      <a:srgbClr val="FFFF00"/>
                    </a:gs>
                    <a:gs pos="86125">
                      <a:srgbClr val="E91C5D"/>
                    </a:gs>
                    <a:gs pos="78000">
                      <a:srgbClr val="0000FF"/>
                    </a:gs>
                    <a:gs pos="42000">
                      <a:srgbClr val="EB2B3F"/>
                    </a:gs>
                    <a:gs pos="38000">
                      <a:srgbClr val="00FFCC"/>
                    </a:gs>
                    <a:gs pos="88000">
                      <a:srgbClr val="E81766"/>
                    </a:gs>
                    <a:gs pos="100000">
                      <a:srgbClr val="A603AB"/>
                    </a:gs>
                  </a:gsLst>
                  <a:path path="shape">
                    <a:fillToRect l="50000" t="50000" r="50000" b="50000"/>
                  </a:path>
                  <a:tileRect/>
                </a:gradFill>
                <a:latin typeface="NikoshBAN" pitchFamily="2" charset="0"/>
                <a:cs typeface="NikoshBAN" pitchFamily="2" charset="0"/>
              </a:rPr>
              <a:t>  </a:t>
            </a:r>
            <a:r>
              <a:rPr lang="en-US" dirty="0" err="1" smtClean="0">
                <a:gradFill flip="none" rotWithShape="1">
                  <a:gsLst>
                    <a:gs pos="92000">
                      <a:srgbClr val="003300"/>
                    </a:gs>
                    <a:gs pos="18000">
                      <a:srgbClr val="0819FB"/>
                    </a:gs>
                    <a:gs pos="65000">
                      <a:schemeClr val="tx1"/>
                    </a:gs>
                    <a:gs pos="63000">
                      <a:srgbClr val="1A8D48"/>
                    </a:gs>
                    <a:gs pos="60000">
                      <a:srgbClr val="FFFF00"/>
                    </a:gs>
                    <a:gs pos="73000">
                      <a:srgbClr val="002060"/>
                    </a:gs>
                    <a:gs pos="82000">
                      <a:srgbClr val="00B0F0">
                        <a:lumMod val="71000"/>
                        <a:lumOff val="29000"/>
                        <a:alpha val="67000"/>
                      </a:srgbClr>
                    </a:gs>
                    <a:gs pos="51000">
                      <a:srgbClr val="FF0000"/>
                    </a:gs>
                    <a:gs pos="44000">
                      <a:srgbClr val="A603AB"/>
                    </a:gs>
                  </a:gsLst>
                  <a:lin ang="5400000" scaled="0"/>
                  <a:tileRect/>
                </a:gradFill>
                <a:latin typeface="NikoshBAN" pitchFamily="2" charset="0"/>
                <a:cs typeface="NikoshBAN" pitchFamily="2" charset="0"/>
              </a:rPr>
              <a:t>ধ</a:t>
            </a:r>
            <a:r>
              <a:rPr lang="en-US" dirty="0" err="1" smtClean="0">
                <a:gradFill flip="none" rotWithShape="1">
                  <a:gsLst>
                    <a:gs pos="62000">
                      <a:srgbClr val="006699"/>
                    </a:gs>
                    <a:gs pos="32000">
                      <a:srgbClr val="003300"/>
                    </a:gs>
                    <a:gs pos="0">
                      <a:srgbClr val="FFF200"/>
                    </a:gs>
                    <a:gs pos="45000">
                      <a:srgbClr val="FF7A00"/>
                    </a:gs>
                    <a:gs pos="70000">
                      <a:srgbClr val="FF0300"/>
                    </a:gs>
                    <a:gs pos="100000">
                      <a:srgbClr val="4D0808"/>
                    </a:gs>
                  </a:gsLst>
                  <a:lin ang="16200000" scaled="1"/>
                  <a:tileRect/>
                </a:gradFill>
                <a:latin typeface="NikoshBAN" pitchFamily="2" charset="0"/>
                <a:cs typeface="NikoshBAN" pitchFamily="2" charset="0"/>
              </a:rPr>
              <a:t>ন্য</a:t>
            </a:r>
            <a:r>
              <a:rPr lang="en-US" dirty="0" err="1" smtClean="0">
                <a:gradFill flip="none" rotWithShape="1">
                  <a:gsLst>
                    <a:gs pos="62000">
                      <a:srgbClr val="006699">
                        <a:lumMod val="12000"/>
                        <a:alpha val="91000"/>
                      </a:srgbClr>
                    </a:gs>
                    <a:gs pos="32000">
                      <a:srgbClr val="00FFCC"/>
                    </a:gs>
                    <a:gs pos="0">
                      <a:srgbClr val="FFF200"/>
                    </a:gs>
                    <a:gs pos="60937">
                      <a:srgbClr val="101311"/>
                    </a:gs>
                    <a:gs pos="59875">
                      <a:srgbClr val="201A10"/>
                    </a:gs>
                    <a:gs pos="9000">
                      <a:srgbClr val="40280E"/>
                    </a:gs>
                    <a:gs pos="45000">
                      <a:srgbClr val="804309"/>
                    </a:gs>
                    <a:gs pos="72000">
                      <a:srgbClr val="FF7A00"/>
                    </a:gs>
                    <a:gs pos="87000">
                      <a:srgbClr val="006600">
                        <a:alpha val="40784"/>
                      </a:srgbClr>
                    </a:gs>
                    <a:gs pos="100000">
                      <a:srgbClr val="4D0808"/>
                    </a:gs>
                  </a:gsLst>
                  <a:lin ang="16200000" scaled="1"/>
                  <a:tileRect/>
                </a:gradFill>
                <a:latin typeface="NikoshBAN" pitchFamily="2" charset="0"/>
                <a:cs typeface="NikoshBAN" pitchFamily="2" charset="0"/>
              </a:rPr>
              <a:t>বা</a:t>
            </a:r>
            <a:r>
              <a:rPr lang="en-US" dirty="0" err="1" smtClean="0">
                <a:gradFill flip="none" rotWithShape="1">
                  <a:gsLst>
                    <a:gs pos="62000">
                      <a:srgbClr val="006699">
                        <a:lumMod val="12000"/>
                        <a:alpha val="91000"/>
                      </a:srgbClr>
                    </a:gs>
                    <a:gs pos="37000">
                      <a:srgbClr val="FF0000"/>
                    </a:gs>
                    <a:gs pos="8000">
                      <a:srgbClr val="FFF200"/>
                    </a:gs>
                    <a:gs pos="60937">
                      <a:srgbClr val="101311"/>
                    </a:gs>
                    <a:gs pos="59875">
                      <a:srgbClr val="201A10"/>
                    </a:gs>
                    <a:gs pos="82000">
                      <a:srgbClr val="40280E"/>
                    </a:gs>
                    <a:gs pos="45000">
                      <a:srgbClr val="006600"/>
                    </a:gs>
                    <a:gs pos="72000">
                      <a:srgbClr val="FF7A00"/>
                    </a:gs>
                    <a:gs pos="26000">
                      <a:srgbClr val="006600">
                        <a:alpha val="40784"/>
                      </a:srgbClr>
                    </a:gs>
                    <a:gs pos="100000">
                      <a:srgbClr val="4D0808"/>
                    </a:gs>
                  </a:gsLst>
                  <a:path path="circle">
                    <a:fillToRect l="100000" t="100000"/>
                  </a:path>
                  <a:tileRect r="-100000" b="-100000"/>
                </a:gradFill>
                <a:latin typeface="NikoshBAN" pitchFamily="2" charset="0"/>
                <a:cs typeface="NikoshBAN" pitchFamily="2" charset="0"/>
              </a:rPr>
              <a:t>দ</a:t>
            </a:r>
            <a:endParaRPr lang="en-US" dirty="0">
              <a:gradFill flip="none" rotWithShape="1">
                <a:gsLst>
                  <a:gs pos="62000">
                    <a:srgbClr val="006699">
                      <a:lumMod val="12000"/>
                      <a:alpha val="91000"/>
                    </a:srgbClr>
                  </a:gs>
                  <a:gs pos="37000">
                    <a:srgbClr val="FF0000"/>
                  </a:gs>
                  <a:gs pos="8000">
                    <a:srgbClr val="FFF200"/>
                  </a:gs>
                  <a:gs pos="60937">
                    <a:srgbClr val="101311"/>
                  </a:gs>
                  <a:gs pos="59875">
                    <a:srgbClr val="201A10"/>
                  </a:gs>
                  <a:gs pos="82000">
                    <a:srgbClr val="40280E"/>
                  </a:gs>
                  <a:gs pos="45000">
                    <a:srgbClr val="006600"/>
                  </a:gs>
                  <a:gs pos="72000">
                    <a:srgbClr val="FF7A00"/>
                  </a:gs>
                  <a:gs pos="26000">
                    <a:srgbClr val="006600">
                      <a:alpha val="40784"/>
                    </a:srgbClr>
                  </a:gs>
                  <a:gs pos="100000">
                    <a:srgbClr val="4D0808"/>
                  </a:gs>
                </a:gsLst>
                <a:path path="circle">
                  <a:fillToRect l="100000" t="100000"/>
                </a:path>
                <a:tileRect r="-100000" b="-100000"/>
              </a:gradFill>
              <a:latin typeface="NikoshBAN" pitchFamily="2" charset="0"/>
              <a:cs typeface="NikoshBAN" pitchFamily="2" charset="0"/>
            </a:endParaRPr>
          </a:p>
        </p:txBody>
      </p:sp>
    </p:spTree>
    <p:extLst>
      <p:ext uri="{BB962C8B-B14F-4D97-AF65-F5344CB8AC3E}">
        <p14:creationId xmlns:p14="http://schemas.microsoft.com/office/powerpoint/2010/main" val="18639614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23" presetClass="entr" presetSubtype="528" fill="hold" grpId="0" nodeType="withEffect">
                                  <p:stCondLst>
                                    <p:cond delay="0"/>
                                  </p:stCondLst>
                                  <p:iterate type="wd">
                                    <p:tmPct val="0"/>
                                  </p:iterate>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 calcmode="lin" valueType="num">
                                      <p:cBhvr>
                                        <p:cTn id="9" dur="5000" fill="hold"/>
                                        <p:tgtEl>
                                          <p:spTgt spid="25"/>
                                        </p:tgtEl>
                                        <p:attrNameLst>
                                          <p:attrName>ppt_x</p:attrName>
                                        </p:attrNameLst>
                                      </p:cBhvr>
                                      <p:tavLst>
                                        <p:tav tm="0">
                                          <p:val>
                                            <p:fltVal val="0.5"/>
                                          </p:val>
                                        </p:tav>
                                        <p:tav tm="100000">
                                          <p:val>
                                            <p:strVal val="#ppt_x"/>
                                          </p:val>
                                        </p:tav>
                                      </p:tavLst>
                                    </p:anim>
                                    <p:anim calcmode="lin" valueType="num">
                                      <p:cBhvr>
                                        <p:cTn id="10" dur="5000" fill="hold"/>
                                        <p:tgtEl>
                                          <p:spTgt spid="25"/>
                                        </p:tgtEl>
                                        <p:attrNameLst>
                                          <p:attrName>ppt_y</p:attrName>
                                        </p:attrNameLst>
                                      </p:cBhvr>
                                      <p:tavLst>
                                        <p:tav tm="0">
                                          <p:val>
                                            <p:fltVal val="0.5"/>
                                          </p:val>
                                        </p:tav>
                                        <p:tav tm="100000">
                                          <p:val>
                                            <p:strVal val="#ppt_y"/>
                                          </p:val>
                                        </p:tav>
                                      </p:tavLst>
                                    </p:anim>
                                  </p:childTnLst>
                                </p:cTn>
                              </p:par>
                              <p:par>
                                <p:cTn id="11" presetID="53" presetClass="entr" presetSubtype="16" fill="hold" nodeType="withEffect">
                                  <p:stCondLst>
                                    <p:cond delay="0"/>
                                  </p:stCondLst>
                                  <p:childTnLst>
                                    <p:set>
                                      <p:cBhvr>
                                        <p:cTn id="12" dur="1" fill="hold">
                                          <p:stCondLst>
                                            <p:cond delay="0"/>
                                          </p:stCondLst>
                                        </p:cTn>
                                        <p:tgtEl>
                                          <p:spTgt spid="388"/>
                                        </p:tgtEl>
                                        <p:attrNameLst>
                                          <p:attrName>style.visibility</p:attrName>
                                        </p:attrNameLst>
                                      </p:cBhvr>
                                      <p:to>
                                        <p:strVal val="visible"/>
                                      </p:to>
                                    </p:set>
                                    <p:anim calcmode="lin" valueType="num">
                                      <p:cBhvr>
                                        <p:cTn id="13" dur="5000" fill="hold"/>
                                        <p:tgtEl>
                                          <p:spTgt spid="388"/>
                                        </p:tgtEl>
                                        <p:attrNameLst>
                                          <p:attrName>ppt_w</p:attrName>
                                        </p:attrNameLst>
                                      </p:cBhvr>
                                      <p:tavLst>
                                        <p:tav tm="0">
                                          <p:val>
                                            <p:fltVal val="0"/>
                                          </p:val>
                                        </p:tav>
                                        <p:tav tm="100000">
                                          <p:val>
                                            <p:strVal val="#ppt_w"/>
                                          </p:val>
                                        </p:tav>
                                      </p:tavLst>
                                    </p:anim>
                                    <p:anim calcmode="lin" valueType="num">
                                      <p:cBhvr>
                                        <p:cTn id="14" dur="5000" fill="hold"/>
                                        <p:tgtEl>
                                          <p:spTgt spid="388"/>
                                        </p:tgtEl>
                                        <p:attrNameLst>
                                          <p:attrName>ppt_h</p:attrName>
                                        </p:attrNameLst>
                                      </p:cBhvr>
                                      <p:tavLst>
                                        <p:tav tm="0">
                                          <p:val>
                                            <p:fltVal val="0"/>
                                          </p:val>
                                        </p:tav>
                                        <p:tav tm="100000">
                                          <p:val>
                                            <p:strVal val="#ppt_h"/>
                                          </p:val>
                                        </p:tav>
                                      </p:tavLst>
                                    </p:anim>
                                    <p:animEffect transition="in" filter="fade">
                                      <p:cBhvr>
                                        <p:cTn id="15" dur="5000"/>
                                        <p:tgtEl>
                                          <p:spTgt spid="388"/>
                                        </p:tgtEl>
                                      </p:cBhvr>
                                    </p:animEffect>
                                  </p:childTnLst>
                                </p:cTn>
                              </p:par>
                              <p:par>
                                <p:cTn id="16" presetID="23" presetClass="entr" presetSubtype="32"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0" fill="hold"/>
                                        <p:tgtEl>
                                          <p:spTgt spid="23"/>
                                        </p:tgtEl>
                                        <p:attrNameLst>
                                          <p:attrName>ppt_w</p:attrName>
                                        </p:attrNameLst>
                                      </p:cBhvr>
                                      <p:tavLst>
                                        <p:tav tm="0">
                                          <p:val>
                                            <p:strVal val="4*#ppt_w"/>
                                          </p:val>
                                        </p:tav>
                                        <p:tav tm="100000">
                                          <p:val>
                                            <p:strVal val="#ppt_w"/>
                                          </p:val>
                                        </p:tav>
                                      </p:tavLst>
                                    </p:anim>
                                    <p:anim calcmode="lin" valueType="num">
                                      <p:cBhvr>
                                        <p:cTn id="19" dur="5000" fill="hold"/>
                                        <p:tgtEl>
                                          <p:spTgt spid="23"/>
                                        </p:tgtEl>
                                        <p:attrNameLst>
                                          <p:attrName>ppt_h</p:attrName>
                                        </p:attrNameLst>
                                      </p:cBhvr>
                                      <p:tavLst>
                                        <p:tav tm="0">
                                          <p:val>
                                            <p:strVal val="4*#ppt_h"/>
                                          </p:val>
                                        </p:tav>
                                        <p:tav tm="100000">
                                          <p:val>
                                            <p:strVal val="#ppt_h"/>
                                          </p:val>
                                        </p:tav>
                                      </p:tavLst>
                                    </p:anim>
                                  </p:childTnLst>
                                </p:cTn>
                              </p:par>
                              <p:par>
                                <p:cTn id="20" presetID="4" presetClass="entr" presetSubtype="32" fill="hold" grpId="1"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out)">
                                      <p:cBhvr>
                                        <p:cTn id="22" dur="5000"/>
                                        <p:tgtEl>
                                          <p:spTgt spid="23"/>
                                        </p:tgtEl>
                                      </p:cBhvr>
                                    </p:animEffect>
                                  </p:childTnLst>
                                </p:cTn>
                              </p:par>
                              <p:par>
                                <p:cTn id="23" presetID="23" presetClass="entr" presetSubtype="3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0" fill="hold"/>
                                        <p:tgtEl>
                                          <p:spTgt spid="10"/>
                                        </p:tgtEl>
                                        <p:attrNameLst>
                                          <p:attrName>ppt_w</p:attrName>
                                        </p:attrNameLst>
                                      </p:cBhvr>
                                      <p:tavLst>
                                        <p:tav tm="0">
                                          <p:val>
                                            <p:strVal val="4*#ppt_w"/>
                                          </p:val>
                                        </p:tav>
                                        <p:tav tm="100000">
                                          <p:val>
                                            <p:strVal val="#ppt_w"/>
                                          </p:val>
                                        </p:tav>
                                      </p:tavLst>
                                    </p:anim>
                                    <p:anim calcmode="lin" valueType="num">
                                      <p:cBhvr>
                                        <p:cTn id="26" dur="5000" fill="hold"/>
                                        <p:tgtEl>
                                          <p:spTgt spid="10"/>
                                        </p:tgtEl>
                                        <p:attrNameLst>
                                          <p:attrName>ppt_h</p:attrName>
                                        </p:attrNameLst>
                                      </p:cBhvr>
                                      <p:tavLst>
                                        <p:tav tm="0">
                                          <p:val>
                                            <p:strVal val="4*#ppt_h"/>
                                          </p:val>
                                        </p:tav>
                                        <p:tav tm="100000">
                                          <p:val>
                                            <p:strVal val="#ppt_h"/>
                                          </p:val>
                                        </p:tav>
                                      </p:tavLst>
                                    </p:anim>
                                  </p:childTnLst>
                                </p:cTn>
                              </p:par>
                              <p:par>
                                <p:cTn id="27" presetID="4" presetClass="entr" presetSubtype="32"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out)">
                                      <p:cBhvr>
                                        <p:cTn id="29" dur="5000"/>
                                        <p:tgtEl>
                                          <p:spTgt spid="10"/>
                                        </p:tgtEl>
                                      </p:cBhvr>
                                    </p:animEffect>
                                  </p:childTnLst>
                                </p:cTn>
                              </p:par>
                            </p:childTnLst>
                          </p:cTn>
                        </p:par>
                        <p:par>
                          <p:cTn id="30" fill="hold">
                            <p:stCondLst>
                              <p:cond delay="5000"/>
                            </p:stCondLst>
                            <p:childTnLst>
                              <p:par>
                                <p:cTn id="31" presetID="2" presetClass="exit" presetSubtype="6" fill="hold" grpId="1" nodeType="afterEffect">
                                  <p:stCondLst>
                                    <p:cond delay="10500"/>
                                  </p:stCondLst>
                                  <p:iterate type="wd">
                                    <p:tmPct val="0"/>
                                  </p:iterate>
                                  <p:childTnLst>
                                    <p:anim calcmode="lin" valueType="num">
                                      <p:cBhvr additive="base">
                                        <p:cTn id="32" dur="3000"/>
                                        <p:tgtEl>
                                          <p:spTgt spid="25"/>
                                        </p:tgtEl>
                                        <p:attrNameLst>
                                          <p:attrName>ppt_x</p:attrName>
                                        </p:attrNameLst>
                                      </p:cBhvr>
                                      <p:tavLst>
                                        <p:tav tm="0">
                                          <p:val>
                                            <p:strVal val="ppt_x"/>
                                          </p:val>
                                        </p:tav>
                                        <p:tav tm="100000">
                                          <p:val>
                                            <p:strVal val="1+ppt_w/2"/>
                                          </p:val>
                                        </p:tav>
                                      </p:tavLst>
                                    </p:anim>
                                    <p:anim calcmode="lin" valueType="num">
                                      <p:cBhvr additive="base">
                                        <p:cTn id="33" dur="3000"/>
                                        <p:tgtEl>
                                          <p:spTgt spid="25"/>
                                        </p:tgtEl>
                                        <p:attrNameLst>
                                          <p:attrName>ppt_y</p:attrName>
                                        </p:attrNameLst>
                                      </p:cBhvr>
                                      <p:tavLst>
                                        <p:tav tm="0">
                                          <p:val>
                                            <p:strVal val="ppt_y"/>
                                          </p:val>
                                        </p:tav>
                                        <p:tav tm="100000">
                                          <p:val>
                                            <p:strVal val="1+ppt_h/2"/>
                                          </p:val>
                                        </p:tav>
                                      </p:tavLst>
                                    </p:anim>
                                    <p:set>
                                      <p:cBhvr>
                                        <p:cTn id="34" dur="1" fill="hold">
                                          <p:stCondLst>
                                            <p:cond delay="2999"/>
                                          </p:stCondLst>
                                        </p:cTn>
                                        <p:tgtEl>
                                          <p:spTgt spid="25"/>
                                        </p:tgtEl>
                                        <p:attrNameLst>
                                          <p:attrName>style.visibility</p:attrName>
                                        </p:attrNameLst>
                                      </p:cBhvr>
                                      <p:to>
                                        <p:strVal val="hidden"/>
                                      </p:to>
                                    </p:set>
                                  </p:childTnLst>
                                </p:cTn>
                              </p:par>
                              <p:par>
                                <p:cTn id="35" presetID="23" presetClass="exit" presetSubtype="16" fill="hold" grpId="2" nodeType="withEffect">
                                  <p:stCondLst>
                                    <p:cond delay="10500"/>
                                  </p:stCondLst>
                                  <p:childTnLst>
                                    <p:anim calcmode="lin" valueType="num">
                                      <p:cBhvr>
                                        <p:cTn id="36" dur="5000"/>
                                        <p:tgtEl>
                                          <p:spTgt spid="23"/>
                                        </p:tgtEl>
                                        <p:attrNameLst>
                                          <p:attrName>ppt_w</p:attrName>
                                        </p:attrNameLst>
                                      </p:cBhvr>
                                      <p:tavLst>
                                        <p:tav tm="0">
                                          <p:val>
                                            <p:strVal val="ppt_w"/>
                                          </p:val>
                                        </p:tav>
                                        <p:tav tm="100000">
                                          <p:val>
                                            <p:strVal val="4*ppt_w"/>
                                          </p:val>
                                        </p:tav>
                                      </p:tavLst>
                                    </p:anim>
                                    <p:anim calcmode="lin" valueType="num">
                                      <p:cBhvr>
                                        <p:cTn id="37" dur="5000"/>
                                        <p:tgtEl>
                                          <p:spTgt spid="23"/>
                                        </p:tgtEl>
                                        <p:attrNameLst>
                                          <p:attrName>ppt_h</p:attrName>
                                        </p:attrNameLst>
                                      </p:cBhvr>
                                      <p:tavLst>
                                        <p:tav tm="0">
                                          <p:val>
                                            <p:strVal val="ppt_h"/>
                                          </p:val>
                                        </p:tav>
                                        <p:tav tm="100000">
                                          <p:val>
                                            <p:strVal val="4*ppt_h"/>
                                          </p:val>
                                        </p:tav>
                                      </p:tavLst>
                                    </p:anim>
                                    <p:set>
                                      <p:cBhvr>
                                        <p:cTn id="38" dur="1" fill="hold">
                                          <p:stCondLst>
                                            <p:cond delay="4999"/>
                                          </p:stCondLst>
                                        </p:cTn>
                                        <p:tgtEl>
                                          <p:spTgt spid="23"/>
                                        </p:tgtEl>
                                        <p:attrNameLst>
                                          <p:attrName>style.visibility</p:attrName>
                                        </p:attrNameLst>
                                      </p:cBhvr>
                                      <p:to>
                                        <p:strVal val="hidden"/>
                                      </p:to>
                                    </p:set>
                                  </p:childTnLst>
                                </p:cTn>
                              </p:par>
                              <p:par>
                                <p:cTn id="39" presetID="4" presetClass="exit" presetSubtype="16" fill="hold" nodeType="withEffect">
                                  <p:stCondLst>
                                    <p:cond delay="10500"/>
                                  </p:stCondLst>
                                  <p:childTnLst>
                                    <p:animEffect transition="out" filter="box(in)">
                                      <p:cBhvr>
                                        <p:cTn id="40" dur="5000"/>
                                        <p:tgtEl>
                                          <p:spTgt spid="10"/>
                                        </p:tgtEl>
                                      </p:cBhvr>
                                    </p:animEffect>
                                    <p:set>
                                      <p:cBhvr>
                                        <p:cTn id="41" dur="1" fill="hold">
                                          <p:stCondLst>
                                            <p:cond delay="4999"/>
                                          </p:stCondLst>
                                        </p:cTn>
                                        <p:tgtEl>
                                          <p:spTgt spid="10"/>
                                        </p:tgtEl>
                                        <p:attrNameLst>
                                          <p:attrName>style.visibility</p:attrName>
                                        </p:attrNameLst>
                                      </p:cBhvr>
                                      <p:to>
                                        <p:strVal val="hidden"/>
                                      </p:to>
                                    </p:set>
                                  </p:childTnLst>
                                </p:cTn>
                              </p:par>
                              <p:par>
                                <p:cTn id="42" presetID="23" presetClass="exit" presetSubtype="16" fill="hold" nodeType="withEffect">
                                  <p:stCondLst>
                                    <p:cond delay="10500"/>
                                  </p:stCondLst>
                                  <p:childTnLst>
                                    <p:anim calcmode="lin" valueType="num">
                                      <p:cBhvr>
                                        <p:cTn id="43" dur="5000"/>
                                        <p:tgtEl>
                                          <p:spTgt spid="10"/>
                                        </p:tgtEl>
                                        <p:attrNameLst>
                                          <p:attrName>ppt_w</p:attrName>
                                        </p:attrNameLst>
                                      </p:cBhvr>
                                      <p:tavLst>
                                        <p:tav tm="0">
                                          <p:val>
                                            <p:strVal val="ppt_w"/>
                                          </p:val>
                                        </p:tav>
                                        <p:tav tm="100000">
                                          <p:val>
                                            <p:strVal val="4*ppt_w"/>
                                          </p:val>
                                        </p:tav>
                                      </p:tavLst>
                                    </p:anim>
                                    <p:anim calcmode="lin" valueType="num">
                                      <p:cBhvr>
                                        <p:cTn id="44" dur="5000"/>
                                        <p:tgtEl>
                                          <p:spTgt spid="10"/>
                                        </p:tgtEl>
                                        <p:attrNameLst>
                                          <p:attrName>ppt_h</p:attrName>
                                        </p:attrNameLst>
                                      </p:cBhvr>
                                      <p:tavLst>
                                        <p:tav tm="0">
                                          <p:val>
                                            <p:strVal val="ppt_h"/>
                                          </p:val>
                                        </p:tav>
                                        <p:tav tm="100000">
                                          <p:val>
                                            <p:strVal val="4*ppt_h"/>
                                          </p:val>
                                        </p:tav>
                                      </p:tavLst>
                                    </p:anim>
                                    <p:set>
                                      <p:cBhvr>
                                        <p:cTn id="45" dur="1" fill="hold">
                                          <p:stCondLst>
                                            <p:cond delay="4999"/>
                                          </p:stCondLst>
                                        </p:cTn>
                                        <p:tgtEl>
                                          <p:spTgt spid="10"/>
                                        </p:tgtEl>
                                        <p:attrNameLst>
                                          <p:attrName>style.visibility</p:attrName>
                                        </p:attrNameLst>
                                      </p:cBhvr>
                                      <p:to>
                                        <p:strVal val="hidden"/>
                                      </p:to>
                                    </p:set>
                                  </p:childTnLst>
                                </p:cTn>
                              </p:par>
                              <p:par>
                                <p:cTn id="46" presetID="47" presetClass="exit" presetSubtype="0" fill="hold" nodeType="withEffect">
                                  <p:stCondLst>
                                    <p:cond delay="10500"/>
                                  </p:stCondLst>
                                  <p:childTnLst>
                                    <p:animEffect transition="out" filter="fade">
                                      <p:cBhvr>
                                        <p:cTn id="47" dur="5000"/>
                                        <p:tgtEl>
                                          <p:spTgt spid="388"/>
                                        </p:tgtEl>
                                      </p:cBhvr>
                                    </p:animEffect>
                                    <p:anim calcmode="lin" valueType="num">
                                      <p:cBhvr>
                                        <p:cTn id="48" dur="5000"/>
                                        <p:tgtEl>
                                          <p:spTgt spid="388"/>
                                        </p:tgtEl>
                                        <p:attrNameLst>
                                          <p:attrName>ppt_x</p:attrName>
                                        </p:attrNameLst>
                                      </p:cBhvr>
                                      <p:tavLst>
                                        <p:tav tm="0">
                                          <p:val>
                                            <p:strVal val="ppt_x"/>
                                          </p:val>
                                        </p:tav>
                                        <p:tav tm="100000">
                                          <p:val>
                                            <p:strVal val="ppt_x"/>
                                          </p:val>
                                        </p:tav>
                                      </p:tavLst>
                                    </p:anim>
                                    <p:anim calcmode="lin" valueType="num">
                                      <p:cBhvr>
                                        <p:cTn id="49" dur="5000"/>
                                        <p:tgtEl>
                                          <p:spTgt spid="388"/>
                                        </p:tgtEl>
                                        <p:attrNameLst>
                                          <p:attrName>ppt_y</p:attrName>
                                        </p:attrNameLst>
                                      </p:cBhvr>
                                      <p:tavLst>
                                        <p:tav tm="0">
                                          <p:val>
                                            <p:strVal val="ppt_y"/>
                                          </p:val>
                                        </p:tav>
                                        <p:tav tm="100000">
                                          <p:val>
                                            <p:strVal val="ppt_y-.1"/>
                                          </p:val>
                                        </p:tav>
                                      </p:tavLst>
                                    </p:anim>
                                    <p:set>
                                      <p:cBhvr>
                                        <p:cTn id="50" dur="1" fill="hold">
                                          <p:stCondLst>
                                            <p:cond delay="4999"/>
                                          </p:stCondLst>
                                        </p:cTn>
                                        <p:tgtEl>
                                          <p:spTgt spid="388"/>
                                        </p:tgtEl>
                                        <p:attrNameLst>
                                          <p:attrName>style.visibility</p:attrName>
                                        </p:attrNameLst>
                                      </p:cBhvr>
                                      <p:to>
                                        <p:strVal val="hidden"/>
                                      </p:to>
                                    </p:set>
                                  </p:childTnLst>
                                </p:cTn>
                              </p:par>
                            </p:childTnLst>
                          </p:cTn>
                        </p:par>
                        <p:par>
                          <p:cTn id="51" fill="hold">
                            <p:stCondLst>
                              <p:cond delay="20500"/>
                            </p:stCondLst>
                            <p:childTnLst>
                              <p:par>
                                <p:cTn id="52" presetID="2" presetClass="exit" presetSubtype="6" fill="hold" nodeType="afterEffect">
                                  <p:stCondLst>
                                    <p:cond delay="0"/>
                                  </p:stCondLst>
                                  <p:childTnLst>
                                    <p:anim calcmode="lin" valueType="num">
                                      <p:cBhvr additive="base">
                                        <p:cTn id="53" dur="5000"/>
                                        <p:tgtEl>
                                          <p:spTgt spid="24"/>
                                        </p:tgtEl>
                                        <p:attrNameLst>
                                          <p:attrName>ppt_x</p:attrName>
                                        </p:attrNameLst>
                                      </p:cBhvr>
                                      <p:tavLst>
                                        <p:tav tm="0">
                                          <p:val>
                                            <p:strVal val="ppt_x"/>
                                          </p:val>
                                        </p:tav>
                                        <p:tav tm="100000">
                                          <p:val>
                                            <p:strVal val="1+ppt_w/2"/>
                                          </p:val>
                                        </p:tav>
                                      </p:tavLst>
                                    </p:anim>
                                    <p:anim calcmode="lin" valueType="num">
                                      <p:cBhvr additive="base">
                                        <p:cTn id="54" dur="5000"/>
                                        <p:tgtEl>
                                          <p:spTgt spid="24"/>
                                        </p:tgtEl>
                                        <p:attrNameLst>
                                          <p:attrName>ppt_y</p:attrName>
                                        </p:attrNameLst>
                                      </p:cBhvr>
                                      <p:tavLst>
                                        <p:tav tm="0">
                                          <p:val>
                                            <p:strVal val="ppt_y"/>
                                          </p:val>
                                        </p:tav>
                                        <p:tav tm="100000">
                                          <p:val>
                                            <p:strVal val="1+ppt_h/2"/>
                                          </p:val>
                                        </p:tav>
                                      </p:tavLst>
                                    </p:anim>
                                    <p:set>
                                      <p:cBhvr>
                                        <p:cTn id="55" dur="1" fill="hold">
                                          <p:stCondLst>
                                            <p:cond delay="4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5" grpId="0" animBg="1"/>
      <p:bldP spid="25" grpId="1" animBg="1"/>
      <p:bldP spid="23" grpId="0"/>
      <p:bldP spid="23" grpId="1"/>
      <p:bldP spid="23"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D AHSAN HABIB RUBEL\Desktop\Upload\fd0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962" y="1319935"/>
            <a:ext cx="2200275" cy="19566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D AHSAN HABIB RUBEL\Desktop\Upload\fd0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387" y="60845"/>
            <a:ext cx="1800225" cy="2543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5661" y="3276600"/>
            <a:ext cx="7321078" cy="2308324"/>
          </a:xfrm>
          <a:prstGeom prst="rect">
            <a:avLst/>
          </a:prstGeom>
          <a:noFill/>
        </p:spPr>
        <p:txBody>
          <a:bodyPr wrap="square" rtlCol="0">
            <a:spAutoFit/>
          </a:bodyPr>
          <a:lstStyle/>
          <a:p>
            <a:r>
              <a:rPr lang="en-US" sz="3600" dirty="0" err="1" smtClean="0">
                <a:latin typeface="NikoshBAN" pitchFamily="2" charset="0"/>
                <a:cs typeface="NikoshBAN" pitchFamily="2" charset="0"/>
              </a:rPr>
              <a:t>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রবিউল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ইসলাম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সহকারি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শিক্ষক</a:t>
            </a:r>
            <a:r>
              <a:rPr lang="en-US" sz="3600" dirty="0" smtClean="0">
                <a:latin typeface="NikoshBAN" pitchFamily="2" charset="0"/>
                <a:cs typeface="NikoshBAN" pitchFamily="2" charset="0"/>
              </a:rPr>
              <a:t>)</a:t>
            </a:r>
          </a:p>
          <a:p>
            <a:r>
              <a:rPr lang="en-US" sz="3600" dirty="0" err="1" smtClean="0">
                <a:latin typeface="NikoshBAN" pitchFamily="2" charset="0"/>
                <a:cs typeface="NikoshBAN" pitchFamily="2" charset="0"/>
              </a:rPr>
              <a:t>ধলসা</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হযরত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ওমর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ফারুক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দাখিল</a:t>
            </a:r>
            <a:r>
              <a:rPr lang="en-US" sz="3600" dirty="0" smtClean="0">
                <a:latin typeface="NikoshBAN" pitchFamily="2" charset="0"/>
                <a:cs typeface="NikoshBAN" pitchFamily="2" charset="0"/>
              </a:rPr>
              <a:t> </a:t>
            </a:r>
          </a:p>
          <a:p>
            <a:r>
              <a:rPr lang="en-US" sz="3600" dirty="0" err="1" smtClean="0">
                <a:latin typeface="NikoshBAN" pitchFamily="2" charset="0"/>
                <a:cs typeface="NikoshBAN" pitchFamily="2" charset="0"/>
              </a:rPr>
              <a:t>মাদ্‌রাসা</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ডাকঘরঃ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খয়েরপুর</a:t>
            </a:r>
            <a:r>
              <a:rPr lang="en-US" sz="3600" dirty="0" smtClean="0">
                <a:latin typeface="NikoshBAN" pitchFamily="2" charset="0"/>
                <a:cs typeface="NikoshBAN" pitchFamily="2" charset="0"/>
              </a:rPr>
              <a:t>, </a:t>
            </a:r>
          </a:p>
          <a:p>
            <a:r>
              <a:rPr lang="en-US" sz="3600" dirty="0" err="1" smtClean="0">
                <a:latin typeface="NikoshBAN" pitchFamily="2" charset="0"/>
                <a:cs typeface="NikoshBAN" pitchFamily="2" charset="0"/>
              </a:rPr>
              <a:t>উপজেলাঃ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মিরপুর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কুষ্টিয়া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বাংলাদেশ</a:t>
            </a:r>
            <a:endParaRPr lang="en-US" sz="3600" dirty="0" smtClean="0">
              <a:latin typeface="NikoshBAN" pitchFamily="2" charset="0"/>
              <a:cs typeface="NikoshBAN" pitchFamily="2" charset="0"/>
            </a:endParaRPr>
          </a:p>
        </p:txBody>
      </p:sp>
      <p:pic>
        <p:nvPicPr>
          <p:cNvPr id="1026" name="Picture 2" descr="C:\Users\MD AHSAN HABIB RUBEL\Desktop\Rabiul Is[am 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660525"/>
            <a:ext cx="1524000" cy="11689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33195" y="296036"/>
            <a:ext cx="1741793" cy="369332"/>
          </a:xfrm>
          <a:prstGeom prst="rect">
            <a:avLst/>
          </a:prstGeom>
          <a:noFill/>
          <a:ln w="9525">
            <a:solidFill>
              <a:srgbClr val="0000FF"/>
            </a:solidFill>
            <a:prstDash val="sysDash"/>
          </a:ln>
        </p:spPr>
        <p:txBody>
          <a:bodyPr wrap="square" rtlCol="0">
            <a:spAutoFit/>
          </a:bodyPr>
          <a:lstStyle/>
          <a:p>
            <a:r>
              <a:rPr lang="en-US" dirty="0" err="1" smtClean="0">
                <a:latin typeface="NikoshBAN" pitchFamily="2" charset="0"/>
                <a:cs typeface="NikoshBAN" pitchFamily="2" charset="0"/>
              </a:rPr>
              <a:t>সময়ঃ</a:t>
            </a:r>
            <a:r>
              <a:rPr lang="en-US" dirty="0" smtClean="0">
                <a:latin typeface="NikoshBAN" pitchFamily="2" charset="0"/>
                <a:cs typeface="NikoshBAN" pitchFamily="2" charset="0"/>
              </a:rPr>
              <a:t> ০3.০০ </a:t>
            </a:r>
            <a:r>
              <a:rPr lang="en-US" dirty="0" err="1" smtClean="0">
                <a:latin typeface="NikoshBAN" pitchFamily="2" charset="0"/>
                <a:cs typeface="NikoshBAN" pitchFamily="2" charset="0"/>
              </a:rPr>
              <a:t>মিনিট</a:t>
            </a:r>
            <a:endParaRPr lang="en-US" dirty="0">
              <a:latin typeface="NikoshBAN" pitchFamily="2" charset="0"/>
              <a:cs typeface="NikoshBAN" pitchFamily="2" charset="0"/>
            </a:endParaRPr>
          </a:p>
        </p:txBody>
      </p:sp>
      <p:sp>
        <p:nvSpPr>
          <p:cNvPr id="3" name="Date Placeholder 2"/>
          <p:cNvSpPr>
            <a:spLocks noGrp="1"/>
          </p:cNvSpPr>
          <p:nvPr>
            <p:ph type="dt" sz="half" idx="10"/>
          </p:nvPr>
        </p:nvSpPr>
        <p:spPr>
          <a:xfrm>
            <a:off x="457200" y="6492875"/>
            <a:ext cx="2133600" cy="365125"/>
          </a:xfrm>
        </p:spPr>
        <p:txBody>
          <a:bodyPr/>
          <a:lstStyle/>
          <a:p>
            <a:fld id="{8A769B9F-7540-42A1-AAF5-4F42ADFDDFF7}" type="datetime1">
              <a:rPr lang="en-US" smtClean="0">
                <a:latin typeface="Nikosh" pitchFamily="2" charset="0"/>
                <a:cs typeface="Nikosh" pitchFamily="2" charset="0"/>
              </a:rPr>
              <a:t>9/10/2021</a:t>
            </a:fld>
            <a:endParaRPr lang="en-US" dirty="0">
              <a:latin typeface="Nikosh" pitchFamily="2" charset="0"/>
              <a:cs typeface="Nikosh" pitchFamily="2" charset="0"/>
            </a:endParaRPr>
          </a:p>
        </p:txBody>
      </p:sp>
      <p:sp>
        <p:nvSpPr>
          <p:cNvPr id="5" name="Footer Placeholder 4"/>
          <p:cNvSpPr>
            <a:spLocks noGrp="1"/>
          </p:cNvSpPr>
          <p:nvPr>
            <p:ph type="ftr" sz="quarter" idx="11"/>
          </p:nvPr>
        </p:nvSpPr>
        <p:spPr>
          <a:xfrm>
            <a:off x="3124200" y="6492875"/>
            <a:ext cx="2895600" cy="365125"/>
          </a:xfrm>
        </p:spPr>
        <p:txBody>
          <a:bodyPr/>
          <a:lstStyle/>
          <a:p>
            <a:r>
              <a:rPr lang="en-US" smtClean="0"/>
              <a:t>dphofm.r@biul@gmail.com</a:t>
            </a:r>
            <a:endParaRPr lang="en-US"/>
          </a:p>
        </p:txBody>
      </p:sp>
      <p:sp>
        <p:nvSpPr>
          <p:cNvPr id="9" name="Slide Number Placeholder 8"/>
          <p:cNvSpPr>
            <a:spLocks noGrp="1"/>
          </p:cNvSpPr>
          <p:nvPr>
            <p:ph type="sldNum" sz="quarter" idx="12"/>
          </p:nvPr>
        </p:nvSpPr>
        <p:spPr>
          <a:xfrm>
            <a:off x="6553200" y="6492875"/>
            <a:ext cx="2133600" cy="365125"/>
          </a:xfrm>
        </p:spPr>
        <p:txBody>
          <a:bodyPr/>
          <a:lstStyle/>
          <a:p>
            <a:fld id="{30130AE1-F4E2-4EF1-9E8C-FDACEC2B05ED}" type="slidenum">
              <a:rPr lang="en-US" smtClean="0">
                <a:latin typeface="Nikosh" pitchFamily="2" charset="0"/>
                <a:cs typeface="Nikosh" pitchFamily="2" charset="0"/>
              </a:rPr>
              <a:pPr/>
              <a:t>2</a:t>
            </a:fld>
            <a:endParaRPr lang="en-US" dirty="0">
              <a:latin typeface="Nikosh" pitchFamily="2" charset="0"/>
              <a:cs typeface="Nikosh" pitchFamily="2" charset="0"/>
            </a:endParaRPr>
          </a:p>
        </p:txBody>
      </p:sp>
      <p:sp>
        <p:nvSpPr>
          <p:cNvPr id="11" name="TextBox 10"/>
          <p:cNvSpPr txBox="1"/>
          <p:nvPr/>
        </p:nvSpPr>
        <p:spPr>
          <a:xfrm>
            <a:off x="1879600" y="673603"/>
            <a:ext cx="2844800" cy="646331"/>
          </a:xfrm>
          <a:prstGeom prst="rect">
            <a:avLst/>
          </a:prstGeom>
          <a:noFill/>
          <a:ln w="9525">
            <a:solidFill>
              <a:srgbClr val="0000FF"/>
            </a:solidFill>
            <a:prstDash val="sysDash"/>
          </a:ln>
        </p:spPr>
        <p:txBody>
          <a:bodyPr wrap="square" rtlCol="0">
            <a:spAutoFit/>
          </a:bodyPr>
          <a:lstStyle/>
          <a:p>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পরিচিতিকরণঃ</a:t>
            </a:r>
            <a:endParaRPr lang="en-US" sz="3600" dirty="0">
              <a:latin typeface="NikoshBAN" pitchFamily="2" charset="0"/>
              <a:cs typeface="NikoshBAN" pitchFamily="2" charset="0"/>
            </a:endParaRPr>
          </a:p>
        </p:txBody>
      </p:sp>
      <p:pic>
        <p:nvPicPr>
          <p:cNvPr id="2052" name="Picture 4" descr="C:\Users\MD AHSAN HABIB RUBEL\Desktop\Upload\fd06.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749924"/>
            <a:ext cx="2438400" cy="117465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D AHSAN HABIB RUBEL\Desktop\Upload\fd07.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8100" y="0"/>
            <a:ext cx="17907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MD AHSAN HABIB RUBEL\Desktop\Upload\fd10.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7002511" y="4733825"/>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C:\Users\MD AHSAN HABIB RUBEL\Desktop\click 02.gif"/>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759980"/>
            <a:ext cx="1828800" cy="1828800"/>
          </a:xfrm>
          <a:prstGeom prst="rect">
            <a:avLst/>
          </a:prstGeom>
          <a:gradFill flip="none" rotWithShape="1">
            <a:gsLst>
              <a:gs pos="30000">
                <a:srgbClr val="008B28"/>
              </a:gs>
              <a:gs pos="17000">
                <a:srgbClr val="00B050"/>
              </a:gs>
              <a:gs pos="48437">
                <a:srgbClr val="FF0000"/>
              </a:gs>
              <a:gs pos="11500">
                <a:srgbClr val="605828"/>
              </a:gs>
              <a:gs pos="6000">
                <a:srgbClr val="C00000"/>
              </a:gs>
              <a:gs pos="35000">
                <a:srgbClr val="006600"/>
              </a:gs>
              <a:gs pos="66000">
                <a:srgbClr val="7030A0"/>
              </a:gs>
              <a:gs pos="91000">
                <a:schemeClr val="tx1"/>
              </a:gs>
              <a:gs pos="74000">
                <a:schemeClr val="accent1">
                  <a:tint val="44500"/>
                  <a:satMod val="160000"/>
                </a:schemeClr>
              </a:gs>
              <a:gs pos="100000">
                <a:schemeClr val="accent1">
                  <a:tint val="23500"/>
                  <a:satMod val="160000"/>
                </a:schemeClr>
              </a:gs>
            </a:gsLst>
            <a:path path="circle">
              <a:fillToRect l="100000" t="100000"/>
            </a:path>
            <a:tileRect r="-100000" b="-100000"/>
          </a:gradFill>
          <a:ln w="34925">
            <a:solidFill>
              <a:srgbClr val="FFFFFF"/>
            </a:solidFill>
          </a:ln>
          <a:effectLst>
            <a:glow rad="63500">
              <a:schemeClr val="accent3">
                <a:satMod val="175000"/>
                <a:alpha val="40000"/>
              </a:schemeClr>
            </a:glow>
            <a:outerShdw blurRad="317500" dir="2700000" algn="ctr">
              <a:srgbClr val="000000">
                <a:alpha val="43000"/>
              </a:srgbClr>
            </a:outerShdw>
            <a:reflection blurRad="6350" stA="50000" endA="300" endPos="90000" dist="50800" dir="5400000" sy="-100000" algn="bl" rotWithShape="0"/>
            <a:softEdge rad="12700"/>
          </a:effectLst>
          <a:scene3d>
            <a:camera prst="isometricOffAxis2Left"/>
            <a:lightRig rig="brightRoom" dir="t"/>
          </a:scene3d>
          <a:sp3d extrusionH="38100" contourW="12700" prstMaterial="dkEdge">
            <a:bevelT w="260350" h="50800" prst="hardEdge"/>
            <a:bevelB prst="divot"/>
            <a:extrusionClr>
              <a:schemeClr val="accent5"/>
            </a:extrusionClr>
            <a:contourClr>
              <a:srgbClr val="7030A0"/>
            </a:contourClr>
          </a:sp3d>
          <a:extLst/>
        </p:spPr>
      </p:pic>
    </p:spTree>
    <p:extLst>
      <p:ext uri="{BB962C8B-B14F-4D97-AF65-F5344CB8AC3E}">
        <p14:creationId xmlns:p14="http://schemas.microsoft.com/office/powerpoint/2010/main" val="1214027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 calcmode="lin" valueType="num">
                                      <p:cBhvr>
                                        <p:cTn id="9" dur="5000" fill="hold"/>
                                        <p:tgtEl>
                                          <p:spTgt spid="4"/>
                                        </p:tgtEl>
                                        <p:attrNameLst>
                                          <p:attrName>ppt_x</p:attrName>
                                        </p:attrNameLst>
                                      </p:cBhvr>
                                      <p:tavLst>
                                        <p:tav tm="0">
                                          <p:val>
                                            <p:fltVal val="0.5"/>
                                          </p:val>
                                        </p:tav>
                                        <p:tav tm="100000">
                                          <p:val>
                                            <p:strVal val="#ppt_x"/>
                                          </p:val>
                                        </p:tav>
                                      </p:tavLst>
                                    </p:anim>
                                    <p:anim calcmode="lin" valueType="num">
                                      <p:cBhvr>
                                        <p:cTn id="10" dur="5000" fill="hold"/>
                                        <p:tgtEl>
                                          <p:spTgt spid="4"/>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0" fill="hold"/>
                                        <p:tgtEl>
                                          <p:spTgt spid="11"/>
                                        </p:tgtEl>
                                        <p:attrNameLst>
                                          <p:attrName>ppt_w</p:attrName>
                                        </p:attrNameLst>
                                      </p:cBhvr>
                                      <p:tavLst>
                                        <p:tav tm="0">
                                          <p:val>
                                            <p:fltVal val="0"/>
                                          </p:val>
                                        </p:tav>
                                        <p:tav tm="100000">
                                          <p:val>
                                            <p:strVal val="#ppt_w"/>
                                          </p:val>
                                        </p:tav>
                                      </p:tavLst>
                                    </p:anim>
                                    <p:anim calcmode="lin" valueType="num">
                                      <p:cBhvr>
                                        <p:cTn id="14" dur="5000" fill="hold"/>
                                        <p:tgtEl>
                                          <p:spTgt spid="11"/>
                                        </p:tgtEl>
                                        <p:attrNameLst>
                                          <p:attrName>ppt_h</p:attrName>
                                        </p:attrNameLst>
                                      </p:cBhvr>
                                      <p:tavLst>
                                        <p:tav tm="0">
                                          <p:val>
                                            <p:fltVal val="0"/>
                                          </p:val>
                                        </p:tav>
                                        <p:tav tm="100000">
                                          <p:val>
                                            <p:strVal val="#ppt_h"/>
                                          </p:val>
                                        </p:tav>
                                      </p:tavLst>
                                    </p:anim>
                                    <p:anim calcmode="lin" valueType="num">
                                      <p:cBhvr>
                                        <p:cTn id="15" dur="5000" fill="hold"/>
                                        <p:tgtEl>
                                          <p:spTgt spid="11"/>
                                        </p:tgtEl>
                                        <p:attrNameLst>
                                          <p:attrName>ppt_x</p:attrName>
                                        </p:attrNameLst>
                                      </p:cBhvr>
                                      <p:tavLst>
                                        <p:tav tm="0">
                                          <p:val>
                                            <p:fltVal val="0.5"/>
                                          </p:val>
                                        </p:tav>
                                        <p:tav tm="100000">
                                          <p:val>
                                            <p:strVal val="#ppt_x"/>
                                          </p:val>
                                        </p:tav>
                                      </p:tavLst>
                                    </p:anim>
                                    <p:anim calcmode="lin" valueType="num">
                                      <p:cBhvr>
                                        <p:cTn id="16" dur="5000" fill="hold"/>
                                        <p:tgtEl>
                                          <p:spTgt spid="11"/>
                                        </p:tgtEl>
                                        <p:attrNameLst>
                                          <p:attrName>ppt_y</p:attrName>
                                        </p:attrNameLst>
                                      </p:cBhvr>
                                      <p:tavLst>
                                        <p:tav tm="0">
                                          <p:val>
                                            <p:fltVal val="0.5"/>
                                          </p:val>
                                        </p:tav>
                                        <p:tav tm="100000">
                                          <p:val>
                                            <p:strVal val="#ppt_y"/>
                                          </p:val>
                                        </p:tav>
                                      </p:tavLst>
                                    </p:anim>
                                  </p:childTnLst>
                                </p:cTn>
                              </p:par>
                              <p:par>
                                <p:cTn id="17" presetID="32" presetClass="emph" presetSubtype="0" repeatCount="4000" fill="hold" grpId="2" nodeType="withEffect">
                                  <p:stCondLst>
                                    <p:cond delay="0"/>
                                  </p:stCondLst>
                                  <p:childTnLst>
                                    <p:animRot by="120000">
                                      <p:cBhvr>
                                        <p:cTn id="18" dur="500" fill="hold">
                                          <p:stCondLst>
                                            <p:cond delay="0"/>
                                          </p:stCondLst>
                                        </p:cTn>
                                        <p:tgtEl>
                                          <p:spTgt spid="11"/>
                                        </p:tgtEl>
                                        <p:attrNameLst>
                                          <p:attrName>r</p:attrName>
                                        </p:attrNameLst>
                                      </p:cBhvr>
                                    </p:animRot>
                                    <p:animRot by="-240000">
                                      <p:cBhvr>
                                        <p:cTn id="19" dur="1000" fill="hold">
                                          <p:stCondLst>
                                            <p:cond delay="1000"/>
                                          </p:stCondLst>
                                        </p:cTn>
                                        <p:tgtEl>
                                          <p:spTgt spid="11"/>
                                        </p:tgtEl>
                                        <p:attrNameLst>
                                          <p:attrName>r</p:attrName>
                                        </p:attrNameLst>
                                      </p:cBhvr>
                                    </p:animRot>
                                    <p:animRot by="240000">
                                      <p:cBhvr>
                                        <p:cTn id="20" dur="1000" fill="hold">
                                          <p:stCondLst>
                                            <p:cond delay="2000"/>
                                          </p:stCondLst>
                                        </p:cTn>
                                        <p:tgtEl>
                                          <p:spTgt spid="11"/>
                                        </p:tgtEl>
                                        <p:attrNameLst>
                                          <p:attrName>r</p:attrName>
                                        </p:attrNameLst>
                                      </p:cBhvr>
                                    </p:animRot>
                                    <p:animRot by="-240000">
                                      <p:cBhvr>
                                        <p:cTn id="21" dur="1000" fill="hold">
                                          <p:stCondLst>
                                            <p:cond delay="3000"/>
                                          </p:stCondLst>
                                        </p:cTn>
                                        <p:tgtEl>
                                          <p:spTgt spid="11"/>
                                        </p:tgtEl>
                                        <p:attrNameLst>
                                          <p:attrName>r</p:attrName>
                                        </p:attrNameLst>
                                      </p:cBhvr>
                                    </p:animRot>
                                    <p:animRot by="120000">
                                      <p:cBhvr>
                                        <p:cTn id="22" dur="1000" fill="hold">
                                          <p:stCondLst>
                                            <p:cond delay="4000"/>
                                          </p:stCondLst>
                                        </p:cTn>
                                        <p:tgtEl>
                                          <p:spTgt spid="11"/>
                                        </p:tgtEl>
                                        <p:attrNameLst>
                                          <p:attrName>r</p:attrName>
                                        </p:attrNameLst>
                                      </p:cBhvr>
                                    </p:animRot>
                                  </p:childTnLst>
                                </p:cTn>
                              </p:par>
                              <p:par>
                                <p:cTn id="23" presetID="23" presetClass="entr" presetSubtype="528"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5000" fill="hold"/>
                                        <p:tgtEl>
                                          <p:spTgt spid="1026"/>
                                        </p:tgtEl>
                                        <p:attrNameLst>
                                          <p:attrName>ppt_w</p:attrName>
                                        </p:attrNameLst>
                                      </p:cBhvr>
                                      <p:tavLst>
                                        <p:tav tm="0">
                                          <p:val>
                                            <p:fltVal val="0"/>
                                          </p:val>
                                        </p:tav>
                                        <p:tav tm="100000">
                                          <p:val>
                                            <p:strVal val="#ppt_w"/>
                                          </p:val>
                                        </p:tav>
                                      </p:tavLst>
                                    </p:anim>
                                    <p:anim calcmode="lin" valueType="num">
                                      <p:cBhvr>
                                        <p:cTn id="26" dur="5000" fill="hold"/>
                                        <p:tgtEl>
                                          <p:spTgt spid="1026"/>
                                        </p:tgtEl>
                                        <p:attrNameLst>
                                          <p:attrName>ppt_h</p:attrName>
                                        </p:attrNameLst>
                                      </p:cBhvr>
                                      <p:tavLst>
                                        <p:tav tm="0">
                                          <p:val>
                                            <p:fltVal val="0"/>
                                          </p:val>
                                        </p:tav>
                                        <p:tav tm="100000">
                                          <p:val>
                                            <p:strVal val="#ppt_h"/>
                                          </p:val>
                                        </p:tav>
                                      </p:tavLst>
                                    </p:anim>
                                    <p:anim calcmode="lin" valueType="num">
                                      <p:cBhvr>
                                        <p:cTn id="27" dur="5000" fill="hold"/>
                                        <p:tgtEl>
                                          <p:spTgt spid="1026"/>
                                        </p:tgtEl>
                                        <p:attrNameLst>
                                          <p:attrName>ppt_x</p:attrName>
                                        </p:attrNameLst>
                                      </p:cBhvr>
                                      <p:tavLst>
                                        <p:tav tm="0">
                                          <p:val>
                                            <p:fltVal val="0.5"/>
                                          </p:val>
                                        </p:tav>
                                        <p:tav tm="100000">
                                          <p:val>
                                            <p:strVal val="#ppt_x"/>
                                          </p:val>
                                        </p:tav>
                                      </p:tavLst>
                                    </p:anim>
                                    <p:anim calcmode="lin" valueType="num">
                                      <p:cBhvr>
                                        <p:cTn id="28" dur="5000" fill="hold"/>
                                        <p:tgtEl>
                                          <p:spTgt spid="1026"/>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0" fill="hold"/>
                                        <p:tgtEl>
                                          <p:spTgt spid="8"/>
                                        </p:tgtEl>
                                        <p:attrNameLst>
                                          <p:attrName>ppt_w</p:attrName>
                                        </p:attrNameLst>
                                      </p:cBhvr>
                                      <p:tavLst>
                                        <p:tav tm="0">
                                          <p:val>
                                            <p:fltVal val="0"/>
                                          </p:val>
                                        </p:tav>
                                        <p:tav tm="100000">
                                          <p:val>
                                            <p:strVal val="#ppt_w"/>
                                          </p:val>
                                        </p:tav>
                                      </p:tavLst>
                                    </p:anim>
                                    <p:anim calcmode="lin" valueType="num">
                                      <p:cBhvr>
                                        <p:cTn id="32" dur="5000" fill="hold"/>
                                        <p:tgtEl>
                                          <p:spTgt spid="8"/>
                                        </p:tgtEl>
                                        <p:attrNameLst>
                                          <p:attrName>ppt_h</p:attrName>
                                        </p:attrNameLst>
                                      </p:cBhvr>
                                      <p:tavLst>
                                        <p:tav tm="0">
                                          <p:val>
                                            <p:fltVal val="0"/>
                                          </p:val>
                                        </p:tav>
                                        <p:tav tm="100000">
                                          <p:val>
                                            <p:strVal val="#ppt_h"/>
                                          </p:val>
                                        </p:tav>
                                      </p:tavLst>
                                    </p:anim>
                                    <p:anim calcmode="lin" valueType="num">
                                      <p:cBhvr>
                                        <p:cTn id="33" dur="5000" fill="hold"/>
                                        <p:tgtEl>
                                          <p:spTgt spid="8"/>
                                        </p:tgtEl>
                                        <p:attrNameLst>
                                          <p:attrName>ppt_x</p:attrName>
                                        </p:attrNameLst>
                                      </p:cBhvr>
                                      <p:tavLst>
                                        <p:tav tm="0">
                                          <p:val>
                                            <p:fltVal val="0.5"/>
                                          </p:val>
                                        </p:tav>
                                        <p:tav tm="100000">
                                          <p:val>
                                            <p:strVal val="#ppt_x"/>
                                          </p:val>
                                        </p:tav>
                                      </p:tavLst>
                                    </p:anim>
                                    <p:anim calcmode="lin" valueType="num">
                                      <p:cBhvr>
                                        <p:cTn id="34" dur="5000" fill="hold"/>
                                        <p:tgtEl>
                                          <p:spTgt spid="8"/>
                                        </p:tgtEl>
                                        <p:attrNameLst>
                                          <p:attrName>ppt_y</p:attrName>
                                        </p:attrNameLst>
                                      </p:cBhvr>
                                      <p:tavLst>
                                        <p:tav tm="0">
                                          <p:val>
                                            <p:fltVal val="0.5"/>
                                          </p:val>
                                        </p:tav>
                                        <p:tav tm="100000">
                                          <p:val>
                                            <p:strVal val="#ppt_y"/>
                                          </p:val>
                                        </p:tav>
                                      </p:tavLst>
                                    </p:anim>
                                  </p:childTnLst>
                                </p:cTn>
                              </p:par>
                            </p:childTnLst>
                          </p:cTn>
                        </p:par>
                        <p:par>
                          <p:cTn id="35" fill="hold">
                            <p:stCondLst>
                              <p:cond delay="20000"/>
                            </p:stCondLst>
                            <p:childTnLst>
                              <p:par>
                                <p:cTn id="36" presetID="23" presetClass="exit" presetSubtype="544" fill="hold" grpId="1" nodeType="afterEffect">
                                  <p:stCondLst>
                                    <p:cond delay="10000"/>
                                  </p:stCondLst>
                                  <p:childTnLst>
                                    <p:anim calcmode="lin" valueType="num">
                                      <p:cBhvr>
                                        <p:cTn id="37" dur="5000"/>
                                        <p:tgtEl>
                                          <p:spTgt spid="4"/>
                                        </p:tgtEl>
                                        <p:attrNameLst>
                                          <p:attrName>ppt_w</p:attrName>
                                        </p:attrNameLst>
                                      </p:cBhvr>
                                      <p:tavLst>
                                        <p:tav tm="0">
                                          <p:val>
                                            <p:strVal val="ppt_w"/>
                                          </p:val>
                                        </p:tav>
                                        <p:tav tm="100000">
                                          <p:val>
                                            <p:fltVal val="0"/>
                                          </p:val>
                                        </p:tav>
                                      </p:tavLst>
                                    </p:anim>
                                    <p:anim calcmode="lin" valueType="num">
                                      <p:cBhvr>
                                        <p:cTn id="38" dur="5000"/>
                                        <p:tgtEl>
                                          <p:spTgt spid="4"/>
                                        </p:tgtEl>
                                        <p:attrNameLst>
                                          <p:attrName>ppt_h</p:attrName>
                                        </p:attrNameLst>
                                      </p:cBhvr>
                                      <p:tavLst>
                                        <p:tav tm="0">
                                          <p:val>
                                            <p:strVal val="ppt_h"/>
                                          </p:val>
                                        </p:tav>
                                        <p:tav tm="100000">
                                          <p:val>
                                            <p:fltVal val="0"/>
                                          </p:val>
                                        </p:tav>
                                      </p:tavLst>
                                    </p:anim>
                                    <p:anim calcmode="lin" valueType="num">
                                      <p:cBhvr>
                                        <p:cTn id="39" dur="5000"/>
                                        <p:tgtEl>
                                          <p:spTgt spid="4"/>
                                        </p:tgtEl>
                                        <p:attrNameLst>
                                          <p:attrName>ppt_x</p:attrName>
                                        </p:attrNameLst>
                                      </p:cBhvr>
                                      <p:tavLst>
                                        <p:tav tm="0">
                                          <p:val>
                                            <p:strVal val="ppt_x"/>
                                          </p:val>
                                        </p:tav>
                                        <p:tav tm="100000">
                                          <p:val>
                                            <p:fltVal val="0.5"/>
                                          </p:val>
                                        </p:tav>
                                      </p:tavLst>
                                    </p:anim>
                                    <p:anim calcmode="lin" valueType="num">
                                      <p:cBhvr>
                                        <p:cTn id="40" dur="5000"/>
                                        <p:tgtEl>
                                          <p:spTgt spid="4"/>
                                        </p:tgtEl>
                                        <p:attrNameLst>
                                          <p:attrName>ppt_y</p:attrName>
                                        </p:attrNameLst>
                                      </p:cBhvr>
                                      <p:tavLst>
                                        <p:tav tm="0">
                                          <p:val>
                                            <p:strVal val="ppt_y"/>
                                          </p:val>
                                        </p:tav>
                                        <p:tav tm="100000">
                                          <p:val>
                                            <p:fltVal val="0.5"/>
                                          </p:val>
                                        </p:tav>
                                      </p:tavLst>
                                    </p:anim>
                                    <p:set>
                                      <p:cBhvr>
                                        <p:cTn id="41" dur="1" fill="hold">
                                          <p:stCondLst>
                                            <p:cond delay="4999"/>
                                          </p:stCondLst>
                                        </p:cTn>
                                        <p:tgtEl>
                                          <p:spTgt spid="4"/>
                                        </p:tgtEl>
                                        <p:attrNameLst>
                                          <p:attrName>style.visibility</p:attrName>
                                        </p:attrNameLst>
                                      </p:cBhvr>
                                      <p:to>
                                        <p:strVal val="hidden"/>
                                      </p:to>
                                    </p:set>
                                  </p:childTnLst>
                                </p:cTn>
                              </p:par>
                              <p:par>
                                <p:cTn id="42" presetID="23" presetClass="exit" presetSubtype="544" fill="hold" nodeType="withEffect">
                                  <p:stCondLst>
                                    <p:cond delay="10000"/>
                                  </p:stCondLst>
                                  <p:childTnLst>
                                    <p:anim calcmode="lin" valueType="num">
                                      <p:cBhvr>
                                        <p:cTn id="43" dur="5000"/>
                                        <p:tgtEl>
                                          <p:spTgt spid="1026"/>
                                        </p:tgtEl>
                                        <p:attrNameLst>
                                          <p:attrName>ppt_w</p:attrName>
                                        </p:attrNameLst>
                                      </p:cBhvr>
                                      <p:tavLst>
                                        <p:tav tm="0">
                                          <p:val>
                                            <p:strVal val="ppt_w"/>
                                          </p:val>
                                        </p:tav>
                                        <p:tav tm="100000">
                                          <p:val>
                                            <p:fltVal val="0"/>
                                          </p:val>
                                        </p:tav>
                                      </p:tavLst>
                                    </p:anim>
                                    <p:anim calcmode="lin" valueType="num">
                                      <p:cBhvr>
                                        <p:cTn id="44" dur="5000"/>
                                        <p:tgtEl>
                                          <p:spTgt spid="1026"/>
                                        </p:tgtEl>
                                        <p:attrNameLst>
                                          <p:attrName>ppt_h</p:attrName>
                                        </p:attrNameLst>
                                      </p:cBhvr>
                                      <p:tavLst>
                                        <p:tav tm="0">
                                          <p:val>
                                            <p:strVal val="ppt_h"/>
                                          </p:val>
                                        </p:tav>
                                        <p:tav tm="100000">
                                          <p:val>
                                            <p:fltVal val="0"/>
                                          </p:val>
                                        </p:tav>
                                      </p:tavLst>
                                    </p:anim>
                                    <p:anim calcmode="lin" valueType="num">
                                      <p:cBhvr>
                                        <p:cTn id="45" dur="5000"/>
                                        <p:tgtEl>
                                          <p:spTgt spid="1026"/>
                                        </p:tgtEl>
                                        <p:attrNameLst>
                                          <p:attrName>ppt_x</p:attrName>
                                        </p:attrNameLst>
                                      </p:cBhvr>
                                      <p:tavLst>
                                        <p:tav tm="0">
                                          <p:val>
                                            <p:strVal val="ppt_x"/>
                                          </p:val>
                                        </p:tav>
                                        <p:tav tm="100000">
                                          <p:val>
                                            <p:fltVal val="0.5"/>
                                          </p:val>
                                        </p:tav>
                                      </p:tavLst>
                                    </p:anim>
                                    <p:anim calcmode="lin" valueType="num">
                                      <p:cBhvr>
                                        <p:cTn id="46" dur="5000"/>
                                        <p:tgtEl>
                                          <p:spTgt spid="1026"/>
                                        </p:tgtEl>
                                        <p:attrNameLst>
                                          <p:attrName>ppt_y</p:attrName>
                                        </p:attrNameLst>
                                      </p:cBhvr>
                                      <p:tavLst>
                                        <p:tav tm="0">
                                          <p:val>
                                            <p:strVal val="ppt_y"/>
                                          </p:val>
                                        </p:tav>
                                        <p:tav tm="100000">
                                          <p:val>
                                            <p:fltVal val="0.5"/>
                                          </p:val>
                                        </p:tav>
                                      </p:tavLst>
                                    </p:anim>
                                    <p:set>
                                      <p:cBhvr>
                                        <p:cTn id="47" dur="1" fill="hold">
                                          <p:stCondLst>
                                            <p:cond delay="4999"/>
                                          </p:stCondLst>
                                        </p:cTn>
                                        <p:tgtEl>
                                          <p:spTgt spid="1026"/>
                                        </p:tgtEl>
                                        <p:attrNameLst>
                                          <p:attrName>style.visibility</p:attrName>
                                        </p:attrNameLst>
                                      </p:cBhvr>
                                      <p:to>
                                        <p:strVal val="hidden"/>
                                      </p:to>
                                    </p:set>
                                  </p:childTnLst>
                                </p:cTn>
                              </p:par>
                              <p:par>
                                <p:cTn id="48" presetID="23" presetClass="exit" presetSubtype="544" fill="hold" grpId="1" nodeType="withEffect">
                                  <p:stCondLst>
                                    <p:cond delay="10000"/>
                                  </p:stCondLst>
                                  <p:childTnLst>
                                    <p:anim calcmode="lin" valueType="num">
                                      <p:cBhvr>
                                        <p:cTn id="49" dur="5000"/>
                                        <p:tgtEl>
                                          <p:spTgt spid="8"/>
                                        </p:tgtEl>
                                        <p:attrNameLst>
                                          <p:attrName>ppt_w</p:attrName>
                                        </p:attrNameLst>
                                      </p:cBhvr>
                                      <p:tavLst>
                                        <p:tav tm="0">
                                          <p:val>
                                            <p:strVal val="ppt_w"/>
                                          </p:val>
                                        </p:tav>
                                        <p:tav tm="100000">
                                          <p:val>
                                            <p:fltVal val="0"/>
                                          </p:val>
                                        </p:tav>
                                      </p:tavLst>
                                    </p:anim>
                                    <p:anim calcmode="lin" valueType="num">
                                      <p:cBhvr>
                                        <p:cTn id="50" dur="5000"/>
                                        <p:tgtEl>
                                          <p:spTgt spid="8"/>
                                        </p:tgtEl>
                                        <p:attrNameLst>
                                          <p:attrName>ppt_h</p:attrName>
                                        </p:attrNameLst>
                                      </p:cBhvr>
                                      <p:tavLst>
                                        <p:tav tm="0">
                                          <p:val>
                                            <p:strVal val="ppt_h"/>
                                          </p:val>
                                        </p:tav>
                                        <p:tav tm="100000">
                                          <p:val>
                                            <p:fltVal val="0"/>
                                          </p:val>
                                        </p:tav>
                                      </p:tavLst>
                                    </p:anim>
                                    <p:anim calcmode="lin" valueType="num">
                                      <p:cBhvr>
                                        <p:cTn id="51" dur="5000"/>
                                        <p:tgtEl>
                                          <p:spTgt spid="8"/>
                                        </p:tgtEl>
                                        <p:attrNameLst>
                                          <p:attrName>ppt_x</p:attrName>
                                        </p:attrNameLst>
                                      </p:cBhvr>
                                      <p:tavLst>
                                        <p:tav tm="0">
                                          <p:val>
                                            <p:strVal val="ppt_x"/>
                                          </p:val>
                                        </p:tav>
                                        <p:tav tm="100000">
                                          <p:val>
                                            <p:fltVal val="0.5"/>
                                          </p:val>
                                        </p:tav>
                                      </p:tavLst>
                                    </p:anim>
                                    <p:anim calcmode="lin" valueType="num">
                                      <p:cBhvr>
                                        <p:cTn id="52" dur="5000"/>
                                        <p:tgtEl>
                                          <p:spTgt spid="8"/>
                                        </p:tgtEl>
                                        <p:attrNameLst>
                                          <p:attrName>ppt_y</p:attrName>
                                        </p:attrNameLst>
                                      </p:cBhvr>
                                      <p:tavLst>
                                        <p:tav tm="0">
                                          <p:val>
                                            <p:strVal val="ppt_y"/>
                                          </p:val>
                                        </p:tav>
                                        <p:tav tm="100000">
                                          <p:val>
                                            <p:fltVal val="0.5"/>
                                          </p:val>
                                        </p:tav>
                                      </p:tavLst>
                                    </p:anim>
                                    <p:set>
                                      <p:cBhvr>
                                        <p:cTn id="53" dur="1" fill="hold">
                                          <p:stCondLst>
                                            <p:cond delay="4999"/>
                                          </p:stCondLst>
                                        </p:cTn>
                                        <p:tgtEl>
                                          <p:spTgt spid="8"/>
                                        </p:tgtEl>
                                        <p:attrNameLst>
                                          <p:attrName>style.visibility</p:attrName>
                                        </p:attrNameLst>
                                      </p:cBhvr>
                                      <p:to>
                                        <p:strVal val="hidden"/>
                                      </p:to>
                                    </p:set>
                                  </p:childTnLst>
                                </p:cTn>
                              </p:par>
                              <p:par>
                                <p:cTn id="54" presetID="23" presetClass="exit" presetSubtype="544" fill="hold" grpId="1" nodeType="withEffect">
                                  <p:stCondLst>
                                    <p:cond delay="10000"/>
                                  </p:stCondLst>
                                  <p:childTnLst>
                                    <p:anim calcmode="lin" valueType="num">
                                      <p:cBhvr>
                                        <p:cTn id="55" dur="5000"/>
                                        <p:tgtEl>
                                          <p:spTgt spid="11"/>
                                        </p:tgtEl>
                                        <p:attrNameLst>
                                          <p:attrName>ppt_w</p:attrName>
                                        </p:attrNameLst>
                                      </p:cBhvr>
                                      <p:tavLst>
                                        <p:tav tm="0">
                                          <p:val>
                                            <p:strVal val="ppt_w"/>
                                          </p:val>
                                        </p:tav>
                                        <p:tav tm="100000">
                                          <p:val>
                                            <p:fltVal val="0"/>
                                          </p:val>
                                        </p:tav>
                                      </p:tavLst>
                                    </p:anim>
                                    <p:anim calcmode="lin" valueType="num">
                                      <p:cBhvr>
                                        <p:cTn id="56" dur="5000"/>
                                        <p:tgtEl>
                                          <p:spTgt spid="11"/>
                                        </p:tgtEl>
                                        <p:attrNameLst>
                                          <p:attrName>ppt_h</p:attrName>
                                        </p:attrNameLst>
                                      </p:cBhvr>
                                      <p:tavLst>
                                        <p:tav tm="0">
                                          <p:val>
                                            <p:strVal val="ppt_h"/>
                                          </p:val>
                                        </p:tav>
                                        <p:tav tm="100000">
                                          <p:val>
                                            <p:fltVal val="0"/>
                                          </p:val>
                                        </p:tav>
                                      </p:tavLst>
                                    </p:anim>
                                    <p:anim calcmode="lin" valueType="num">
                                      <p:cBhvr>
                                        <p:cTn id="57" dur="5000"/>
                                        <p:tgtEl>
                                          <p:spTgt spid="11"/>
                                        </p:tgtEl>
                                        <p:attrNameLst>
                                          <p:attrName>ppt_x</p:attrName>
                                        </p:attrNameLst>
                                      </p:cBhvr>
                                      <p:tavLst>
                                        <p:tav tm="0">
                                          <p:val>
                                            <p:strVal val="ppt_x"/>
                                          </p:val>
                                        </p:tav>
                                        <p:tav tm="100000">
                                          <p:val>
                                            <p:fltVal val="0.5"/>
                                          </p:val>
                                        </p:tav>
                                      </p:tavLst>
                                    </p:anim>
                                    <p:anim calcmode="lin" valueType="num">
                                      <p:cBhvr>
                                        <p:cTn id="58" dur="5000"/>
                                        <p:tgtEl>
                                          <p:spTgt spid="11"/>
                                        </p:tgtEl>
                                        <p:attrNameLst>
                                          <p:attrName>ppt_y</p:attrName>
                                        </p:attrNameLst>
                                      </p:cBhvr>
                                      <p:tavLst>
                                        <p:tav tm="0">
                                          <p:val>
                                            <p:strVal val="ppt_y"/>
                                          </p:val>
                                        </p:tav>
                                        <p:tav tm="100000">
                                          <p:val>
                                            <p:fltVal val="0.5"/>
                                          </p:val>
                                        </p:tav>
                                      </p:tavLst>
                                    </p:anim>
                                    <p:set>
                                      <p:cBhvr>
                                        <p:cTn id="59" dur="1" fill="hold">
                                          <p:stCondLst>
                                            <p:cond delay="4999"/>
                                          </p:stCondLst>
                                        </p:cTn>
                                        <p:tgtEl>
                                          <p:spTgt spid="11"/>
                                        </p:tgtEl>
                                        <p:attrNameLst>
                                          <p:attrName>style.visibility</p:attrName>
                                        </p:attrNameLst>
                                      </p:cBhvr>
                                      <p:to>
                                        <p:strVal val="hidden"/>
                                      </p:to>
                                    </p:set>
                                  </p:childTnLst>
                                </p:cTn>
                              </p:par>
                            </p:childTnLst>
                          </p:cTn>
                        </p:par>
                        <p:par>
                          <p:cTn id="60" fill="hold">
                            <p:stCondLst>
                              <p:cond delay="35000"/>
                            </p:stCondLst>
                            <p:childTnLst>
                              <p:par>
                                <p:cTn id="61" presetID="42" presetClass="exit" presetSubtype="0" fill="hold" nodeType="afterEffect">
                                  <p:stCondLst>
                                    <p:cond delay="0"/>
                                  </p:stCondLst>
                                  <p:childTnLst>
                                    <p:animEffect transition="out" filter="fade">
                                      <p:cBhvr>
                                        <p:cTn id="62" dur="5000"/>
                                        <p:tgtEl>
                                          <p:spTgt spid="18"/>
                                        </p:tgtEl>
                                      </p:cBhvr>
                                    </p:animEffect>
                                    <p:anim calcmode="lin" valueType="num">
                                      <p:cBhvr>
                                        <p:cTn id="63" dur="5000"/>
                                        <p:tgtEl>
                                          <p:spTgt spid="18"/>
                                        </p:tgtEl>
                                        <p:attrNameLst>
                                          <p:attrName>ppt_x</p:attrName>
                                        </p:attrNameLst>
                                      </p:cBhvr>
                                      <p:tavLst>
                                        <p:tav tm="0">
                                          <p:val>
                                            <p:strVal val="ppt_x"/>
                                          </p:val>
                                        </p:tav>
                                        <p:tav tm="100000">
                                          <p:val>
                                            <p:strVal val="ppt_x"/>
                                          </p:val>
                                        </p:tav>
                                      </p:tavLst>
                                    </p:anim>
                                    <p:anim calcmode="lin" valueType="num">
                                      <p:cBhvr>
                                        <p:cTn id="64" dur="5000"/>
                                        <p:tgtEl>
                                          <p:spTgt spid="18"/>
                                        </p:tgtEl>
                                        <p:attrNameLst>
                                          <p:attrName>ppt_y</p:attrName>
                                        </p:attrNameLst>
                                      </p:cBhvr>
                                      <p:tavLst>
                                        <p:tav tm="0">
                                          <p:val>
                                            <p:strVal val="ppt_y"/>
                                          </p:val>
                                        </p:tav>
                                        <p:tav tm="100000">
                                          <p:val>
                                            <p:strVal val="ppt_y+.1"/>
                                          </p:val>
                                        </p:tav>
                                      </p:tavLst>
                                    </p:anim>
                                    <p:set>
                                      <p:cBhvr>
                                        <p:cTn id="65" dur="1" fill="hold">
                                          <p:stCondLst>
                                            <p:cond delay="4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4" grpId="0"/>
      <p:bldP spid="4" grpId="1"/>
      <p:bldP spid="8" grpId="0" animBg="1"/>
      <p:bldP spid="8" grpId="1" animBg="1"/>
      <p:bldP spid="11" grpId="0" animBg="1"/>
      <p:bldP spid="11" grpId="1" animBg="1"/>
      <p:bldP spid="11"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D AHSAN HABIB RUBEL\Desktop\Upload\Fd.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80109"/>
            <a:ext cx="3505200" cy="15724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3701" y="1752600"/>
            <a:ext cx="5549899" cy="4524315"/>
          </a:xfrm>
          <a:prstGeom prst="rect">
            <a:avLst/>
          </a:prstGeom>
          <a:noFill/>
        </p:spPr>
        <p:txBody>
          <a:bodyPr wrap="square" rtlCol="0">
            <a:spAutoFit/>
          </a:bodyPr>
          <a:lstStyle/>
          <a:p>
            <a:r>
              <a:rPr lang="en-US" sz="3600" dirty="0" err="1" smtClean="0">
                <a:latin typeface="NikoshBAN" pitchFamily="2" charset="0"/>
                <a:cs typeface="NikoshBAN" pitchFamily="2" charset="0"/>
              </a:rPr>
              <a:t>গণিত</a:t>
            </a:r>
            <a:r>
              <a:rPr lang="en-US" sz="3600" dirty="0" smtClean="0">
                <a:latin typeface="NikoshBAN" pitchFamily="2" charset="0"/>
                <a:cs typeface="NikoshBAN" pitchFamily="2" charset="0"/>
              </a:rPr>
              <a:t> </a:t>
            </a:r>
          </a:p>
          <a:p>
            <a:r>
              <a:rPr lang="en-US" sz="3600" dirty="0" err="1" smtClean="0">
                <a:latin typeface="NikoshBAN" pitchFamily="2" charset="0"/>
                <a:cs typeface="NikoshBAN" pitchFamily="2" charset="0"/>
              </a:rPr>
              <a:t>দাখিল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সপ্তম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শ্রেণি</a:t>
            </a:r>
            <a:endParaRPr lang="en-US" sz="3600" dirty="0" smtClean="0">
              <a:latin typeface="NikoshBAN" pitchFamily="2" charset="0"/>
              <a:cs typeface="NikoshBAN" pitchFamily="2" charset="0"/>
            </a:endParaRPr>
          </a:p>
          <a:p>
            <a:r>
              <a:rPr lang="en-US" sz="3600" dirty="0" err="1" smtClean="0">
                <a:latin typeface="NikoshBAN" pitchFamily="2" charset="0"/>
                <a:cs typeface="NikoshBAN" pitchFamily="2" charset="0"/>
              </a:rPr>
              <a:t>পাঠঃ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ত্রিভুজ</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সম্পর্কীয়</a:t>
            </a:r>
            <a:r>
              <a:rPr lang="en-US" sz="3600" dirty="0" smtClean="0">
                <a:latin typeface="NikoshBAN" pitchFamily="2" charset="0"/>
                <a:cs typeface="NikoshBAN" pitchFamily="2" charset="0"/>
              </a:rPr>
              <a:t> সম্পাদ্য-0৩</a:t>
            </a:r>
          </a:p>
          <a:p>
            <a:r>
              <a:rPr lang="en-US" sz="3600" dirty="0" err="1" smtClean="0">
                <a:latin typeface="NikoshBAN" pitchFamily="2" charset="0"/>
                <a:cs typeface="NikoshBAN" pitchFamily="2" charset="0"/>
              </a:rPr>
              <a:t>বিশেষ</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ত্রিভুজের</a:t>
            </a:r>
            <a:r>
              <a:rPr lang="en-US" sz="3600" dirty="0" smtClean="0">
                <a:latin typeface="NikoshBAN" pitchFamily="2" charset="0"/>
                <a:cs typeface="NikoshBAN" pitchFamily="2" charset="0"/>
              </a:rPr>
              <a:t> </a:t>
            </a:r>
            <a:r>
              <a:rPr lang="en-US" sz="3600" dirty="0" err="1">
                <a:latin typeface="NikoshBAN" pitchFamily="2" charset="0"/>
                <a:cs typeface="NikoshBAN" pitchFamily="2" charset="0"/>
              </a:rPr>
              <a:t>দুইটি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কোণ</a:t>
            </a:r>
            <a:r>
              <a:rPr lang="en-US" sz="3600" dirty="0">
                <a:latin typeface="NikoshBAN" pitchFamily="2" charset="0"/>
                <a:cs typeface="NikoshBAN" pitchFamily="2" charset="0"/>
              </a:rPr>
              <a:t> </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একটির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বিপরীত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বাহু</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আছে</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ত্রিভুজটি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আঁকতে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হবে</a:t>
            </a:r>
            <a:r>
              <a:rPr lang="en-US" sz="3600" dirty="0" smtClean="0">
                <a:latin typeface="NikoshBAN" pitchFamily="2" charset="0"/>
                <a:cs typeface="NikoshBAN" pitchFamily="2" charset="0"/>
              </a:rPr>
              <a:t>। </a:t>
            </a:r>
          </a:p>
          <a:p>
            <a:r>
              <a:rPr lang="en-US" sz="3600" dirty="0" err="1" smtClean="0">
                <a:latin typeface="NikoshBAN" pitchFamily="2" charset="0"/>
                <a:cs typeface="NikoshBAN" pitchFamily="2" charset="0"/>
              </a:rPr>
              <a:t>সময়ঃ</a:t>
            </a:r>
            <a:r>
              <a:rPr lang="en-US" sz="3600" dirty="0" smtClean="0">
                <a:latin typeface="NikoshBAN" pitchFamily="2" charset="0"/>
                <a:cs typeface="NikoshBAN" pitchFamily="2" charset="0"/>
              </a:rPr>
              <a:t> ৫০মিনিট</a:t>
            </a:r>
          </a:p>
          <a:p>
            <a:r>
              <a:rPr lang="en-US" sz="3600" dirty="0" err="1" smtClean="0">
                <a:latin typeface="NikoshBAN" pitchFamily="2" charset="0"/>
                <a:cs typeface="NikoshBAN" pitchFamily="2" charset="0"/>
              </a:rPr>
              <a:t>তারিখঃ</a:t>
            </a:r>
            <a:r>
              <a:rPr lang="en-US" sz="3600" dirty="0" smtClean="0">
                <a:latin typeface="NikoshBAN" pitchFamily="2" charset="0"/>
                <a:cs typeface="NikoshBAN" pitchFamily="2" charset="0"/>
              </a:rPr>
              <a:t> </a:t>
            </a:r>
            <a:r>
              <a:rPr lang="en-US" sz="3600" dirty="0" smtClean="0">
                <a:latin typeface="NikoshBAN" pitchFamily="2" charset="0"/>
                <a:cs typeface="NikoshBAN" pitchFamily="2" charset="0"/>
              </a:rPr>
              <a:t>১০</a:t>
            </a:r>
            <a:r>
              <a:rPr lang="en-US" sz="3600" dirty="0" smtClean="0">
                <a:latin typeface="NikoshBAN" pitchFamily="2" charset="0"/>
                <a:cs typeface="NikoshBAN" pitchFamily="2" charset="0"/>
              </a:rPr>
              <a:t>-০৯-২০২১ </a:t>
            </a:r>
            <a:r>
              <a:rPr lang="en-US" sz="3600" dirty="0" err="1" smtClean="0">
                <a:latin typeface="NikoshBAN" pitchFamily="2" charset="0"/>
                <a:cs typeface="NikoshBAN" pitchFamily="2" charset="0"/>
              </a:rPr>
              <a:t>খ্রিস্টাব্দ</a:t>
            </a:r>
            <a:endParaRPr lang="en-US" sz="3600" dirty="0" smtClean="0">
              <a:latin typeface="NikoshBAN" pitchFamily="2" charset="0"/>
              <a:cs typeface="NikoshBAN" pitchFamily="2" charset="0"/>
            </a:endParaRPr>
          </a:p>
        </p:txBody>
      </p:sp>
      <p:sp>
        <p:nvSpPr>
          <p:cNvPr id="8" name="TextBox 7"/>
          <p:cNvSpPr txBox="1"/>
          <p:nvPr/>
        </p:nvSpPr>
        <p:spPr>
          <a:xfrm>
            <a:off x="7062769" y="344177"/>
            <a:ext cx="1741793" cy="369332"/>
          </a:xfrm>
          <a:prstGeom prst="rect">
            <a:avLst/>
          </a:prstGeom>
          <a:noFill/>
          <a:ln w="9525">
            <a:solidFill>
              <a:srgbClr val="0000FF"/>
            </a:solidFill>
            <a:prstDash val="sysDash"/>
          </a:ln>
        </p:spPr>
        <p:txBody>
          <a:bodyPr wrap="square" rtlCol="0">
            <a:spAutoFit/>
          </a:bodyPr>
          <a:lstStyle/>
          <a:p>
            <a:r>
              <a:rPr lang="en-US" dirty="0" err="1" smtClean="0">
                <a:latin typeface="NikoshBAN" pitchFamily="2" charset="0"/>
                <a:cs typeface="NikoshBAN" pitchFamily="2" charset="0"/>
              </a:rPr>
              <a:t>সময়ঃ</a:t>
            </a:r>
            <a:r>
              <a:rPr lang="en-US" dirty="0" smtClean="0">
                <a:latin typeface="NikoshBAN" pitchFamily="2" charset="0"/>
                <a:cs typeface="NikoshBAN" pitchFamily="2" charset="0"/>
              </a:rPr>
              <a:t> ০.০০ </a:t>
            </a:r>
            <a:r>
              <a:rPr lang="en-US" dirty="0" err="1" smtClean="0">
                <a:latin typeface="NikoshBAN" pitchFamily="2" charset="0"/>
                <a:cs typeface="NikoshBAN" pitchFamily="2" charset="0"/>
              </a:rPr>
              <a:t>মিনিট</a:t>
            </a:r>
            <a:endParaRPr lang="en-US" dirty="0">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D811FCC9-BF75-4943-8B96-AD0B14D648A6}" type="datetime1">
              <a:rPr lang="en-US" smtClean="0">
                <a:latin typeface="Nikosh" pitchFamily="2" charset="0"/>
                <a:cs typeface="Nikosh" pitchFamily="2" charset="0"/>
              </a:rPr>
              <a:t>9/10/2021</a:t>
            </a:fld>
            <a:endParaRPr lang="en-US" dirty="0">
              <a:latin typeface="Nikosh" pitchFamily="2" charset="0"/>
              <a:cs typeface="Nikosh" pitchFamily="2" charset="0"/>
            </a:endParaRPr>
          </a:p>
        </p:txBody>
      </p:sp>
      <p:sp>
        <p:nvSpPr>
          <p:cNvPr id="5" name="Footer Placeholder 4"/>
          <p:cNvSpPr>
            <a:spLocks noGrp="1"/>
          </p:cNvSpPr>
          <p:nvPr>
            <p:ph type="ftr" sz="quarter" idx="11"/>
          </p:nvPr>
        </p:nvSpPr>
        <p:spPr/>
        <p:txBody>
          <a:bodyPr/>
          <a:lstStyle/>
          <a:p>
            <a:r>
              <a:rPr lang="en-US" dirty="0" err="1" smtClean="0"/>
              <a:t>dphofm.r@biul@gmail.com</a:t>
            </a:r>
            <a:endParaRPr lang="en-US" dirty="0"/>
          </a:p>
        </p:txBody>
      </p:sp>
      <p:sp>
        <p:nvSpPr>
          <p:cNvPr id="9" name="Slide Number Placeholder 8"/>
          <p:cNvSpPr>
            <a:spLocks noGrp="1"/>
          </p:cNvSpPr>
          <p:nvPr>
            <p:ph type="sldNum" sz="quarter" idx="12"/>
          </p:nvPr>
        </p:nvSpPr>
        <p:spPr/>
        <p:txBody>
          <a:bodyPr/>
          <a:lstStyle/>
          <a:p>
            <a:fld id="{30130AE1-F4E2-4EF1-9E8C-FDACEC2B05ED}" type="slidenum">
              <a:rPr lang="en-US" smtClean="0">
                <a:latin typeface="Nikosh" pitchFamily="2" charset="0"/>
                <a:cs typeface="Nikosh" pitchFamily="2" charset="0"/>
              </a:rPr>
              <a:pPr/>
              <a:t>3</a:t>
            </a:fld>
            <a:endParaRPr lang="en-US" dirty="0">
              <a:latin typeface="Nikosh" pitchFamily="2" charset="0"/>
              <a:cs typeface="Nikosh" pitchFamily="2" charset="0"/>
            </a:endParaRPr>
          </a:p>
        </p:txBody>
      </p:sp>
      <p:sp>
        <p:nvSpPr>
          <p:cNvPr id="11" name="TextBox 10"/>
          <p:cNvSpPr txBox="1"/>
          <p:nvPr/>
        </p:nvSpPr>
        <p:spPr>
          <a:xfrm>
            <a:off x="1943100" y="1398657"/>
            <a:ext cx="3733800" cy="769441"/>
          </a:xfrm>
          <a:prstGeom prst="rect">
            <a:avLst/>
          </a:prstGeom>
          <a:noFill/>
          <a:ln w="9525">
            <a:solidFill>
              <a:srgbClr val="0000FF"/>
            </a:solidFill>
            <a:prstDash val="sysDash"/>
          </a:ln>
        </p:spPr>
        <p:txBody>
          <a:bodyPr wrap="square" rtlCol="0">
            <a:spAutoFit/>
          </a:bodyPr>
          <a:lstStyle/>
          <a:p>
            <a:r>
              <a:rPr lang="en-US" sz="4400" dirty="0" err="1" smtClean="0">
                <a:solidFill>
                  <a:srgbClr val="0033CC"/>
                </a:solidFill>
                <a:latin typeface="NikoshBAN" pitchFamily="2" charset="0"/>
                <a:cs typeface="NikoshBAN" pitchFamily="2" charset="0"/>
              </a:rPr>
              <a:t>পাঠ</a:t>
            </a:r>
            <a:r>
              <a:rPr lang="en-US" sz="4400" dirty="0" smtClean="0">
                <a:solidFill>
                  <a:srgbClr val="0033CC"/>
                </a:solidFill>
                <a:latin typeface="NikoshBAN" pitchFamily="2" charset="0"/>
                <a:cs typeface="NikoshBAN" pitchFamily="2" charset="0"/>
              </a:rPr>
              <a:t> </a:t>
            </a:r>
            <a:r>
              <a:rPr lang="en-US" sz="4400" dirty="0" err="1" smtClean="0">
                <a:solidFill>
                  <a:srgbClr val="0033CC"/>
                </a:solidFill>
                <a:latin typeface="NikoshBAN" pitchFamily="2" charset="0"/>
                <a:cs typeface="NikoshBAN" pitchFamily="2" charset="0"/>
              </a:rPr>
              <a:t>পরিচিতিকরণঃ</a:t>
            </a:r>
            <a:endParaRPr lang="en-US" sz="4400" dirty="0">
              <a:solidFill>
                <a:srgbClr val="0033CC"/>
              </a:solidFill>
              <a:latin typeface="NikoshBAN" pitchFamily="2" charset="0"/>
              <a:cs typeface="NikoshBAN" pitchFamily="2" charset="0"/>
            </a:endParaRPr>
          </a:p>
        </p:txBody>
      </p:sp>
      <p:grpSp>
        <p:nvGrpSpPr>
          <p:cNvPr id="2" name="Group 9"/>
          <p:cNvGrpSpPr/>
          <p:nvPr/>
        </p:nvGrpSpPr>
        <p:grpSpPr>
          <a:xfrm>
            <a:off x="6411101" y="3505200"/>
            <a:ext cx="2393461" cy="2041358"/>
            <a:chOff x="6444899" y="3833247"/>
            <a:chExt cx="1899139" cy="1660358"/>
          </a:xfrm>
          <a:effectLst>
            <a:outerShdw blurRad="50800" dist="38100" dir="10800000" algn="r" rotWithShape="0">
              <a:prstClr val="black">
                <a:alpha val="40000"/>
              </a:prstClr>
            </a:outerShdw>
            <a:reflection blurRad="6350" stA="50000" endA="295" endPos="92000" dist="101600" dir="5400000" sy="-100000" algn="bl" rotWithShape="0"/>
          </a:effectLst>
          <a:scene3d>
            <a:camera prst="perspectiveFront" fov="3300000">
              <a:rot lat="486000" lon="19530000" rev="174000"/>
            </a:camera>
            <a:lightRig rig="harsh" dir="t">
              <a:rot lat="0" lon="0" rev="3000000"/>
            </a:lightRig>
          </a:scene3d>
        </p:grpSpPr>
        <p:pic>
          <p:nvPicPr>
            <p:cNvPr id="12" name="Picture 2" descr="C:\Users\MD AHSAN HABIB RUBEL\Desktop\Upload\fd1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899" y="3833247"/>
              <a:ext cx="1899139" cy="1660358"/>
            </a:xfrm>
            <a:prstGeom prst="ellipse">
              <a:avLst/>
            </a:prstGeom>
            <a:gradFill>
              <a:gsLst>
                <a:gs pos="30000">
                  <a:srgbClr val="008B28"/>
                </a:gs>
                <a:gs pos="23500">
                  <a:srgbClr val="009E3C"/>
                </a:gs>
                <a:gs pos="17000">
                  <a:srgbClr val="00B050"/>
                </a:gs>
                <a:gs pos="63000">
                  <a:srgbClr val="605828"/>
                </a:gs>
                <a:gs pos="73000">
                  <a:srgbClr val="C00000"/>
                </a:gs>
                <a:gs pos="45000">
                  <a:srgbClr val="006600"/>
                </a:gs>
                <a:gs pos="58000">
                  <a:srgbClr val="7030A0"/>
                </a:gs>
                <a:gs pos="91000">
                  <a:schemeClr val="tx1"/>
                </a:gs>
                <a:gs pos="74000">
                  <a:schemeClr val="accent1">
                    <a:tint val="44500"/>
                    <a:satMod val="160000"/>
                  </a:schemeClr>
                </a:gs>
                <a:gs pos="100000">
                  <a:schemeClr val="accent1">
                    <a:tint val="23500"/>
                    <a:satMod val="160000"/>
                  </a:schemeClr>
                </a:gs>
              </a:gsLst>
              <a:path path="circle">
                <a:fillToRect l="100000" t="100000"/>
              </a:path>
            </a:gradFill>
            <a:ln w="34925" cap="rnd">
              <a:noFill/>
              <a:prstDash val="soli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a:extLst/>
          </p:spPr>
        </p:pic>
        <p:sp>
          <p:nvSpPr>
            <p:cNvPr id="13" name="Oval 12"/>
            <p:cNvSpPr/>
            <p:nvPr/>
          </p:nvSpPr>
          <p:spPr>
            <a:xfrm>
              <a:off x="6871544" y="4193557"/>
              <a:ext cx="990601" cy="939739"/>
            </a:xfrm>
            <a:prstGeom prst="ellipse">
              <a:avLst/>
            </a:prstGeom>
            <a:solidFill>
              <a:schemeClr val="bg1">
                <a:lumMod val="95000"/>
              </a:schemeClr>
            </a:solidFill>
            <a:ln w="34925">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chemeClr val="tx1"/>
                  </a:solidFill>
                  <a:latin typeface="NikoshBAN" pitchFamily="2" charset="0"/>
                  <a:cs typeface="NikoshBAN" pitchFamily="2" charset="0"/>
                </a:rPr>
                <a:t>ক্লিক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করুন</a:t>
              </a:r>
              <a:endParaRPr lang="en-US" sz="2400" dirty="0">
                <a:solidFill>
                  <a:schemeClr val="tx1"/>
                </a:solidFill>
                <a:latin typeface="NikoshBAN" pitchFamily="2" charset="0"/>
                <a:cs typeface="NikoshBAN" pitchFamily="2" charset="0"/>
              </a:endParaRPr>
            </a:p>
          </p:txBody>
        </p:sp>
      </p:grpSp>
    </p:spTree>
    <p:extLst>
      <p:ext uri="{BB962C8B-B14F-4D97-AF65-F5344CB8AC3E}">
        <p14:creationId xmlns:p14="http://schemas.microsoft.com/office/powerpoint/2010/main" val="42156374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ppt_w</p:attrName>
                                        </p:attrNameLst>
                                      </p:cBhvr>
                                      <p:tavLst>
                                        <p:tav tm="0">
                                          <p:val>
                                            <p:fltVal val="0"/>
                                          </p:val>
                                        </p:tav>
                                        <p:tav tm="100000">
                                          <p:val>
                                            <p:strVal val="#ppt_w"/>
                                          </p:val>
                                        </p:tav>
                                      </p:tavLst>
                                    </p:anim>
                                    <p:anim calcmode="lin" valueType="num">
                                      <p:cBhvr>
                                        <p:cTn id="8" dur="5000" fill="hold"/>
                                        <p:tgtEl>
                                          <p:spTgt spid="11"/>
                                        </p:tgtEl>
                                        <p:attrNameLst>
                                          <p:attrName>ppt_h</p:attrName>
                                        </p:attrNameLst>
                                      </p:cBhvr>
                                      <p:tavLst>
                                        <p:tav tm="0">
                                          <p:val>
                                            <p:fltVal val="0"/>
                                          </p:val>
                                        </p:tav>
                                        <p:tav tm="100000">
                                          <p:val>
                                            <p:strVal val="#ppt_h"/>
                                          </p:val>
                                        </p:tav>
                                      </p:tavLst>
                                    </p:anim>
                                    <p:anim calcmode="lin" valueType="num">
                                      <p:cBhvr>
                                        <p:cTn id="9" dur="5000" fill="hold"/>
                                        <p:tgtEl>
                                          <p:spTgt spid="11"/>
                                        </p:tgtEl>
                                        <p:attrNameLst>
                                          <p:attrName>ppt_x</p:attrName>
                                        </p:attrNameLst>
                                      </p:cBhvr>
                                      <p:tavLst>
                                        <p:tav tm="0">
                                          <p:val>
                                            <p:fltVal val="0.5"/>
                                          </p:val>
                                        </p:tav>
                                        <p:tav tm="100000">
                                          <p:val>
                                            <p:strVal val="#ppt_x"/>
                                          </p:val>
                                        </p:tav>
                                      </p:tavLst>
                                    </p:anim>
                                    <p:anim calcmode="lin" valueType="num">
                                      <p:cBhvr>
                                        <p:cTn id="10" dur="5000" fill="hold"/>
                                        <p:tgtEl>
                                          <p:spTgt spid="11"/>
                                        </p:tgtEl>
                                        <p:attrNameLst>
                                          <p:attrName>ppt_y</p:attrName>
                                        </p:attrNameLst>
                                      </p:cBhvr>
                                      <p:tavLst>
                                        <p:tav tm="0">
                                          <p:val>
                                            <p:fltVal val="0.5"/>
                                          </p:val>
                                        </p:tav>
                                        <p:tav tm="100000">
                                          <p:val>
                                            <p:strVal val="#ppt_y"/>
                                          </p:val>
                                        </p:tav>
                                      </p:tavLst>
                                    </p:anim>
                                  </p:childTnLst>
                                </p:cTn>
                              </p:par>
                              <p:par>
                                <p:cTn id="11" presetID="3" presetClass="emph" presetSubtype="2" repeatCount="5000" fill="hold" grpId="2" nodeType="withEffect">
                                  <p:stCondLst>
                                    <p:cond delay="0"/>
                                  </p:stCondLst>
                                  <p:childTnLst>
                                    <p:animClr clrSpc="rgb" dir="cw">
                                      <p:cBhvr override="childStyle">
                                        <p:cTn id="12" dur="5000" fill="hold"/>
                                        <p:tgtEl>
                                          <p:spTgt spid="11"/>
                                        </p:tgtEl>
                                        <p:attrNameLst>
                                          <p:attrName>style.color</p:attrName>
                                        </p:attrNameLst>
                                      </p:cBhvr>
                                      <p:to>
                                        <a:schemeClr val="accent2"/>
                                      </p:to>
                                    </p:animClr>
                                  </p:childTnLst>
                                </p:cTn>
                              </p:par>
                              <p:par>
                                <p:cTn id="13" presetID="2" presetClass="entr" presetSubtype="2" fill="hold" grpId="1"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0" fill="hold"/>
                                        <p:tgtEl>
                                          <p:spTgt spid="6"/>
                                        </p:tgtEl>
                                        <p:attrNameLst>
                                          <p:attrName>ppt_x</p:attrName>
                                        </p:attrNameLst>
                                      </p:cBhvr>
                                      <p:tavLst>
                                        <p:tav tm="0">
                                          <p:val>
                                            <p:strVal val="1+#ppt_w/2"/>
                                          </p:val>
                                        </p:tav>
                                        <p:tav tm="100000">
                                          <p:val>
                                            <p:strVal val="#ppt_x"/>
                                          </p:val>
                                        </p:tav>
                                      </p:tavLst>
                                    </p:anim>
                                    <p:anim calcmode="lin" valueType="num">
                                      <p:cBhvr additive="base">
                                        <p:cTn id="16" dur="5000" fill="hold"/>
                                        <p:tgtEl>
                                          <p:spTgt spid="6"/>
                                        </p:tgtEl>
                                        <p:attrNameLst>
                                          <p:attrName>ppt_y</p:attrName>
                                        </p:attrNameLst>
                                      </p:cBhvr>
                                      <p:tavLst>
                                        <p:tav tm="0">
                                          <p:val>
                                            <p:strVal val="#ppt_y"/>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5000" fill="hold"/>
                                        <p:tgtEl>
                                          <p:spTgt spid="3074"/>
                                        </p:tgtEl>
                                        <p:attrNameLst>
                                          <p:attrName>ppt_w</p:attrName>
                                        </p:attrNameLst>
                                      </p:cBhvr>
                                      <p:tavLst>
                                        <p:tav tm="0">
                                          <p:val>
                                            <p:fltVal val="0"/>
                                          </p:val>
                                        </p:tav>
                                        <p:tav tm="100000">
                                          <p:val>
                                            <p:strVal val="#ppt_w"/>
                                          </p:val>
                                        </p:tav>
                                      </p:tavLst>
                                    </p:anim>
                                    <p:anim calcmode="lin" valueType="num">
                                      <p:cBhvr>
                                        <p:cTn id="20" dur="5000" fill="hold"/>
                                        <p:tgtEl>
                                          <p:spTgt spid="3074"/>
                                        </p:tgtEl>
                                        <p:attrNameLst>
                                          <p:attrName>ppt_h</p:attrName>
                                        </p:attrNameLst>
                                      </p:cBhvr>
                                      <p:tavLst>
                                        <p:tav tm="0">
                                          <p:val>
                                            <p:fltVal val="0"/>
                                          </p:val>
                                        </p:tav>
                                        <p:tav tm="100000">
                                          <p:val>
                                            <p:strVal val="#ppt_h"/>
                                          </p:val>
                                        </p:tav>
                                      </p:tavLst>
                                    </p:anim>
                                    <p:anim calcmode="lin" valueType="num">
                                      <p:cBhvr>
                                        <p:cTn id="21" dur="5000" fill="hold"/>
                                        <p:tgtEl>
                                          <p:spTgt spid="3074"/>
                                        </p:tgtEl>
                                        <p:attrNameLst>
                                          <p:attrName>ppt_x</p:attrName>
                                        </p:attrNameLst>
                                      </p:cBhvr>
                                      <p:tavLst>
                                        <p:tav tm="0">
                                          <p:val>
                                            <p:fltVal val="0.5"/>
                                          </p:val>
                                        </p:tav>
                                        <p:tav tm="100000">
                                          <p:val>
                                            <p:strVal val="#ppt_x"/>
                                          </p:val>
                                        </p:tav>
                                      </p:tavLst>
                                    </p:anim>
                                    <p:anim calcmode="lin" valueType="num">
                                      <p:cBhvr>
                                        <p:cTn id="22" dur="5000" fill="hold"/>
                                        <p:tgtEl>
                                          <p:spTgt spid="3074"/>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0" fill="hold"/>
                                        <p:tgtEl>
                                          <p:spTgt spid="8"/>
                                        </p:tgtEl>
                                        <p:attrNameLst>
                                          <p:attrName>ppt_w</p:attrName>
                                        </p:attrNameLst>
                                      </p:cBhvr>
                                      <p:tavLst>
                                        <p:tav tm="0">
                                          <p:val>
                                            <p:fltVal val="0"/>
                                          </p:val>
                                        </p:tav>
                                        <p:tav tm="100000">
                                          <p:val>
                                            <p:strVal val="#ppt_w"/>
                                          </p:val>
                                        </p:tav>
                                      </p:tavLst>
                                    </p:anim>
                                    <p:anim calcmode="lin" valueType="num">
                                      <p:cBhvr>
                                        <p:cTn id="26" dur="5000" fill="hold"/>
                                        <p:tgtEl>
                                          <p:spTgt spid="8"/>
                                        </p:tgtEl>
                                        <p:attrNameLst>
                                          <p:attrName>ppt_h</p:attrName>
                                        </p:attrNameLst>
                                      </p:cBhvr>
                                      <p:tavLst>
                                        <p:tav tm="0">
                                          <p:val>
                                            <p:fltVal val="0"/>
                                          </p:val>
                                        </p:tav>
                                        <p:tav tm="100000">
                                          <p:val>
                                            <p:strVal val="#ppt_h"/>
                                          </p:val>
                                        </p:tav>
                                      </p:tavLst>
                                    </p:anim>
                                    <p:anim calcmode="lin" valueType="num">
                                      <p:cBhvr>
                                        <p:cTn id="27" dur="5000" fill="hold"/>
                                        <p:tgtEl>
                                          <p:spTgt spid="8"/>
                                        </p:tgtEl>
                                        <p:attrNameLst>
                                          <p:attrName>ppt_x</p:attrName>
                                        </p:attrNameLst>
                                      </p:cBhvr>
                                      <p:tavLst>
                                        <p:tav tm="0">
                                          <p:val>
                                            <p:fltVal val="0.5"/>
                                          </p:val>
                                        </p:tav>
                                        <p:tav tm="100000">
                                          <p:val>
                                            <p:strVal val="#ppt_x"/>
                                          </p:val>
                                        </p:tav>
                                      </p:tavLst>
                                    </p:anim>
                                    <p:anim calcmode="lin" valueType="num">
                                      <p:cBhvr>
                                        <p:cTn id="28" dur="5000" fill="hold"/>
                                        <p:tgtEl>
                                          <p:spTgt spid="8"/>
                                        </p:tgtEl>
                                        <p:attrNameLst>
                                          <p:attrName>ppt_y</p:attrName>
                                        </p:attrNameLst>
                                      </p:cBhvr>
                                      <p:tavLst>
                                        <p:tav tm="0">
                                          <p:val>
                                            <p:fltVal val="0.5"/>
                                          </p:val>
                                        </p:tav>
                                        <p:tav tm="100000">
                                          <p:val>
                                            <p:strVal val="#ppt_y"/>
                                          </p:val>
                                        </p:tav>
                                      </p:tavLst>
                                    </p:anim>
                                  </p:childTnLst>
                                </p:cTn>
                              </p:par>
                            </p:childTnLst>
                          </p:cTn>
                        </p:par>
                        <p:par>
                          <p:cTn id="29" fill="hold">
                            <p:stCondLst>
                              <p:cond delay="25000"/>
                            </p:stCondLst>
                            <p:childTnLst>
                              <p:par>
                                <p:cTn id="30" presetID="23" presetClass="exit" presetSubtype="544" fill="hold" grpId="1" nodeType="afterEffect">
                                  <p:stCondLst>
                                    <p:cond delay="10000"/>
                                  </p:stCondLst>
                                  <p:childTnLst>
                                    <p:anim calcmode="lin" valueType="num">
                                      <p:cBhvr>
                                        <p:cTn id="31" dur="5000"/>
                                        <p:tgtEl>
                                          <p:spTgt spid="8"/>
                                        </p:tgtEl>
                                        <p:attrNameLst>
                                          <p:attrName>ppt_w</p:attrName>
                                        </p:attrNameLst>
                                      </p:cBhvr>
                                      <p:tavLst>
                                        <p:tav tm="0">
                                          <p:val>
                                            <p:strVal val="ppt_w"/>
                                          </p:val>
                                        </p:tav>
                                        <p:tav tm="100000">
                                          <p:val>
                                            <p:fltVal val="0"/>
                                          </p:val>
                                        </p:tav>
                                      </p:tavLst>
                                    </p:anim>
                                    <p:anim calcmode="lin" valueType="num">
                                      <p:cBhvr>
                                        <p:cTn id="32" dur="5000"/>
                                        <p:tgtEl>
                                          <p:spTgt spid="8"/>
                                        </p:tgtEl>
                                        <p:attrNameLst>
                                          <p:attrName>ppt_h</p:attrName>
                                        </p:attrNameLst>
                                      </p:cBhvr>
                                      <p:tavLst>
                                        <p:tav tm="0">
                                          <p:val>
                                            <p:strVal val="ppt_h"/>
                                          </p:val>
                                        </p:tav>
                                        <p:tav tm="100000">
                                          <p:val>
                                            <p:fltVal val="0"/>
                                          </p:val>
                                        </p:tav>
                                      </p:tavLst>
                                    </p:anim>
                                    <p:anim calcmode="lin" valueType="num">
                                      <p:cBhvr>
                                        <p:cTn id="33" dur="5000"/>
                                        <p:tgtEl>
                                          <p:spTgt spid="8"/>
                                        </p:tgtEl>
                                        <p:attrNameLst>
                                          <p:attrName>ppt_x</p:attrName>
                                        </p:attrNameLst>
                                      </p:cBhvr>
                                      <p:tavLst>
                                        <p:tav tm="0">
                                          <p:val>
                                            <p:strVal val="ppt_x"/>
                                          </p:val>
                                        </p:tav>
                                        <p:tav tm="100000">
                                          <p:val>
                                            <p:fltVal val="0.5"/>
                                          </p:val>
                                        </p:tav>
                                      </p:tavLst>
                                    </p:anim>
                                    <p:anim calcmode="lin" valueType="num">
                                      <p:cBhvr>
                                        <p:cTn id="34" dur="5000"/>
                                        <p:tgtEl>
                                          <p:spTgt spid="8"/>
                                        </p:tgtEl>
                                        <p:attrNameLst>
                                          <p:attrName>ppt_y</p:attrName>
                                        </p:attrNameLst>
                                      </p:cBhvr>
                                      <p:tavLst>
                                        <p:tav tm="0">
                                          <p:val>
                                            <p:strVal val="ppt_y"/>
                                          </p:val>
                                        </p:tav>
                                        <p:tav tm="100000">
                                          <p:val>
                                            <p:fltVal val="0.5"/>
                                          </p:val>
                                        </p:tav>
                                      </p:tavLst>
                                    </p:anim>
                                    <p:set>
                                      <p:cBhvr>
                                        <p:cTn id="35" dur="1" fill="hold">
                                          <p:stCondLst>
                                            <p:cond delay="4999"/>
                                          </p:stCondLst>
                                        </p:cTn>
                                        <p:tgtEl>
                                          <p:spTgt spid="8"/>
                                        </p:tgtEl>
                                        <p:attrNameLst>
                                          <p:attrName>style.visibility</p:attrName>
                                        </p:attrNameLst>
                                      </p:cBhvr>
                                      <p:to>
                                        <p:strVal val="hidden"/>
                                      </p:to>
                                    </p:set>
                                  </p:childTnLst>
                                </p:cTn>
                              </p:par>
                              <p:par>
                                <p:cTn id="36" presetID="23" presetClass="exit" presetSubtype="544" fill="hold" grpId="1" nodeType="withEffect">
                                  <p:stCondLst>
                                    <p:cond delay="10000"/>
                                  </p:stCondLst>
                                  <p:childTnLst>
                                    <p:anim calcmode="lin" valueType="num">
                                      <p:cBhvr>
                                        <p:cTn id="37" dur="5000"/>
                                        <p:tgtEl>
                                          <p:spTgt spid="11"/>
                                        </p:tgtEl>
                                        <p:attrNameLst>
                                          <p:attrName>ppt_w</p:attrName>
                                        </p:attrNameLst>
                                      </p:cBhvr>
                                      <p:tavLst>
                                        <p:tav tm="0">
                                          <p:val>
                                            <p:strVal val="ppt_w"/>
                                          </p:val>
                                        </p:tav>
                                        <p:tav tm="100000">
                                          <p:val>
                                            <p:fltVal val="0"/>
                                          </p:val>
                                        </p:tav>
                                      </p:tavLst>
                                    </p:anim>
                                    <p:anim calcmode="lin" valueType="num">
                                      <p:cBhvr>
                                        <p:cTn id="38" dur="5000"/>
                                        <p:tgtEl>
                                          <p:spTgt spid="11"/>
                                        </p:tgtEl>
                                        <p:attrNameLst>
                                          <p:attrName>ppt_h</p:attrName>
                                        </p:attrNameLst>
                                      </p:cBhvr>
                                      <p:tavLst>
                                        <p:tav tm="0">
                                          <p:val>
                                            <p:strVal val="ppt_h"/>
                                          </p:val>
                                        </p:tav>
                                        <p:tav tm="100000">
                                          <p:val>
                                            <p:fltVal val="0"/>
                                          </p:val>
                                        </p:tav>
                                      </p:tavLst>
                                    </p:anim>
                                    <p:anim calcmode="lin" valueType="num">
                                      <p:cBhvr>
                                        <p:cTn id="39" dur="5000"/>
                                        <p:tgtEl>
                                          <p:spTgt spid="11"/>
                                        </p:tgtEl>
                                        <p:attrNameLst>
                                          <p:attrName>ppt_x</p:attrName>
                                        </p:attrNameLst>
                                      </p:cBhvr>
                                      <p:tavLst>
                                        <p:tav tm="0">
                                          <p:val>
                                            <p:strVal val="ppt_x"/>
                                          </p:val>
                                        </p:tav>
                                        <p:tav tm="100000">
                                          <p:val>
                                            <p:fltVal val="0.5"/>
                                          </p:val>
                                        </p:tav>
                                      </p:tavLst>
                                    </p:anim>
                                    <p:anim calcmode="lin" valueType="num">
                                      <p:cBhvr>
                                        <p:cTn id="40" dur="5000"/>
                                        <p:tgtEl>
                                          <p:spTgt spid="11"/>
                                        </p:tgtEl>
                                        <p:attrNameLst>
                                          <p:attrName>ppt_y</p:attrName>
                                        </p:attrNameLst>
                                      </p:cBhvr>
                                      <p:tavLst>
                                        <p:tav tm="0">
                                          <p:val>
                                            <p:strVal val="ppt_y"/>
                                          </p:val>
                                        </p:tav>
                                        <p:tav tm="100000">
                                          <p:val>
                                            <p:fltVal val="0.5"/>
                                          </p:val>
                                        </p:tav>
                                      </p:tavLst>
                                    </p:anim>
                                    <p:set>
                                      <p:cBhvr>
                                        <p:cTn id="41" dur="1" fill="hold">
                                          <p:stCondLst>
                                            <p:cond delay="4999"/>
                                          </p:stCondLst>
                                        </p:cTn>
                                        <p:tgtEl>
                                          <p:spTgt spid="11"/>
                                        </p:tgtEl>
                                        <p:attrNameLst>
                                          <p:attrName>style.visibility</p:attrName>
                                        </p:attrNameLst>
                                      </p:cBhvr>
                                      <p:to>
                                        <p:strVal val="hidden"/>
                                      </p:to>
                                    </p:set>
                                  </p:childTnLst>
                                </p:cTn>
                              </p:par>
                              <p:par>
                                <p:cTn id="42" presetID="23" presetClass="exit" presetSubtype="544" fill="hold" grpId="0" nodeType="withEffect">
                                  <p:stCondLst>
                                    <p:cond delay="10000"/>
                                  </p:stCondLst>
                                  <p:childTnLst>
                                    <p:anim calcmode="lin" valueType="num">
                                      <p:cBhvr>
                                        <p:cTn id="43" dur="5000"/>
                                        <p:tgtEl>
                                          <p:spTgt spid="6"/>
                                        </p:tgtEl>
                                        <p:attrNameLst>
                                          <p:attrName>ppt_w</p:attrName>
                                        </p:attrNameLst>
                                      </p:cBhvr>
                                      <p:tavLst>
                                        <p:tav tm="0">
                                          <p:val>
                                            <p:strVal val="ppt_w"/>
                                          </p:val>
                                        </p:tav>
                                        <p:tav tm="100000">
                                          <p:val>
                                            <p:fltVal val="0"/>
                                          </p:val>
                                        </p:tav>
                                      </p:tavLst>
                                    </p:anim>
                                    <p:anim calcmode="lin" valueType="num">
                                      <p:cBhvr>
                                        <p:cTn id="44" dur="5000"/>
                                        <p:tgtEl>
                                          <p:spTgt spid="6"/>
                                        </p:tgtEl>
                                        <p:attrNameLst>
                                          <p:attrName>ppt_h</p:attrName>
                                        </p:attrNameLst>
                                      </p:cBhvr>
                                      <p:tavLst>
                                        <p:tav tm="0">
                                          <p:val>
                                            <p:strVal val="ppt_h"/>
                                          </p:val>
                                        </p:tav>
                                        <p:tav tm="100000">
                                          <p:val>
                                            <p:fltVal val="0"/>
                                          </p:val>
                                        </p:tav>
                                      </p:tavLst>
                                    </p:anim>
                                    <p:anim calcmode="lin" valueType="num">
                                      <p:cBhvr>
                                        <p:cTn id="45" dur="5000"/>
                                        <p:tgtEl>
                                          <p:spTgt spid="6"/>
                                        </p:tgtEl>
                                        <p:attrNameLst>
                                          <p:attrName>ppt_x</p:attrName>
                                        </p:attrNameLst>
                                      </p:cBhvr>
                                      <p:tavLst>
                                        <p:tav tm="0">
                                          <p:val>
                                            <p:strVal val="ppt_x"/>
                                          </p:val>
                                        </p:tav>
                                        <p:tav tm="100000">
                                          <p:val>
                                            <p:fltVal val="0.5"/>
                                          </p:val>
                                        </p:tav>
                                      </p:tavLst>
                                    </p:anim>
                                    <p:anim calcmode="lin" valueType="num">
                                      <p:cBhvr>
                                        <p:cTn id="46" dur="5000"/>
                                        <p:tgtEl>
                                          <p:spTgt spid="6"/>
                                        </p:tgtEl>
                                        <p:attrNameLst>
                                          <p:attrName>ppt_y</p:attrName>
                                        </p:attrNameLst>
                                      </p:cBhvr>
                                      <p:tavLst>
                                        <p:tav tm="0">
                                          <p:val>
                                            <p:strVal val="ppt_y"/>
                                          </p:val>
                                        </p:tav>
                                        <p:tav tm="100000">
                                          <p:val>
                                            <p:fltVal val="0.5"/>
                                          </p:val>
                                        </p:tav>
                                      </p:tavLst>
                                    </p:anim>
                                    <p:set>
                                      <p:cBhvr>
                                        <p:cTn id="47" dur="1" fill="hold">
                                          <p:stCondLst>
                                            <p:cond delay="4999"/>
                                          </p:stCondLst>
                                        </p:cTn>
                                        <p:tgtEl>
                                          <p:spTgt spid="6"/>
                                        </p:tgtEl>
                                        <p:attrNameLst>
                                          <p:attrName>style.visibility</p:attrName>
                                        </p:attrNameLst>
                                      </p:cBhvr>
                                      <p:to>
                                        <p:strVal val="hidden"/>
                                      </p:to>
                                    </p:set>
                                  </p:childTnLst>
                                </p:cTn>
                              </p:par>
                              <p:par>
                                <p:cTn id="48" presetID="23" presetClass="exit" presetSubtype="544" fill="hold" nodeType="withEffect">
                                  <p:stCondLst>
                                    <p:cond delay="10000"/>
                                  </p:stCondLst>
                                  <p:childTnLst>
                                    <p:anim calcmode="lin" valueType="num">
                                      <p:cBhvr>
                                        <p:cTn id="49" dur="5000"/>
                                        <p:tgtEl>
                                          <p:spTgt spid="3074"/>
                                        </p:tgtEl>
                                        <p:attrNameLst>
                                          <p:attrName>ppt_w</p:attrName>
                                        </p:attrNameLst>
                                      </p:cBhvr>
                                      <p:tavLst>
                                        <p:tav tm="0">
                                          <p:val>
                                            <p:strVal val="ppt_w"/>
                                          </p:val>
                                        </p:tav>
                                        <p:tav tm="100000">
                                          <p:val>
                                            <p:fltVal val="0"/>
                                          </p:val>
                                        </p:tav>
                                      </p:tavLst>
                                    </p:anim>
                                    <p:anim calcmode="lin" valueType="num">
                                      <p:cBhvr>
                                        <p:cTn id="50" dur="5000"/>
                                        <p:tgtEl>
                                          <p:spTgt spid="3074"/>
                                        </p:tgtEl>
                                        <p:attrNameLst>
                                          <p:attrName>ppt_h</p:attrName>
                                        </p:attrNameLst>
                                      </p:cBhvr>
                                      <p:tavLst>
                                        <p:tav tm="0">
                                          <p:val>
                                            <p:strVal val="ppt_h"/>
                                          </p:val>
                                        </p:tav>
                                        <p:tav tm="100000">
                                          <p:val>
                                            <p:fltVal val="0"/>
                                          </p:val>
                                        </p:tav>
                                      </p:tavLst>
                                    </p:anim>
                                    <p:anim calcmode="lin" valueType="num">
                                      <p:cBhvr>
                                        <p:cTn id="51" dur="5000"/>
                                        <p:tgtEl>
                                          <p:spTgt spid="3074"/>
                                        </p:tgtEl>
                                        <p:attrNameLst>
                                          <p:attrName>ppt_x</p:attrName>
                                        </p:attrNameLst>
                                      </p:cBhvr>
                                      <p:tavLst>
                                        <p:tav tm="0">
                                          <p:val>
                                            <p:strVal val="ppt_x"/>
                                          </p:val>
                                        </p:tav>
                                        <p:tav tm="100000">
                                          <p:val>
                                            <p:fltVal val="0.5"/>
                                          </p:val>
                                        </p:tav>
                                      </p:tavLst>
                                    </p:anim>
                                    <p:anim calcmode="lin" valueType="num">
                                      <p:cBhvr>
                                        <p:cTn id="52" dur="5000"/>
                                        <p:tgtEl>
                                          <p:spTgt spid="3074"/>
                                        </p:tgtEl>
                                        <p:attrNameLst>
                                          <p:attrName>ppt_y</p:attrName>
                                        </p:attrNameLst>
                                      </p:cBhvr>
                                      <p:tavLst>
                                        <p:tav tm="0">
                                          <p:val>
                                            <p:strVal val="ppt_y"/>
                                          </p:val>
                                        </p:tav>
                                        <p:tav tm="100000">
                                          <p:val>
                                            <p:fltVal val="0.5"/>
                                          </p:val>
                                        </p:tav>
                                      </p:tavLst>
                                    </p:anim>
                                    <p:set>
                                      <p:cBhvr>
                                        <p:cTn id="53" dur="1" fill="hold">
                                          <p:stCondLst>
                                            <p:cond delay="4999"/>
                                          </p:stCondLst>
                                        </p:cTn>
                                        <p:tgtEl>
                                          <p:spTgt spid="3074"/>
                                        </p:tgtEl>
                                        <p:attrNameLst>
                                          <p:attrName>style.visibility</p:attrName>
                                        </p:attrNameLst>
                                      </p:cBhvr>
                                      <p:to>
                                        <p:strVal val="hidden"/>
                                      </p:to>
                                    </p:set>
                                  </p:childTnLst>
                                </p:cTn>
                              </p:par>
                            </p:childTnLst>
                          </p:cTn>
                        </p:par>
                        <p:par>
                          <p:cTn id="54" fill="hold">
                            <p:stCondLst>
                              <p:cond delay="40000"/>
                            </p:stCondLst>
                            <p:childTnLst>
                              <p:par>
                                <p:cTn id="55" presetID="23" presetClass="exit" presetSubtype="16" fill="hold" nodeType="afterEffect">
                                  <p:stCondLst>
                                    <p:cond delay="0"/>
                                  </p:stCondLst>
                                  <p:childTnLst>
                                    <p:anim calcmode="lin" valueType="num">
                                      <p:cBhvr>
                                        <p:cTn id="56" dur="5000"/>
                                        <p:tgtEl>
                                          <p:spTgt spid="2"/>
                                        </p:tgtEl>
                                        <p:attrNameLst>
                                          <p:attrName>ppt_w</p:attrName>
                                        </p:attrNameLst>
                                      </p:cBhvr>
                                      <p:tavLst>
                                        <p:tav tm="0">
                                          <p:val>
                                            <p:strVal val="ppt_w"/>
                                          </p:val>
                                        </p:tav>
                                        <p:tav tm="100000">
                                          <p:val>
                                            <p:strVal val="4*ppt_w"/>
                                          </p:val>
                                        </p:tav>
                                      </p:tavLst>
                                    </p:anim>
                                    <p:anim calcmode="lin" valueType="num">
                                      <p:cBhvr>
                                        <p:cTn id="57" dur="5000"/>
                                        <p:tgtEl>
                                          <p:spTgt spid="2"/>
                                        </p:tgtEl>
                                        <p:attrNameLst>
                                          <p:attrName>ppt_h</p:attrName>
                                        </p:attrNameLst>
                                      </p:cBhvr>
                                      <p:tavLst>
                                        <p:tav tm="0">
                                          <p:val>
                                            <p:strVal val="ppt_h"/>
                                          </p:val>
                                        </p:tav>
                                        <p:tav tm="100000">
                                          <p:val>
                                            <p:strVal val="4*ppt_h"/>
                                          </p:val>
                                        </p:tav>
                                      </p:tavLst>
                                    </p:anim>
                                    <p:set>
                                      <p:cBhvr>
                                        <p:cTn id="58" dur="1" fill="hold">
                                          <p:stCondLst>
                                            <p:cond delay="4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6" grpId="0"/>
      <p:bldP spid="6" grpId="1"/>
      <p:bldP spid="8" grpId="0" animBg="1"/>
      <p:bldP spid="8" grpId="1" animBg="1"/>
      <p:bldP spid="11" grpId="0" animBg="1"/>
      <p:bldP spid="11" grpId="1" animBg="1"/>
      <p:bldP spid="11"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5400000">
            <a:off x="7533090" y="1085434"/>
            <a:ext cx="2404320" cy="461665"/>
          </a:xfrm>
          <a:prstGeom prst="rect">
            <a:avLst/>
          </a:prstGeom>
          <a:noFill/>
          <a:ln w="9525">
            <a:solidFill>
              <a:srgbClr val="0000FF"/>
            </a:solidFill>
            <a:prstDash val="sysDash"/>
          </a:ln>
        </p:spPr>
        <p:txBody>
          <a:bodyPr wrap="square" rtlCol="0">
            <a:spAutoFit/>
          </a:bodyPr>
          <a:lstStyle/>
          <a:p>
            <a:r>
              <a:rPr lang="en-US" sz="2400" dirty="0" err="1" smtClean="0">
                <a:latin typeface="NikoshBAN" pitchFamily="2" charset="0"/>
                <a:cs typeface="NikoshBAN" pitchFamily="2" charset="0"/>
              </a:rPr>
              <a:t>সময়ঃ</a:t>
            </a:r>
            <a:r>
              <a:rPr lang="en-US" sz="2400" dirty="0" smtClean="0">
                <a:latin typeface="NikoshBAN" pitchFamily="2" charset="0"/>
                <a:cs typeface="NikoshBAN" pitchFamily="2" charset="0"/>
              </a:rPr>
              <a:t> ০3.০০  </a:t>
            </a:r>
            <a:r>
              <a:rPr lang="en-US" sz="2400" dirty="0" err="1" smtClean="0">
                <a:latin typeface="NikoshBAN" pitchFamily="2" charset="0"/>
                <a:cs typeface="NikoshBAN" pitchFamily="2" charset="0"/>
              </a:rPr>
              <a:t>মিনিট</a:t>
            </a:r>
            <a:endParaRPr lang="en-US" sz="2400" dirty="0">
              <a:latin typeface="NikoshBAN" pitchFamily="2" charset="0"/>
              <a:cs typeface="NikoshBAN" pitchFamily="2" charset="0"/>
            </a:endParaRPr>
          </a:p>
        </p:txBody>
      </p:sp>
      <p:sp>
        <p:nvSpPr>
          <p:cNvPr id="7" name="Date Placeholder 6"/>
          <p:cNvSpPr>
            <a:spLocks noGrp="1"/>
          </p:cNvSpPr>
          <p:nvPr>
            <p:ph type="dt" sz="half" idx="10"/>
          </p:nvPr>
        </p:nvSpPr>
        <p:spPr/>
        <p:txBody>
          <a:bodyPr/>
          <a:lstStyle/>
          <a:p>
            <a:fld id="{F62CD3CB-3EA0-4742-9260-46927C9E8701}" type="datetime1">
              <a:rPr lang="en-US" smtClean="0">
                <a:latin typeface="Nikosh" pitchFamily="2" charset="0"/>
                <a:cs typeface="Nikosh" pitchFamily="2" charset="0"/>
              </a:rPr>
              <a:t>9/10/2021</a:t>
            </a:fld>
            <a:endParaRPr lang="en-US" dirty="0">
              <a:latin typeface="Nikosh" pitchFamily="2" charset="0"/>
              <a:cs typeface="Nikosh" pitchFamily="2" charset="0"/>
            </a:endParaRPr>
          </a:p>
        </p:txBody>
      </p:sp>
      <p:sp>
        <p:nvSpPr>
          <p:cNvPr id="8" name="Footer Placeholder 7"/>
          <p:cNvSpPr>
            <a:spLocks noGrp="1"/>
          </p:cNvSpPr>
          <p:nvPr>
            <p:ph type="ftr" sz="quarter" idx="11"/>
          </p:nvPr>
        </p:nvSpPr>
        <p:spPr/>
        <p:txBody>
          <a:bodyPr/>
          <a:lstStyle/>
          <a:p>
            <a:r>
              <a:rPr lang="en-US" smtClean="0"/>
              <a:t>dphofm.r@biul@gmail.com</a:t>
            </a:r>
            <a:endParaRPr lang="en-US" dirty="0"/>
          </a:p>
        </p:txBody>
      </p:sp>
      <p:sp>
        <p:nvSpPr>
          <p:cNvPr id="9" name="Slide Number Placeholder 8"/>
          <p:cNvSpPr>
            <a:spLocks noGrp="1"/>
          </p:cNvSpPr>
          <p:nvPr>
            <p:ph type="sldNum" sz="quarter" idx="12"/>
          </p:nvPr>
        </p:nvSpPr>
        <p:spPr>
          <a:xfrm>
            <a:off x="6400800" y="6324600"/>
            <a:ext cx="2133600" cy="365125"/>
          </a:xfrm>
        </p:spPr>
        <p:txBody>
          <a:bodyPr/>
          <a:lstStyle/>
          <a:p>
            <a:fld id="{30130AE1-F4E2-4EF1-9E8C-FDACEC2B05ED}" type="slidenum">
              <a:rPr lang="en-US" smtClean="0">
                <a:latin typeface="Nikosh" pitchFamily="2" charset="0"/>
                <a:cs typeface="Nikosh" pitchFamily="2" charset="0"/>
              </a:rPr>
              <a:pPr/>
              <a:t>4</a:t>
            </a:fld>
            <a:endParaRPr lang="en-US" dirty="0">
              <a:latin typeface="Nikosh" pitchFamily="2" charset="0"/>
              <a:cs typeface="Nikosh" pitchFamily="2" charset="0"/>
            </a:endParaRPr>
          </a:p>
        </p:txBody>
      </p:sp>
      <p:sp>
        <p:nvSpPr>
          <p:cNvPr id="10" name="Title 1"/>
          <p:cNvSpPr txBox="1">
            <a:spLocks/>
          </p:cNvSpPr>
          <p:nvPr/>
        </p:nvSpPr>
        <p:spPr>
          <a:xfrm>
            <a:off x="838200" y="4687311"/>
            <a:ext cx="6494318" cy="540327"/>
          </a:xfrm>
          <a:prstGeom prst="rect">
            <a:avLst/>
          </a:prstGeom>
        </p:spPr>
        <p:txBody>
          <a:bodyPr vert="horz" lIns="91440" tIns="45720" rIns="91440" bIns="45720" rtlCol="0" anchor="ctr">
            <a:prstTxWarp prst="textPlain">
              <a:avLst/>
            </a:prstTxWarp>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১.উত্তরঃ“ত্রিভুজ”</a:t>
            </a:r>
            <a:endParaRPr lang="en-US" sz="3600" b="1" dirty="0">
              <a:latin typeface="NikoshBAN" pitchFamily="2" charset="0"/>
              <a:cs typeface="NikoshBAN" pitchFamily="2" charset="0"/>
            </a:endParaRPr>
          </a:p>
        </p:txBody>
      </p:sp>
      <p:sp>
        <p:nvSpPr>
          <p:cNvPr id="52" name="Rounded Rectangle 51"/>
          <p:cNvSpPr/>
          <p:nvPr/>
        </p:nvSpPr>
        <p:spPr>
          <a:xfrm>
            <a:off x="188226" y="3275371"/>
            <a:ext cx="8001000" cy="10369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NikoshBAN" pitchFamily="2" charset="0"/>
                <a:cs typeface="NikoshBAN" pitchFamily="2" charset="0"/>
              </a:rPr>
              <a:t> ১. </a:t>
            </a:r>
            <a:r>
              <a:rPr lang="en-US" sz="3600" dirty="0" err="1" smtClean="0">
                <a:solidFill>
                  <a:schemeClr val="tx1"/>
                </a:solidFill>
                <a:latin typeface="NikoshBAN" pitchFamily="2" charset="0"/>
                <a:cs typeface="NikoshBAN" pitchFamily="2" charset="0"/>
              </a:rPr>
              <a:t>তিনটি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রেখাংশ</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দ্বারা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আবদ্ধ</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ক্ষেত্রের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সীমারেখাকে</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বলে</a:t>
            </a:r>
            <a:r>
              <a:rPr lang="en-US"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
        <p:nvSpPr>
          <p:cNvPr id="53" name="Rounded Rectangle 52"/>
          <p:cNvSpPr/>
          <p:nvPr/>
        </p:nvSpPr>
        <p:spPr>
          <a:xfrm>
            <a:off x="2451489" y="3314700"/>
            <a:ext cx="3559019"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NikoshBAN" pitchFamily="2" charset="0"/>
                <a:cs typeface="NikoshBAN" pitchFamily="2" charset="0"/>
              </a:rPr>
              <a:t> ২. </a:t>
            </a:r>
            <a:r>
              <a:rPr lang="en-US" sz="3600" dirty="0" err="1" smtClean="0">
                <a:solidFill>
                  <a:schemeClr val="tx1"/>
                </a:solidFill>
                <a:latin typeface="NikoshBAN" pitchFamily="2" charset="0"/>
                <a:cs typeface="NikoshBAN" pitchFamily="2" charset="0"/>
              </a:rPr>
              <a:t>রেখাংশগুলো</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a:t>
            </a:r>
            <a:r>
              <a:rPr lang="en-US" sz="3600" dirty="0">
                <a:solidFill>
                  <a:schemeClr val="tx1"/>
                </a:solidFill>
                <a:latin typeface="NikoshBAN" pitchFamily="2" charset="0"/>
                <a:cs typeface="NikoshBAN" pitchFamily="2" charset="0"/>
              </a:rPr>
              <a:t> </a:t>
            </a:r>
            <a:r>
              <a:rPr lang="en-US"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
        <p:nvSpPr>
          <p:cNvPr id="54" name="Rounded Rectangle 53"/>
          <p:cNvSpPr/>
          <p:nvPr/>
        </p:nvSpPr>
        <p:spPr>
          <a:xfrm>
            <a:off x="179568" y="3314700"/>
            <a:ext cx="8555682" cy="106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NikoshBAN" pitchFamily="2" charset="0"/>
                <a:cs typeface="NikoshBAN" pitchFamily="2" charset="0"/>
              </a:rPr>
              <a:t> ৩. </a:t>
            </a:r>
            <a:r>
              <a:rPr lang="en-US" sz="3600" dirty="0" err="1" smtClean="0">
                <a:solidFill>
                  <a:schemeClr val="tx1"/>
                </a:solidFill>
                <a:latin typeface="NikoshBAN" pitchFamily="2" charset="0"/>
                <a:cs typeface="NikoshBAN" pitchFamily="2" charset="0"/>
              </a:rPr>
              <a:t>যেকোনো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দুইটি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বাহুর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সাধারণ</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বিন্দু</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নামে</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অভিহিত</a:t>
            </a:r>
            <a:r>
              <a:rPr lang="en-US"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
        <p:nvSpPr>
          <p:cNvPr id="55" name="Title 1"/>
          <p:cNvSpPr txBox="1">
            <a:spLocks/>
          </p:cNvSpPr>
          <p:nvPr/>
        </p:nvSpPr>
        <p:spPr>
          <a:xfrm>
            <a:off x="778997" y="4701165"/>
            <a:ext cx="6477000" cy="526473"/>
          </a:xfrm>
          <a:prstGeom prst="rect">
            <a:avLst/>
          </a:prstGeom>
        </p:spPr>
        <p:txBody>
          <a:bodyPr vert="horz" lIns="91440" tIns="45720" rIns="91440" bIns="45720" rtlCol="0" anchor="ctr">
            <a:prstTxWarp prst="textPlain">
              <a:avLst/>
            </a:prstTxWarp>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২.উত্তরঃ “</a:t>
            </a:r>
            <a:r>
              <a:rPr lang="en-US" sz="3600" b="1"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ত্রিভুজের</a:t>
            </a:r>
            <a:r>
              <a:rPr lang="en-US" sz="3600" b="1"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 </a:t>
            </a:r>
            <a:r>
              <a:rPr lang="en-US" sz="3600" b="1"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বাহু</a:t>
            </a:r>
            <a:r>
              <a:rPr lang="en-US" sz="3600" b="1"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a:t>
            </a:r>
            <a:endParaRPr lang="en-US" sz="3600" b="1" dirty="0">
              <a:latin typeface="NikoshBAN" pitchFamily="2" charset="0"/>
              <a:cs typeface="NikoshBAN" pitchFamily="2" charset="0"/>
            </a:endParaRPr>
          </a:p>
        </p:txBody>
      </p:sp>
      <p:sp>
        <p:nvSpPr>
          <p:cNvPr id="56" name="Title 1"/>
          <p:cNvSpPr txBox="1">
            <a:spLocks/>
          </p:cNvSpPr>
          <p:nvPr/>
        </p:nvSpPr>
        <p:spPr>
          <a:xfrm>
            <a:off x="807572" y="4800600"/>
            <a:ext cx="6477000" cy="533400"/>
          </a:xfrm>
          <a:prstGeom prst="rect">
            <a:avLst/>
          </a:prstGeom>
        </p:spPr>
        <p:txBody>
          <a:bodyPr vert="horz" lIns="91440" tIns="45720" rIns="91440" bIns="45720" rtlCol="0" anchor="ctr">
            <a:prstTxWarp prst="textPlain">
              <a:avLst/>
            </a:prstTxWarp>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৩.উত্তরঃ “</a:t>
            </a:r>
            <a:r>
              <a:rPr lang="en-US" sz="3600" b="1"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শীর্ষবিন্দু</a:t>
            </a:r>
            <a:r>
              <a:rPr lang="en-US" sz="3600" b="1"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a:t>
            </a:r>
            <a:endParaRPr lang="en-US" sz="3600" b="1" dirty="0">
              <a:latin typeface="NikoshBAN" pitchFamily="2" charset="0"/>
              <a:cs typeface="NikoshBAN" pitchFamily="2" charset="0"/>
            </a:endParaRPr>
          </a:p>
        </p:txBody>
      </p:sp>
      <p:pic>
        <p:nvPicPr>
          <p:cNvPr id="20" name="Picture 19" descr="C:\Users\MD AHSAN HABIB RUBEL\Desktop\click 02.gif"/>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689" y="689625"/>
            <a:ext cx="1828800" cy="1828800"/>
          </a:xfrm>
          <a:prstGeom prst="rect">
            <a:avLst/>
          </a:prstGeom>
          <a:gradFill>
            <a:gsLst>
              <a:gs pos="30000">
                <a:srgbClr val="008B28"/>
              </a:gs>
              <a:gs pos="23500">
                <a:srgbClr val="009E3C"/>
              </a:gs>
              <a:gs pos="45000">
                <a:srgbClr val="00B050"/>
              </a:gs>
              <a:gs pos="63000">
                <a:srgbClr val="605828"/>
              </a:gs>
              <a:gs pos="73000">
                <a:srgbClr val="C00000"/>
              </a:gs>
              <a:gs pos="11000">
                <a:srgbClr val="006600"/>
              </a:gs>
              <a:gs pos="40500">
                <a:srgbClr val="387078"/>
              </a:gs>
              <a:gs pos="36000">
                <a:srgbClr val="7030A0"/>
              </a:gs>
              <a:gs pos="83000">
                <a:schemeClr val="tx1"/>
              </a:gs>
              <a:gs pos="79000">
                <a:schemeClr val="accent1">
                  <a:tint val="23500"/>
                  <a:satMod val="160000"/>
                </a:schemeClr>
              </a:gs>
            </a:gsLst>
            <a:path path="circle">
              <a:fillToRect l="100000" t="100000"/>
            </a:path>
          </a:gradFill>
          <a:ln>
            <a:noFill/>
          </a:ln>
          <a:effectLst>
            <a:glow rad="63500">
              <a:schemeClr val="accent3">
                <a:satMod val="175000"/>
                <a:alpha val="40000"/>
              </a:schemeClr>
            </a:glow>
            <a:outerShdw blurRad="50800" dist="38100" dir="5400000" algn="t" rotWithShape="0">
              <a:prstClr val="black">
                <a:alpha val="40000"/>
              </a:prstClr>
            </a:outerShdw>
            <a:reflection blurRad="6350" stA="50000" endA="300" endPos="90000" dist="50800" dir="5400000" sy="-100000" algn="bl" rotWithShape="0"/>
            <a:softEdge rad="12700"/>
          </a:effectLst>
          <a:scene3d>
            <a:camera prst="isometricRightUp"/>
            <a:lightRig rig="glow" dir="t">
              <a:rot lat="0" lon="0" rev="14100000"/>
            </a:lightRig>
          </a:scene3d>
          <a:sp3d prstMaterial="softEdge">
            <a:bevelT w="127000" prst="slope"/>
          </a:sp3d>
          <a:extLst/>
        </p:spPr>
      </p:pic>
      <p:grpSp>
        <p:nvGrpSpPr>
          <p:cNvPr id="3" name="Group 2"/>
          <p:cNvGrpSpPr/>
          <p:nvPr/>
        </p:nvGrpSpPr>
        <p:grpSpPr>
          <a:xfrm>
            <a:off x="3534912" y="428517"/>
            <a:ext cx="4413861" cy="2463784"/>
            <a:chOff x="3398371" y="444466"/>
            <a:chExt cx="4413861" cy="2463784"/>
          </a:xfrm>
        </p:grpSpPr>
        <p:sp>
          <p:nvSpPr>
            <p:cNvPr id="2" name="Isosceles Triangle 1"/>
            <p:cNvSpPr/>
            <p:nvPr/>
          </p:nvSpPr>
          <p:spPr>
            <a:xfrm>
              <a:off x="3810000" y="838202"/>
              <a:ext cx="3238500" cy="168022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flipH="1">
              <a:off x="5090951" y="444466"/>
              <a:ext cx="514351" cy="523220"/>
            </a:xfrm>
            <a:prstGeom prst="rect">
              <a:avLst/>
            </a:prstGeom>
          </p:spPr>
          <p:txBody>
            <a:bodyPr wrap="square">
              <a:spAutoFit/>
            </a:bodyPr>
            <a:lstStyle/>
            <a:p>
              <a:r>
                <a:rPr lang="en-US" sz="2800" dirty="0" smtClean="0"/>
                <a:t>A</a:t>
              </a:r>
              <a:endParaRPr lang="en-US" sz="2800" dirty="0"/>
            </a:p>
          </p:txBody>
        </p:sp>
        <p:sp>
          <p:nvSpPr>
            <p:cNvPr id="21" name="Rectangle 20"/>
            <p:cNvSpPr/>
            <p:nvPr/>
          </p:nvSpPr>
          <p:spPr>
            <a:xfrm rot="10800000" flipH="1" flipV="1">
              <a:off x="3398371" y="2308105"/>
              <a:ext cx="647701" cy="523220"/>
            </a:xfrm>
            <a:prstGeom prst="rect">
              <a:avLst/>
            </a:prstGeom>
          </p:spPr>
          <p:txBody>
            <a:bodyPr wrap="square">
              <a:spAutoFit/>
            </a:bodyPr>
            <a:lstStyle/>
            <a:p>
              <a:r>
                <a:rPr lang="en-US" sz="2800" dirty="0" smtClean="0"/>
                <a:t>B</a:t>
              </a:r>
              <a:endParaRPr lang="en-US" sz="2800" dirty="0"/>
            </a:p>
          </p:txBody>
        </p:sp>
        <p:sp>
          <p:nvSpPr>
            <p:cNvPr id="22" name="Rectangle 21"/>
            <p:cNvSpPr/>
            <p:nvPr/>
          </p:nvSpPr>
          <p:spPr>
            <a:xfrm rot="10800000" flipH="1" flipV="1">
              <a:off x="7164531" y="2385030"/>
              <a:ext cx="647701" cy="523220"/>
            </a:xfrm>
            <a:prstGeom prst="rect">
              <a:avLst/>
            </a:prstGeom>
          </p:spPr>
          <p:txBody>
            <a:bodyPr wrap="square">
              <a:spAutoFit/>
            </a:bodyPr>
            <a:lstStyle/>
            <a:p>
              <a:r>
                <a:rPr lang="en-US" sz="2800" dirty="0" smtClean="0"/>
                <a:t>C</a:t>
              </a:r>
              <a:endParaRPr lang="en-US" sz="2800" dirty="0"/>
            </a:p>
          </p:txBody>
        </p:sp>
      </p:grpSp>
      <p:cxnSp>
        <p:nvCxnSpPr>
          <p:cNvPr id="6" name="Straight Connector 5"/>
          <p:cNvCxnSpPr/>
          <p:nvPr/>
        </p:nvCxnSpPr>
        <p:spPr>
          <a:xfrm flipH="1">
            <a:off x="3921297" y="812205"/>
            <a:ext cx="1644494" cy="1700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3965297" y="2518423"/>
            <a:ext cx="3238499"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65791" y="838204"/>
            <a:ext cx="1619250" cy="16802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3220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3" presetClass="entr" presetSubtype="528" fill="hold" grpId="0" nodeType="withEffect">
                                  <p:stCondLst>
                                    <p:cond delay="0"/>
                                  </p:stCondLst>
                                  <p:iterate type="wd">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 calcmode="lin" valueType="num">
                                      <p:cBhvr>
                                        <p:cTn id="9" dur="5000" fill="hold"/>
                                        <p:tgtEl>
                                          <p:spTgt spid="5"/>
                                        </p:tgtEl>
                                        <p:attrNameLst>
                                          <p:attrName>ppt_x</p:attrName>
                                        </p:attrNameLst>
                                      </p:cBhvr>
                                      <p:tavLst>
                                        <p:tav tm="0">
                                          <p:val>
                                            <p:fltVal val="0.5"/>
                                          </p:val>
                                        </p:tav>
                                        <p:tav tm="100000">
                                          <p:val>
                                            <p:strVal val="#ppt_x"/>
                                          </p:val>
                                        </p:tav>
                                      </p:tavLst>
                                    </p:anim>
                                    <p:anim calcmode="lin" valueType="num">
                                      <p:cBhvr>
                                        <p:cTn id="10" dur="5000" fill="hold"/>
                                        <p:tgtEl>
                                          <p:spTgt spid="5"/>
                                        </p:tgtEl>
                                        <p:attrNameLst>
                                          <p:attrName>ppt_y</p:attrName>
                                        </p:attrNameLst>
                                      </p:cBhvr>
                                      <p:tavLst>
                                        <p:tav tm="0">
                                          <p:val>
                                            <p:fltVal val="0.5"/>
                                          </p:val>
                                        </p:tav>
                                        <p:tav tm="100000">
                                          <p:val>
                                            <p:strVal val="#ppt_y"/>
                                          </p:val>
                                        </p:tav>
                                      </p:tavLst>
                                    </p:anim>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2000"/>
                                        <p:tgtEl>
                                          <p:spTgt spid="3"/>
                                        </p:tgtEl>
                                      </p:cBhvr>
                                    </p:animEffect>
                                  </p:childTnLst>
                                </p:cTn>
                              </p:par>
                              <p:par>
                                <p:cTn id="14" presetID="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27" presetClass="emph" presetSubtype="0" fill="remove" nodeType="withEffect">
                                  <p:stCondLst>
                                    <p:cond delay="0"/>
                                  </p:stCondLst>
                                  <p:childTnLst>
                                    <p:animClr clrSpc="rgb" dir="cw">
                                      <p:cBhvr override="childStyle">
                                        <p:cTn id="21" dur="250" autoRev="1" fill="remove"/>
                                        <p:tgtEl>
                                          <p:spTgt spid="6"/>
                                        </p:tgtEl>
                                        <p:attrNameLst>
                                          <p:attrName>style.color</p:attrName>
                                        </p:attrNameLst>
                                      </p:cBhvr>
                                      <p:to>
                                        <a:schemeClr val="bg1"/>
                                      </p:to>
                                    </p:animClr>
                                    <p:animClr clrSpc="rgb" dir="cw">
                                      <p:cBhvr>
                                        <p:cTn id="22" dur="250" autoRev="1" fill="remove"/>
                                        <p:tgtEl>
                                          <p:spTgt spid="6"/>
                                        </p:tgtEl>
                                        <p:attrNameLst>
                                          <p:attrName>fillcolor</p:attrName>
                                        </p:attrNameLst>
                                      </p:cBhvr>
                                      <p:to>
                                        <a:schemeClr val="bg1"/>
                                      </p:to>
                                    </p:animClr>
                                    <p:set>
                                      <p:cBhvr>
                                        <p:cTn id="23" dur="250" autoRev="1" fill="remove"/>
                                        <p:tgtEl>
                                          <p:spTgt spid="6"/>
                                        </p:tgtEl>
                                        <p:attrNameLst>
                                          <p:attrName>fill.type</p:attrName>
                                        </p:attrNameLst>
                                      </p:cBhvr>
                                      <p:to>
                                        <p:strVal val="solid"/>
                                      </p:to>
                                    </p:set>
                                    <p:set>
                                      <p:cBhvr>
                                        <p:cTn id="24" dur="250" autoRev="1" fill="remove"/>
                                        <p:tgtEl>
                                          <p:spTgt spid="6"/>
                                        </p:tgtEl>
                                        <p:attrNameLst>
                                          <p:attrName>fill.on</p:attrName>
                                        </p:attrNameLst>
                                      </p:cBhvr>
                                      <p:to>
                                        <p:strVal val="true"/>
                                      </p:to>
                                    </p:set>
                                  </p:childTnLst>
                                </p:cTn>
                              </p:par>
                              <p:par>
                                <p:cTn id="25" presetID="27" presetClass="emph" presetSubtype="0" fill="remove" nodeType="withEffect">
                                  <p:stCondLst>
                                    <p:cond delay="0"/>
                                  </p:stCondLst>
                                  <p:childTnLst>
                                    <p:animClr clrSpc="rgb" dir="cw">
                                      <p:cBhvr override="childStyle">
                                        <p:cTn id="26" dur="250" autoRev="1" fill="remove"/>
                                        <p:tgtEl>
                                          <p:spTgt spid="24"/>
                                        </p:tgtEl>
                                        <p:attrNameLst>
                                          <p:attrName>style.color</p:attrName>
                                        </p:attrNameLst>
                                      </p:cBhvr>
                                      <p:to>
                                        <a:schemeClr val="bg1"/>
                                      </p:to>
                                    </p:animClr>
                                    <p:animClr clrSpc="rgb" dir="cw">
                                      <p:cBhvr>
                                        <p:cTn id="27" dur="250" autoRev="1" fill="remove"/>
                                        <p:tgtEl>
                                          <p:spTgt spid="24"/>
                                        </p:tgtEl>
                                        <p:attrNameLst>
                                          <p:attrName>fillcolor</p:attrName>
                                        </p:attrNameLst>
                                      </p:cBhvr>
                                      <p:to>
                                        <a:schemeClr val="bg1"/>
                                      </p:to>
                                    </p:animClr>
                                    <p:set>
                                      <p:cBhvr>
                                        <p:cTn id="28" dur="250" autoRev="1" fill="remove"/>
                                        <p:tgtEl>
                                          <p:spTgt spid="24"/>
                                        </p:tgtEl>
                                        <p:attrNameLst>
                                          <p:attrName>fill.type</p:attrName>
                                        </p:attrNameLst>
                                      </p:cBhvr>
                                      <p:to>
                                        <p:strVal val="solid"/>
                                      </p:to>
                                    </p:set>
                                    <p:set>
                                      <p:cBhvr>
                                        <p:cTn id="29" dur="250" autoRev="1" fill="remove"/>
                                        <p:tgtEl>
                                          <p:spTgt spid="24"/>
                                        </p:tgtEl>
                                        <p:attrNameLst>
                                          <p:attrName>fill.on</p:attrName>
                                        </p:attrNameLst>
                                      </p:cBhvr>
                                      <p:to>
                                        <p:strVal val="true"/>
                                      </p:to>
                                    </p:set>
                                  </p:childTnLst>
                                </p:cTn>
                              </p:par>
                            </p:childTnLst>
                          </p:cTn>
                        </p:par>
                        <p:par>
                          <p:cTn id="30" fill="hold">
                            <p:stCondLst>
                              <p:cond delay="5000"/>
                            </p:stCondLst>
                            <p:childTnLst>
                              <p:par>
                                <p:cTn id="31" presetID="27" presetClass="emph" presetSubtype="0" fill="remove" nodeType="afterEffect">
                                  <p:stCondLst>
                                    <p:cond delay="0"/>
                                  </p:stCondLst>
                                  <p:childTnLst>
                                    <p:animClr clrSpc="rgb" dir="cw">
                                      <p:cBhvr override="childStyle">
                                        <p:cTn id="32" dur="250" autoRev="1" fill="remove"/>
                                        <p:tgtEl>
                                          <p:spTgt spid="25"/>
                                        </p:tgtEl>
                                        <p:attrNameLst>
                                          <p:attrName>style.color</p:attrName>
                                        </p:attrNameLst>
                                      </p:cBhvr>
                                      <p:to>
                                        <a:schemeClr val="bg1"/>
                                      </p:to>
                                    </p:animClr>
                                    <p:animClr clrSpc="rgb" dir="cw">
                                      <p:cBhvr>
                                        <p:cTn id="33" dur="250" autoRev="1" fill="remove"/>
                                        <p:tgtEl>
                                          <p:spTgt spid="25"/>
                                        </p:tgtEl>
                                        <p:attrNameLst>
                                          <p:attrName>fillcolor</p:attrName>
                                        </p:attrNameLst>
                                      </p:cBhvr>
                                      <p:to>
                                        <a:schemeClr val="bg1"/>
                                      </p:to>
                                    </p:animClr>
                                    <p:set>
                                      <p:cBhvr>
                                        <p:cTn id="34" dur="250" autoRev="1" fill="remove"/>
                                        <p:tgtEl>
                                          <p:spTgt spid="25"/>
                                        </p:tgtEl>
                                        <p:attrNameLst>
                                          <p:attrName>fill.type</p:attrName>
                                        </p:attrNameLst>
                                      </p:cBhvr>
                                      <p:to>
                                        <p:strVal val="solid"/>
                                      </p:to>
                                    </p:set>
                                    <p:set>
                                      <p:cBhvr>
                                        <p:cTn id="35" dur="250" autoRev="1" fill="remove"/>
                                        <p:tgtEl>
                                          <p:spTgt spid="25"/>
                                        </p:tgtEl>
                                        <p:attrNameLst>
                                          <p:attrName>fill.on</p:attrName>
                                        </p:attrNameLst>
                                      </p:cBhvr>
                                      <p:to>
                                        <p:strVal val="true"/>
                                      </p:to>
                                    </p:set>
                                  </p:childTnLst>
                                </p:cTn>
                              </p:par>
                              <p:par>
                                <p:cTn id="36" presetID="19" presetClass="emph" presetSubtype="0" fill="hold" nodeType="withEffect">
                                  <p:stCondLst>
                                    <p:cond delay="0"/>
                                  </p:stCondLst>
                                  <p:childTnLst>
                                    <p:animClr clrSpc="rgb" dir="cw">
                                      <p:cBhvr override="childStyle">
                                        <p:cTn id="37" dur="500" fill="hold"/>
                                        <p:tgtEl>
                                          <p:spTgt spid="6"/>
                                        </p:tgtEl>
                                        <p:attrNameLst>
                                          <p:attrName>style.color</p:attrName>
                                        </p:attrNameLst>
                                      </p:cBhvr>
                                      <p:to>
                                        <a:schemeClr val="accent2"/>
                                      </p:to>
                                    </p:animClr>
                                    <p:animClr clrSpc="rgb" dir="cw">
                                      <p:cBhvr>
                                        <p:cTn id="38" dur="500" fill="hold"/>
                                        <p:tgtEl>
                                          <p:spTgt spid="6"/>
                                        </p:tgtEl>
                                        <p:attrNameLst>
                                          <p:attrName>fillcolor</p:attrName>
                                        </p:attrNameLst>
                                      </p:cBhvr>
                                      <p:to>
                                        <a:schemeClr val="accent2"/>
                                      </p:to>
                                    </p:animClr>
                                    <p:set>
                                      <p:cBhvr>
                                        <p:cTn id="39" dur="500" fill="hold"/>
                                        <p:tgtEl>
                                          <p:spTgt spid="6"/>
                                        </p:tgtEl>
                                        <p:attrNameLst>
                                          <p:attrName>fill.type</p:attrName>
                                        </p:attrNameLst>
                                      </p:cBhvr>
                                      <p:to>
                                        <p:strVal val="solid"/>
                                      </p:to>
                                    </p:set>
                                    <p:set>
                                      <p:cBhvr>
                                        <p:cTn id="40" dur="500" fill="hold"/>
                                        <p:tgtEl>
                                          <p:spTgt spid="6"/>
                                        </p:tgtEl>
                                        <p:attrNameLst>
                                          <p:attrName>fill.on</p:attrName>
                                        </p:attrNameLst>
                                      </p:cBhvr>
                                      <p:to>
                                        <p:strVal val="true"/>
                                      </p:to>
                                    </p:set>
                                  </p:childTnLst>
                                </p:cTn>
                              </p:par>
                              <p:par>
                                <p:cTn id="41" presetID="19" presetClass="emph" presetSubtype="0" fill="hold" nodeType="withEffect">
                                  <p:stCondLst>
                                    <p:cond delay="0"/>
                                  </p:stCondLst>
                                  <p:childTnLst>
                                    <p:animClr clrSpc="rgb" dir="cw">
                                      <p:cBhvr override="childStyle">
                                        <p:cTn id="42" dur="500" fill="hold"/>
                                        <p:tgtEl>
                                          <p:spTgt spid="24"/>
                                        </p:tgtEl>
                                        <p:attrNameLst>
                                          <p:attrName>style.color</p:attrName>
                                        </p:attrNameLst>
                                      </p:cBhvr>
                                      <p:to>
                                        <a:schemeClr val="accent2"/>
                                      </p:to>
                                    </p:animClr>
                                    <p:animClr clrSpc="rgb" dir="cw">
                                      <p:cBhvr>
                                        <p:cTn id="43" dur="500" fill="hold"/>
                                        <p:tgtEl>
                                          <p:spTgt spid="24"/>
                                        </p:tgtEl>
                                        <p:attrNameLst>
                                          <p:attrName>fillcolor</p:attrName>
                                        </p:attrNameLst>
                                      </p:cBhvr>
                                      <p:to>
                                        <a:schemeClr val="accent2"/>
                                      </p:to>
                                    </p:animClr>
                                    <p:set>
                                      <p:cBhvr>
                                        <p:cTn id="44" dur="500" fill="hold"/>
                                        <p:tgtEl>
                                          <p:spTgt spid="24"/>
                                        </p:tgtEl>
                                        <p:attrNameLst>
                                          <p:attrName>fill.type</p:attrName>
                                        </p:attrNameLst>
                                      </p:cBhvr>
                                      <p:to>
                                        <p:strVal val="solid"/>
                                      </p:to>
                                    </p:set>
                                    <p:set>
                                      <p:cBhvr>
                                        <p:cTn id="45" dur="500" fill="hold"/>
                                        <p:tgtEl>
                                          <p:spTgt spid="24"/>
                                        </p:tgtEl>
                                        <p:attrNameLst>
                                          <p:attrName>fill.on</p:attrName>
                                        </p:attrNameLst>
                                      </p:cBhvr>
                                      <p:to>
                                        <p:strVal val="true"/>
                                      </p:to>
                                    </p:set>
                                  </p:childTnLst>
                                </p:cTn>
                              </p:par>
                              <p:par>
                                <p:cTn id="46" presetID="19" presetClass="emph" presetSubtype="0" fill="hold" nodeType="withEffect">
                                  <p:stCondLst>
                                    <p:cond delay="0"/>
                                  </p:stCondLst>
                                  <p:childTnLst>
                                    <p:animClr clrSpc="rgb" dir="cw">
                                      <p:cBhvr override="childStyle">
                                        <p:cTn id="47" dur="500" fill="hold"/>
                                        <p:tgtEl>
                                          <p:spTgt spid="25"/>
                                        </p:tgtEl>
                                        <p:attrNameLst>
                                          <p:attrName>style.color</p:attrName>
                                        </p:attrNameLst>
                                      </p:cBhvr>
                                      <p:to>
                                        <a:schemeClr val="accent2"/>
                                      </p:to>
                                    </p:animClr>
                                    <p:animClr clrSpc="rgb" dir="cw">
                                      <p:cBhvr>
                                        <p:cTn id="48" dur="500" fill="hold"/>
                                        <p:tgtEl>
                                          <p:spTgt spid="25"/>
                                        </p:tgtEl>
                                        <p:attrNameLst>
                                          <p:attrName>fillcolor</p:attrName>
                                        </p:attrNameLst>
                                      </p:cBhvr>
                                      <p:to>
                                        <a:schemeClr val="accent2"/>
                                      </p:to>
                                    </p:animClr>
                                    <p:set>
                                      <p:cBhvr>
                                        <p:cTn id="49" dur="500" fill="hold"/>
                                        <p:tgtEl>
                                          <p:spTgt spid="25"/>
                                        </p:tgtEl>
                                        <p:attrNameLst>
                                          <p:attrName>fill.type</p:attrName>
                                        </p:attrNameLst>
                                      </p:cBhvr>
                                      <p:to>
                                        <p:strVal val="solid"/>
                                      </p:to>
                                    </p:set>
                                    <p:set>
                                      <p:cBhvr>
                                        <p:cTn id="50" dur="500" fill="hold"/>
                                        <p:tgtEl>
                                          <p:spTgt spid="25"/>
                                        </p:tgtEl>
                                        <p:attrNameLst>
                                          <p:attrName>fill.on</p:attrName>
                                        </p:attrNameLst>
                                      </p:cBhvr>
                                      <p:to>
                                        <p:strVal val="true"/>
                                      </p:to>
                                    </p:set>
                                  </p:childTnLst>
                                </p:cTn>
                              </p:par>
                            </p:childTnLst>
                          </p:cTn>
                        </p:par>
                        <p:par>
                          <p:cTn id="51" fill="hold">
                            <p:stCondLst>
                              <p:cond delay="5500"/>
                            </p:stCondLst>
                            <p:childTnLst>
                              <p:par>
                                <p:cTn id="52" presetID="22" presetClass="entr" presetSubtype="4" repeatCount="300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down)">
                                      <p:cBhvr>
                                        <p:cTn id="54" dur="2000"/>
                                        <p:tgtEl>
                                          <p:spTgt spid="6"/>
                                        </p:tgtEl>
                                      </p:cBhvr>
                                    </p:animEffect>
                                  </p:childTnLst>
                                </p:cTn>
                              </p:par>
                              <p:par>
                                <p:cTn id="55" presetID="22" presetClass="entr" presetSubtype="4" repeatCount="300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2000"/>
                                        <p:tgtEl>
                                          <p:spTgt spid="24"/>
                                        </p:tgtEl>
                                      </p:cBhvr>
                                    </p:animEffect>
                                  </p:childTnLst>
                                </p:cTn>
                              </p:par>
                              <p:par>
                                <p:cTn id="58" presetID="22" presetClass="entr" presetSubtype="4" repeatCount="300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2000"/>
                                        <p:tgtEl>
                                          <p:spTgt spid="25"/>
                                        </p:tgtEl>
                                      </p:cBhvr>
                                    </p:animEffect>
                                  </p:childTnLst>
                                </p:cTn>
                              </p:par>
                            </p:childTnLst>
                          </p:cTn>
                        </p:par>
                        <p:par>
                          <p:cTn id="61" fill="hold">
                            <p:stCondLst>
                              <p:cond delay="11500"/>
                            </p:stCondLst>
                            <p:childTnLst>
                              <p:par>
                                <p:cTn id="62" presetID="19" presetClass="emph" presetSubtype="0" fill="hold" nodeType="afterEffect">
                                  <p:stCondLst>
                                    <p:cond delay="0"/>
                                  </p:stCondLst>
                                  <p:childTnLst>
                                    <p:animClr clrSpc="rgb" dir="cw">
                                      <p:cBhvr override="childStyle">
                                        <p:cTn id="63" dur="500" fill="hold"/>
                                        <p:tgtEl>
                                          <p:spTgt spid="6"/>
                                        </p:tgtEl>
                                        <p:attrNameLst>
                                          <p:attrName>style.color</p:attrName>
                                        </p:attrNameLst>
                                      </p:cBhvr>
                                      <p:to>
                                        <a:schemeClr val="accent2"/>
                                      </p:to>
                                    </p:animClr>
                                    <p:animClr clrSpc="rgb" dir="cw">
                                      <p:cBhvr>
                                        <p:cTn id="64" dur="500" fill="hold"/>
                                        <p:tgtEl>
                                          <p:spTgt spid="6"/>
                                        </p:tgtEl>
                                        <p:attrNameLst>
                                          <p:attrName>fillcolor</p:attrName>
                                        </p:attrNameLst>
                                      </p:cBhvr>
                                      <p:to>
                                        <a:schemeClr val="accent2"/>
                                      </p:to>
                                    </p:animClr>
                                    <p:set>
                                      <p:cBhvr>
                                        <p:cTn id="65" dur="500" fill="hold"/>
                                        <p:tgtEl>
                                          <p:spTgt spid="6"/>
                                        </p:tgtEl>
                                        <p:attrNameLst>
                                          <p:attrName>fill.type</p:attrName>
                                        </p:attrNameLst>
                                      </p:cBhvr>
                                      <p:to>
                                        <p:strVal val="solid"/>
                                      </p:to>
                                    </p:set>
                                    <p:set>
                                      <p:cBhvr>
                                        <p:cTn id="66" dur="500" fill="hold"/>
                                        <p:tgtEl>
                                          <p:spTgt spid="6"/>
                                        </p:tgtEl>
                                        <p:attrNameLst>
                                          <p:attrName>fill.on</p:attrName>
                                        </p:attrNameLst>
                                      </p:cBhvr>
                                      <p:to>
                                        <p:strVal val="true"/>
                                      </p:to>
                                    </p:set>
                                  </p:childTnLst>
                                </p:cTn>
                              </p:par>
                            </p:childTnLst>
                          </p:cTn>
                        </p:par>
                        <p:par>
                          <p:cTn id="67" fill="hold">
                            <p:stCondLst>
                              <p:cond delay="12000"/>
                            </p:stCondLst>
                            <p:childTnLst>
                              <p:par>
                                <p:cTn id="68" presetID="19" presetClass="emph" presetSubtype="0" fill="hold" nodeType="afterEffect">
                                  <p:stCondLst>
                                    <p:cond delay="0"/>
                                  </p:stCondLst>
                                  <p:childTnLst>
                                    <p:animClr clrSpc="rgb" dir="cw">
                                      <p:cBhvr override="childStyle">
                                        <p:cTn id="69" dur="500" fill="hold"/>
                                        <p:tgtEl>
                                          <p:spTgt spid="24"/>
                                        </p:tgtEl>
                                        <p:attrNameLst>
                                          <p:attrName>style.color</p:attrName>
                                        </p:attrNameLst>
                                      </p:cBhvr>
                                      <p:to>
                                        <a:schemeClr val="accent2"/>
                                      </p:to>
                                    </p:animClr>
                                    <p:animClr clrSpc="rgb" dir="cw">
                                      <p:cBhvr>
                                        <p:cTn id="70" dur="500" fill="hold"/>
                                        <p:tgtEl>
                                          <p:spTgt spid="24"/>
                                        </p:tgtEl>
                                        <p:attrNameLst>
                                          <p:attrName>fillcolor</p:attrName>
                                        </p:attrNameLst>
                                      </p:cBhvr>
                                      <p:to>
                                        <a:schemeClr val="accent2"/>
                                      </p:to>
                                    </p:animClr>
                                    <p:set>
                                      <p:cBhvr>
                                        <p:cTn id="71" dur="500" fill="hold"/>
                                        <p:tgtEl>
                                          <p:spTgt spid="24"/>
                                        </p:tgtEl>
                                        <p:attrNameLst>
                                          <p:attrName>fill.type</p:attrName>
                                        </p:attrNameLst>
                                      </p:cBhvr>
                                      <p:to>
                                        <p:strVal val="solid"/>
                                      </p:to>
                                    </p:set>
                                    <p:set>
                                      <p:cBhvr>
                                        <p:cTn id="72" dur="500" fill="hold"/>
                                        <p:tgtEl>
                                          <p:spTgt spid="24"/>
                                        </p:tgtEl>
                                        <p:attrNameLst>
                                          <p:attrName>fill.on</p:attrName>
                                        </p:attrNameLst>
                                      </p:cBhvr>
                                      <p:to>
                                        <p:strVal val="true"/>
                                      </p:to>
                                    </p:set>
                                  </p:childTnLst>
                                </p:cTn>
                              </p:par>
                            </p:childTnLst>
                          </p:cTn>
                        </p:par>
                        <p:par>
                          <p:cTn id="73" fill="hold">
                            <p:stCondLst>
                              <p:cond delay="12500"/>
                            </p:stCondLst>
                            <p:childTnLst>
                              <p:par>
                                <p:cTn id="74" presetID="19" presetClass="emph" presetSubtype="0" fill="hold" nodeType="afterEffect">
                                  <p:stCondLst>
                                    <p:cond delay="0"/>
                                  </p:stCondLst>
                                  <p:childTnLst>
                                    <p:animClr clrSpc="rgb" dir="cw">
                                      <p:cBhvr override="childStyle">
                                        <p:cTn id="75" dur="500" fill="hold"/>
                                        <p:tgtEl>
                                          <p:spTgt spid="25"/>
                                        </p:tgtEl>
                                        <p:attrNameLst>
                                          <p:attrName>style.color</p:attrName>
                                        </p:attrNameLst>
                                      </p:cBhvr>
                                      <p:to>
                                        <a:schemeClr val="accent2"/>
                                      </p:to>
                                    </p:animClr>
                                    <p:animClr clrSpc="rgb" dir="cw">
                                      <p:cBhvr>
                                        <p:cTn id="76" dur="500" fill="hold"/>
                                        <p:tgtEl>
                                          <p:spTgt spid="25"/>
                                        </p:tgtEl>
                                        <p:attrNameLst>
                                          <p:attrName>fillcolor</p:attrName>
                                        </p:attrNameLst>
                                      </p:cBhvr>
                                      <p:to>
                                        <a:schemeClr val="accent2"/>
                                      </p:to>
                                    </p:animClr>
                                    <p:set>
                                      <p:cBhvr>
                                        <p:cTn id="77" dur="500" fill="hold"/>
                                        <p:tgtEl>
                                          <p:spTgt spid="25"/>
                                        </p:tgtEl>
                                        <p:attrNameLst>
                                          <p:attrName>fill.type</p:attrName>
                                        </p:attrNameLst>
                                      </p:cBhvr>
                                      <p:to>
                                        <p:strVal val="solid"/>
                                      </p:to>
                                    </p:set>
                                    <p:set>
                                      <p:cBhvr>
                                        <p:cTn id="78" dur="500" fill="hold"/>
                                        <p:tgtEl>
                                          <p:spTgt spid="25"/>
                                        </p:tgtEl>
                                        <p:attrNameLst>
                                          <p:attrName>fill.on</p:attrName>
                                        </p:attrNameLst>
                                      </p:cBhvr>
                                      <p:to>
                                        <p:strVal val="true"/>
                                      </p:to>
                                    </p:set>
                                  </p:childTnLst>
                                </p:cTn>
                              </p:par>
                            </p:childTnLst>
                          </p:cTn>
                        </p:par>
                        <p:par>
                          <p:cTn id="79" fill="hold">
                            <p:stCondLst>
                              <p:cond delay="18000"/>
                            </p:stCondLst>
                            <p:childTnLst>
                              <p:par>
                                <p:cTn id="80" presetID="35" presetClass="emph" presetSubtype="0" fill="hold" nodeType="afterEffect">
                                  <p:stCondLst>
                                    <p:cond delay="0"/>
                                  </p:stCondLst>
                                  <p:childTnLst>
                                    <p:anim calcmode="discrete" valueType="str">
                                      <p:cBhvr>
                                        <p:cTn id="81" dur="1000" fill="hold"/>
                                        <p:tgtEl>
                                          <p:spTgt spid="6"/>
                                        </p:tgtEl>
                                        <p:attrNameLst>
                                          <p:attrName>style.visibility</p:attrName>
                                        </p:attrNameLst>
                                      </p:cBhvr>
                                      <p:tavLst>
                                        <p:tav tm="0">
                                          <p:val>
                                            <p:strVal val="hidden"/>
                                          </p:val>
                                        </p:tav>
                                        <p:tav tm="50000">
                                          <p:val>
                                            <p:strVal val="visible"/>
                                          </p:val>
                                        </p:tav>
                                      </p:tavLst>
                                    </p:anim>
                                  </p:childTnLst>
                                </p:cTn>
                              </p:par>
                              <p:par>
                                <p:cTn id="82" presetID="35" presetClass="emph" presetSubtype="0" fill="hold" nodeType="withEffect">
                                  <p:stCondLst>
                                    <p:cond delay="0"/>
                                  </p:stCondLst>
                                  <p:childTnLst>
                                    <p:anim calcmode="discrete" valueType="str">
                                      <p:cBhvr>
                                        <p:cTn id="83" dur="1000" fill="hold"/>
                                        <p:tgtEl>
                                          <p:spTgt spid="24"/>
                                        </p:tgtEl>
                                        <p:attrNameLst>
                                          <p:attrName>style.visibility</p:attrName>
                                        </p:attrNameLst>
                                      </p:cBhvr>
                                      <p:tavLst>
                                        <p:tav tm="0">
                                          <p:val>
                                            <p:strVal val="hidden"/>
                                          </p:val>
                                        </p:tav>
                                        <p:tav tm="50000">
                                          <p:val>
                                            <p:strVal val="visible"/>
                                          </p:val>
                                        </p:tav>
                                      </p:tavLst>
                                    </p:anim>
                                  </p:childTnLst>
                                </p:cTn>
                              </p:par>
                              <p:par>
                                <p:cTn id="84" presetID="35" presetClass="emph" presetSubtype="0" fill="hold" nodeType="withEffect">
                                  <p:stCondLst>
                                    <p:cond delay="0"/>
                                  </p:stCondLst>
                                  <p:childTnLst>
                                    <p:anim calcmode="discrete" valueType="str">
                                      <p:cBhvr>
                                        <p:cTn id="85" dur="1000" fill="hold"/>
                                        <p:tgtEl>
                                          <p:spTgt spid="25"/>
                                        </p:tgtEl>
                                        <p:attrNameLst>
                                          <p:attrName>style.visibility</p:attrName>
                                        </p:attrNameLst>
                                      </p:cBhvr>
                                      <p:tavLst>
                                        <p:tav tm="0">
                                          <p:val>
                                            <p:strVal val="hidden"/>
                                          </p:val>
                                        </p:tav>
                                        <p:tav tm="50000">
                                          <p:val>
                                            <p:strVal val="visible"/>
                                          </p:val>
                                        </p:tav>
                                      </p:tavLst>
                                    </p:anim>
                                  </p:childTnLst>
                                </p:cTn>
                              </p:par>
                              <p:par>
                                <p:cTn id="86" presetID="8" presetClass="emph" presetSubtype="0" fill="hold" nodeType="withEffect">
                                  <p:stCondLst>
                                    <p:cond delay="0"/>
                                  </p:stCondLst>
                                  <p:childTnLst>
                                    <p:animRot by="21600000">
                                      <p:cBhvr>
                                        <p:cTn id="87" dur="2000" fill="hold"/>
                                        <p:tgtEl>
                                          <p:spTgt spid="6"/>
                                        </p:tgtEl>
                                        <p:attrNameLst>
                                          <p:attrName>r</p:attrName>
                                        </p:attrNameLst>
                                      </p:cBhvr>
                                    </p:animRot>
                                  </p:childTnLst>
                                </p:cTn>
                              </p:par>
                              <p:par>
                                <p:cTn id="88" presetID="8" presetClass="emph" presetSubtype="0" fill="hold" nodeType="withEffect">
                                  <p:stCondLst>
                                    <p:cond delay="0"/>
                                  </p:stCondLst>
                                  <p:childTnLst>
                                    <p:animRot by="21600000">
                                      <p:cBhvr>
                                        <p:cTn id="89" dur="2000" fill="hold"/>
                                        <p:tgtEl>
                                          <p:spTgt spid="24"/>
                                        </p:tgtEl>
                                        <p:attrNameLst>
                                          <p:attrName>r</p:attrName>
                                        </p:attrNameLst>
                                      </p:cBhvr>
                                    </p:animRot>
                                  </p:childTnLst>
                                </p:cTn>
                              </p:par>
                              <p:par>
                                <p:cTn id="90" presetID="8" presetClass="emph" presetSubtype="0" fill="hold" nodeType="withEffect">
                                  <p:stCondLst>
                                    <p:cond delay="0"/>
                                  </p:stCondLst>
                                  <p:childTnLst>
                                    <p:animRot by="21600000">
                                      <p:cBhvr>
                                        <p:cTn id="91" dur="2000" fill="hold"/>
                                        <p:tgtEl>
                                          <p:spTgt spid="25"/>
                                        </p:tgtEl>
                                        <p:attrNameLst>
                                          <p:attrName>r</p:attrName>
                                        </p:attrNameLst>
                                      </p:cBhvr>
                                    </p:animRot>
                                  </p:childTnLst>
                                </p:cTn>
                              </p:par>
                            </p:childTnLst>
                          </p:cTn>
                        </p:par>
                        <p:par>
                          <p:cTn id="92" fill="hold">
                            <p:stCondLst>
                              <p:cond delay="20000"/>
                            </p:stCondLst>
                            <p:childTnLst>
                              <p:par>
                                <p:cTn id="93" presetID="23" presetClass="entr" presetSubtype="528"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p:cTn id="95" dur="5000" fill="hold"/>
                                        <p:tgtEl>
                                          <p:spTgt spid="52"/>
                                        </p:tgtEl>
                                        <p:attrNameLst>
                                          <p:attrName>ppt_w</p:attrName>
                                        </p:attrNameLst>
                                      </p:cBhvr>
                                      <p:tavLst>
                                        <p:tav tm="0">
                                          <p:val>
                                            <p:fltVal val="0"/>
                                          </p:val>
                                        </p:tav>
                                        <p:tav tm="100000">
                                          <p:val>
                                            <p:strVal val="#ppt_w"/>
                                          </p:val>
                                        </p:tav>
                                      </p:tavLst>
                                    </p:anim>
                                    <p:anim calcmode="lin" valueType="num">
                                      <p:cBhvr>
                                        <p:cTn id="96" dur="5000" fill="hold"/>
                                        <p:tgtEl>
                                          <p:spTgt spid="52"/>
                                        </p:tgtEl>
                                        <p:attrNameLst>
                                          <p:attrName>ppt_h</p:attrName>
                                        </p:attrNameLst>
                                      </p:cBhvr>
                                      <p:tavLst>
                                        <p:tav tm="0">
                                          <p:val>
                                            <p:fltVal val="0"/>
                                          </p:val>
                                        </p:tav>
                                        <p:tav tm="100000">
                                          <p:val>
                                            <p:strVal val="#ppt_h"/>
                                          </p:val>
                                        </p:tav>
                                      </p:tavLst>
                                    </p:anim>
                                    <p:anim calcmode="lin" valueType="num">
                                      <p:cBhvr>
                                        <p:cTn id="97" dur="5000" fill="hold"/>
                                        <p:tgtEl>
                                          <p:spTgt spid="52"/>
                                        </p:tgtEl>
                                        <p:attrNameLst>
                                          <p:attrName>ppt_x</p:attrName>
                                        </p:attrNameLst>
                                      </p:cBhvr>
                                      <p:tavLst>
                                        <p:tav tm="0">
                                          <p:val>
                                            <p:fltVal val="0.5"/>
                                          </p:val>
                                        </p:tav>
                                        <p:tav tm="100000">
                                          <p:val>
                                            <p:strVal val="#ppt_x"/>
                                          </p:val>
                                        </p:tav>
                                      </p:tavLst>
                                    </p:anim>
                                    <p:anim calcmode="lin" valueType="num">
                                      <p:cBhvr>
                                        <p:cTn id="98" dur="5000" fill="hold"/>
                                        <p:tgtEl>
                                          <p:spTgt spid="52"/>
                                        </p:tgtEl>
                                        <p:attrNameLst>
                                          <p:attrName>ppt_y</p:attrName>
                                        </p:attrNameLst>
                                      </p:cBhvr>
                                      <p:tavLst>
                                        <p:tav tm="0">
                                          <p:val>
                                            <p:fltVal val="0.5"/>
                                          </p:val>
                                        </p:tav>
                                        <p:tav tm="100000">
                                          <p:val>
                                            <p:strVal val="#ppt_y"/>
                                          </p:val>
                                        </p:tav>
                                      </p:tavLst>
                                    </p:anim>
                                  </p:childTnLst>
                                </p:cTn>
                              </p:par>
                            </p:childTnLst>
                          </p:cTn>
                        </p:par>
                        <p:par>
                          <p:cTn id="99" fill="hold">
                            <p:stCondLst>
                              <p:cond delay="25000"/>
                            </p:stCondLst>
                            <p:childTnLst>
                              <p:par>
                                <p:cTn id="100" presetID="55" presetClass="exit" presetSubtype="0" fill="hold" grpId="1" nodeType="afterEffect">
                                  <p:stCondLst>
                                    <p:cond delay="11500"/>
                                  </p:stCondLst>
                                  <p:childTnLst>
                                    <p:anim calcmode="lin" valueType="num">
                                      <p:cBhvr>
                                        <p:cTn id="101" dur="5000"/>
                                        <p:tgtEl>
                                          <p:spTgt spid="52"/>
                                        </p:tgtEl>
                                        <p:attrNameLst>
                                          <p:attrName>ppt_w</p:attrName>
                                        </p:attrNameLst>
                                      </p:cBhvr>
                                      <p:tavLst>
                                        <p:tav tm="0">
                                          <p:val>
                                            <p:strVal val="ppt_w"/>
                                          </p:val>
                                        </p:tav>
                                        <p:tav tm="100000">
                                          <p:val>
                                            <p:strVal val="ppt_w*0.70"/>
                                          </p:val>
                                        </p:tav>
                                      </p:tavLst>
                                    </p:anim>
                                    <p:anim calcmode="lin" valueType="num">
                                      <p:cBhvr>
                                        <p:cTn id="102" dur="5000"/>
                                        <p:tgtEl>
                                          <p:spTgt spid="52"/>
                                        </p:tgtEl>
                                        <p:attrNameLst>
                                          <p:attrName>ppt_h</p:attrName>
                                        </p:attrNameLst>
                                      </p:cBhvr>
                                      <p:tavLst>
                                        <p:tav tm="0">
                                          <p:val>
                                            <p:strVal val="ppt_h"/>
                                          </p:val>
                                        </p:tav>
                                        <p:tav tm="100000">
                                          <p:val>
                                            <p:strVal val="ppt_h"/>
                                          </p:val>
                                        </p:tav>
                                      </p:tavLst>
                                    </p:anim>
                                    <p:animEffect transition="out" filter="fade">
                                      <p:cBhvr>
                                        <p:cTn id="103" dur="5000"/>
                                        <p:tgtEl>
                                          <p:spTgt spid="52"/>
                                        </p:tgtEl>
                                      </p:cBhvr>
                                    </p:animEffect>
                                    <p:set>
                                      <p:cBhvr>
                                        <p:cTn id="104" dur="1" fill="hold">
                                          <p:stCondLst>
                                            <p:cond delay="4999"/>
                                          </p:stCondLst>
                                        </p:cTn>
                                        <p:tgtEl>
                                          <p:spTgt spid="52"/>
                                        </p:tgtEl>
                                        <p:attrNameLst>
                                          <p:attrName>style.visibility</p:attrName>
                                        </p:attrNameLst>
                                      </p:cBhvr>
                                      <p:to>
                                        <p:strVal val="hidden"/>
                                      </p:to>
                                    </p:set>
                                  </p:childTnLst>
                                </p:cTn>
                              </p:par>
                            </p:childTnLst>
                          </p:cTn>
                        </p:par>
                        <p:par>
                          <p:cTn id="105" fill="hold">
                            <p:stCondLst>
                              <p:cond delay="41500"/>
                            </p:stCondLst>
                            <p:childTnLst>
                              <p:par>
                                <p:cTn id="106" presetID="23" presetClass="entr" presetSubtype="32" fill="hold" grpId="0" nodeType="afterEffect">
                                  <p:stCondLst>
                                    <p:cond delay="0"/>
                                  </p:stCondLst>
                                  <p:iterate type="lt">
                                    <p:tmPct val="0"/>
                                  </p:iterate>
                                  <p:childTnLst>
                                    <p:set>
                                      <p:cBhvr>
                                        <p:cTn id="107" dur="1" fill="hold">
                                          <p:stCondLst>
                                            <p:cond delay="0"/>
                                          </p:stCondLst>
                                        </p:cTn>
                                        <p:tgtEl>
                                          <p:spTgt spid="10"/>
                                        </p:tgtEl>
                                        <p:attrNameLst>
                                          <p:attrName>style.visibility</p:attrName>
                                        </p:attrNameLst>
                                      </p:cBhvr>
                                      <p:to>
                                        <p:strVal val="visible"/>
                                      </p:to>
                                    </p:set>
                                    <p:anim calcmode="lin" valueType="num">
                                      <p:cBhvr>
                                        <p:cTn id="108" dur="500" fill="hold"/>
                                        <p:tgtEl>
                                          <p:spTgt spid="10"/>
                                        </p:tgtEl>
                                        <p:attrNameLst>
                                          <p:attrName>ppt_w</p:attrName>
                                        </p:attrNameLst>
                                      </p:cBhvr>
                                      <p:tavLst>
                                        <p:tav tm="0">
                                          <p:val>
                                            <p:strVal val="4*#ppt_w"/>
                                          </p:val>
                                        </p:tav>
                                        <p:tav tm="100000">
                                          <p:val>
                                            <p:strVal val="#ppt_w"/>
                                          </p:val>
                                        </p:tav>
                                      </p:tavLst>
                                    </p:anim>
                                    <p:anim calcmode="lin" valueType="num">
                                      <p:cBhvr>
                                        <p:cTn id="109" dur="500" fill="hold"/>
                                        <p:tgtEl>
                                          <p:spTgt spid="10"/>
                                        </p:tgtEl>
                                        <p:attrNameLst>
                                          <p:attrName>ppt_h</p:attrName>
                                        </p:attrNameLst>
                                      </p:cBhvr>
                                      <p:tavLst>
                                        <p:tav tm="0">
                                          <p:val>
                                            <p:strVal val="4*#ppt_h"/>
                                          </p:val>
                                        </p:tav>
                                        <p:tav tm="100000">
                                          <p:val>
                                            <p:strVal val="#ppt_h"/>
                                          </p:val>
                                        </p:tav>
                                      </p:tavLst>
                                    </p:anim>
                                  </p:childTnLst>
                                </p:cTn>
                              </p:par>
                            </p:childTnLst>
                          </p:cTn>
                        </p:par>
                        <p:par>
                          <p:cTn id="110" fill="hold">
                            <p:stCondLst>
                              <p:cond delay="42000"/>
                            </p:stCondLst>
                            <p:childTnLst>
                              <p:par>
                                <p:cTn id="111" presetID="38" presetClass="exit" presetSubtype="0" accel="50000" fill="hold" grpId="1" nodeType="afterEffect">
                                  <p:stCondLst>
                                    <p:cond delay="0"/>
                                  </p:stCondLst>
                                  <p:iterate type="lt">
                                    <p:tmPct val="50000"/>
                                  </p:iterate>
                                  <p:childTnLst>
                                    <p:anim calcmode="lin" valueType="num">
                                      <p:cBhvr>
                                        <p:cTn id="112" dur="2000">
                                          <p:stCondLst>
                                            <p:cond delay="0"/>
                                          </p:stCondLst>
                                        </p:cTn>
                                        <p:tgtEl>
                                          <p:spTgt spid="10"/>
                                        </p:tgtEl>
                                        <p:attrNameLst>
                                          <p:attrName>style.rotation</p:attrName>
                                        </p:attrNameLst>
                                      </p:cBhvr>
                                      <p:tavLst>
                                        <p:tav tm="0">
                                          <p:val>
                                            <p:fltVal val="0"/>
                                          </p:val>
                                        </p:tav>
                                        <p:tav tm="100000">
                                          <p:val>
                                            <p:fltVal val="45"/>
                                          </p:val>
                                        </p:tav>
                                      </p:tavLst>
                                    </p:anim>
                                    <p:anim calcmode="lin" valueType="num">
                                      <p:cBhvr>
                                        <p:cTn id="113" dur="2000">
                                          <p:stCondLst>
                                            <p:cond delay="0"/>
                                          </p:stCondLst>
                                        </p:cTn>
                                        <p:tgtEl>
                                          <p:spTgt spid="10"/>
                                        </p:tgtEl>
                                        <p:attrNameLst>
                                          <p:attrName>ppt_y</p:attrName>
                                        </p:attrNameLst>
                                      </p:cBhvr>
                                      <p:tavLst>
                                        <p:tav tm="0">
                                          <p:val>
                                            <p:strVal val="ppt_y"/>
                                          </p:val>
                                        </p:tav>
                                        <p:tav tm="100000">
                                          <p:val>
                                            <p:strVal val="ppt_y+1"/>
                                          </p:val>
                                        </p:tav>
                                      </p:tavLst>
                                    </p:anim>
                                    <p:set>
                                      <p:cBhvr>
                                        <p:cTn id="114" dur="1" fill="hold">
                                          <p:stCondLst>
                                            <p:cond delay="1999"/>
                                          </p:stCondLst>
                                        </p:cTn>
                                        <p:tgtEl>
                                          <p:spTgt spid="10"/>
                                        </p:tgtEl>
                                        <p:attrNameLst>
                                          <p:attrName>style.visibility</p:attrName>
                                        </p:attrNameLst>
                                      </p:cBhvr>
                                      <p:to>
                                        <p:strVal val="hidden"/>
                                      </p:to>
                                    </p:set>
                                  </p:childTnLst>
                                </p:cTn>
                              </p:par>
                              <p:par>
                                <p:cTn id="115" presetID="7" presetClass="entr" presetSubtype="2" fill="hold" grpId="0" nodeType="withEffect">
                                  <p:stCondLst>
                                    <p:cond delay="0"/>
                                  </p:stCondLst>
                                  <p:childTnLst>
                                    <p:set>
                                      <p:cBhvr>
                                        <p:cTn id="116" dur="1" fill="hold">
                                          <p:stCondLst>
                                            <p:cond delay="0"/>
                                          </p:stCondLst>
                                        </p:cTn>
                                        <p:tgtEl>
                                          <p:spTgt spid="53"/>
                                        </p:tgtEl>
                                        <p:attrNameLst>
                                          <p:attrName>style.visibility</p:attrName>
                                        </p:attrNameLst>
                                      </p:cBhvr>
                                      <p:to>
                                        <p:strVal val="visible"/>
                                      </p:to>
                                    </p:set>
                                    <p:anim calcmode="lin" valueType="num">
                                      <p:cBhvr additive="base">
                                        <p:cTn id="117" dur="5000" fill="hold"/>
                                        <p:tgtEl>
                                          <p:spTgt spid="53"/>
                                        </p:tgtEl>
                                        <p:attrNameLst>
                                          <p:attrName>ppt_x</p:attrName>
                                        </p:attrNameLst>
                                      </p:cBhvr>
                                      <p:tavLst>
                                        <p:tav tm="0">
                                          <p:val>
                                            <p:strVal val="1+#ppt_w/2"/>
                                          </p:val>
                                        </p:tav>
                                        <p:tav tm="100000">
                                          <p:val>
                                            <p:strVal val="#ppt_x"/>
                                          </p:val>
                                        </p:tav>
                                      </p:tavLst>
                                    </p:anim>
                                    <p:anim calcmode="lin" valueType="num">
                                      <p:cBhvr additive="base">
                                        <p:cTn id="118" dur="5000" fill="hold"/>
                                        <p:tgtEl>
                                          <p:spTgt spid="53"/>
                                        </p:tgtEl>
                                        <p:attrNameLst>
                                          <p:attrName>ppt_y</p:attrName>
                                        </p:attrNameLst>
                                      </p:cBhvr>
                                      <p:tavLst>
                                        <p:tav tm="0">
                                          <p:val>
                                            <p:strVal val="#ppt_y"/>
                                          </p:val>
                                        </p:tav>
                                        <p:tav tm="100000">
                                          <p:val>
                                            <p:strVal val="#ppt_y"/>
                                          </p:val>
                                        </p:tav>
                                      </p:tavLst>
                                    </p:anim>
                                  </p:childTnLst>
                                </p:cTn>
                              </p:par>
                            </p:childTnLst>
                          </p:cTn>
                        </p:par>
                        <p:par>
                          <p:cTn id="119" fill="hold">
                            <p:stCondLst>
                              <p:cond delay="60000"/>
                            </p:stCondLst>
                            <p:childTnLst>
                              <p:par>
                                <p:cTn id="120" presetID="55" presetClass="exit" presetSubtype="0" fill="hold" grpId="1" nodeType="afterEffect">
                                  <p:stCondLst>
                                    <p:cond delay="5000"/>
                                  </p:stCondLst>
                                  <p:childTnLst>
                                    <p:anim calcmode="lin" valueType="num">
                                      <p:cBhvr>
                                        <p:cTn id="121" dur="5000"/>
                                        <p:tgtEl>
                                          <p:spTgt spid="53"/>
                                        </p:tgtEl>
                                        <p:attrNameLst>
                                          <p:attrName>ppt_w</p:attrName>
                                        </p:attrNameLst>
                                      </p:cBhvr>
                                      <p:tavLst>
                                        <p:tav tm="0">
                                          <p:val>
                                            <p:strVal val="ppt_w"/>
                                          </p:val>
                                        </p:tav>
                                        <p:tav tm="100000">
                                          <p:val>
                                            <p:strVal val="ppt_w*0.70"/>
                                          </p:val>
                                        </p:tav>
                                      </p:tavLst>
                                    </p:anim>
                                    <p:anim calcmode="lin" valueType="num">
                                      <p:cBhvr>
                                        <p:cTn id="122" dur="5000"/>
                                        <p:tgtEl>
                                          <p:spTgt spid="53"/>
                                        </p:tgtEl>
                                        <p:attrNameLst>
                                          <p:attrName>ppt_h</p:attrName>
                                        </p:attrNameLst>
                                      </p:cBhvr>
                                      <p:tavLst>
                                        <p:tav tm="0">
                                          <p:val>
                                            <p:strVal val="ppt_h"/>
                                          </p:val>
                                        </p:tav>
                                        <p:tav tm="100000">
                                          <p:val>
                                            <p:strVal val="ppt_h"/>
                                          </p:val>
                                        </p:tav>
                                      </p:tavLst>
                                    </p:anim>
                                    <p:animEffect transition="out" filter="fade">
                                      <p:cBhvr>
                                        <p:cTn id="123" dur="5000"/>
                                        <p:tgtEl>
                                          <p:spTgt spid="53"/>
                                        </p:tgtEl>
                                      </p:cBhvr>
                                    </p:animEffect>
                                    <p:set>
                                      <p:cBhvr>
                                        <p:cTn id="124" dur="1" fill="hold">
                                          <p:stCondLst>
                                            <p:cond delay="4999"/>
                                          </p:stCondLst>
                                        </p:cTn>
                                        <p:tgtEl>
                                          <p:spTgt spid="53"/>
                                        </p:tgtEl>
                                        <p:attrNameLst>
                                          <p:attrName>style.visibility</p:attrName>
                                        </p:attrNameLst>
                                      </p:cBhvr>
                                      <p:to>
                                        <p:strVal val="hidden"/>
                                      </p:to>
                                    </p:set>
                                  </p:childTnLst>
                                </p:cTn>
                              </p:par>
                            </p:childTnLst>
                          </p:cTn>
                        </p:par>
                        <p:par>
                          <p:cTn id="125" fill="hold">
                            <p:stCondLst>
                              <p:cond delay="70000"/>
                            </p:stCondLst>
                            <p:childTnLst>
                              <p:par>
                                <p:cTn id="126" presetID="4" presetClass="entr" presetSubtype="32" fill="hold" grpId="0" nodeType="afterEffect">
                                  <p:stCondLst>
                                    <p:cond delay="0"/>
                                  </p:stCondLst>
                                  <p:childTnLst>
                                    <p:set>
                                      <p:cBhvr>
                                        <p:cTn id="127" dur="1" fill="hold">
                                          <p:stCondLst>
                                            <p:cond delay="0"/>
                                          </p:stCondLst>
                                        </p:cTn>
                                        <p:tgtEl>
                                          <p:spTgt spid="55"/>
                                        </p:tgtEl>
                                        <p:attrNameLst>
                                          <p:attrName>style.visibility</p:attrName>
                                        </p:attrNameLst>
                                      </p:cBhvr>
                                      <p:to>
                                        <p:strVal val="visible"/>
                                      </p:to>
                                    </p:set>
                                    <p:animEffect transition="in" filter="box(out)">
                                      <p:cBhvr>
                                        <p:cTn id="128" dur="5000"/>
                                        <p:tgtEl>
                                          <p:spTgt spid="55"/>
                                        </p:tgtEl>
                                      </p:cBhvr>
                                    </p:animEffect>
                                  </p:childTnLst>
                                </p:cTn>
                              </p:par>
                            </p:childTnLst>
                          </p:cTn>
                        </p:par>
                        <p:par>
                          <p:cTn id="129" fill="hold">
                            <p:stCondLst>
                              <p:cond delay="75000"/>
                            </p:stCondLst>
                            <p:childTnLst>
                              <p:par>
                                <p:cTn id="130" presetID="8" presetClass="exit" presetSubtype="32" fill="hold" grpId="1" nodeType="afterEffect">
                                  <p:stCondLst>
                                    <p:cond delay="3000"/>
                                  </p:stCondLst>
                                  <p:childTnLst>
                                    <p:animEffect transition="out" filter="diamond(out)">
                                      <p:cBhvr>
                                        <p:cTn id="131" dur="5000"/>
                                        <p:tgtEl>
                                          <p:spTgt spid="55"/>
                                        </p:tgtEl>
                                      </p:cBhvr>
                                    </p:animEffect>
                                    <p:set>
                                      <p:cBhvr>
                                        <p:cTn id="132" dur="1" fill="hold">
                                          <p:stCondLst>
                                            <p:cond delay="4999"/>
                                          </p:stCondLst>
                                        </p:cTn>
                                        <p:tgtEl>
                                          <p:spTgt spid="55"/>
                                        </p:tgtEl>
                                        <p:attrNameLst>
                                          <p:attrName>style.visibility</p:attrName>
                                        </p:attrNameLst>
                                      </p:cBhvr>
                                      <p:to>
                                        <p:strVal val="hidden"/>
                                      </p:to>
                                    </p:set>
                                  </p:childTnLst>
                                </p:cTn>
                              </p:par>
                            </p:childTnLst>
                          </p:cTn>
                        </p:par>
                        <p:par>
                          <p:cTn id="133" fill="hold">
                            <p:stCondLst>
                              <p:cond delay="83000"/>
                            </p:stCondLst>
                            <p:childTnLst>
                              <p:par>
                                <p:cTn id="134" presetID="41" presetClass="entr" presetSubtype="0" fill="hold" grpId="0" nodeType="after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137" dur="5000" fill="hold"/>
                                        <p:tgtEl>
                                          <p:spTgt spid="54"/>
                                        </p:tgtEl>
                                        <p:attrNameLst>
                                          <p:attrName>ppt_y</p:attrName>
                                        </p:attrNameLst>
                                      </p:cBhvr>
                                      <p:tavLst>
                                        <p:tav tm="0">
                                          <p:val>
                                            <p:strVal val="#ppt_y"/>
                                          </p:val>
                                        </p:tav>
                                        <p:tav tm="100000">
                                          <p:val>
                                            <p:strVal val="#ppt_y"/>
                                          </p:val>
                                        </p:tav>
                                      </p:tavLst>
                                    </p:anim>
                                    <p:anim calcmode="lin" valueType="num">
                                      <p:cBhvr>
                                        <p:cTn id="138" dur="50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39" dur="50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40" dur="5000" tmFilter="0,0; .5, 1; 1, 1"/>
                                        <p:tgtEl>
                                          <p:spTgt spid="54"/>
                                        </p:tgtEl>
                                      </p:cBhvr>
                                    </p:animEffect>
                                  </p:childTnLst>
                                </p:cTn>
                              </p:par>
                            </p:childTnLst>
                          </p:cTn>
                        </p:par>
                        <p:par>
                          <p:cTn id="141" fill="hold">
                            <p:stCondLst>
                              <p:cond delay="88000"/>
                            </p:stCondLst>
                            <p:childTnLst>
                              <p:par>
                                <p:cTn id="142" presetID="55" presetClass="exit" presetSubtype="0" fill="hold" grpId="1" nodeType="afterEffect">
                                  <p:stCondLst>
                                    <p:cond delay="3000"/>
                                  </p:stCondLst>
                                  <p:childTnLst>
                                    <p:anim calcmode="lin" valueType="num">
                                      <p:cBhvr>
                                        <p:cTn id="143" dur="5000"/>
                                        <p:tgtEl>
                                          <p:spTgt spid="54"/>
                                        </p:tgtEl>
                                        <p:attrNameLst>
                                          <p:attrName>ppt_w</p:attrName>
                                        </p:attrNameLst>
                                      </p:cBhvr>
                                      <p:tavLst>
                                        <p:tav tm="0">
                                          <p:val>
                                            <p:strVal val="ppt_w"/>
                                          </p:val>
                                        </p:tav>
                                        <p:tav tm="100000">
                                          <p:val>
                                            <p:strVal val="ppt_w*0.70"/>
                                          </p:val>
                                        </p:tav>
                                      </p:tavLst>
                                    </p:anim>
                                    <p:anim calcmode="lin" valueType="num">
                                      <p:cBhvr>
                                        <p:cTn id="144" dur="5000"/>
                                        <p:tgtEl>
                                          <p:spTgt spid="54"/>
                                        </p:tgtEl>
                                        <p:attrNameLst>
                                          <p:attrName>ppt_h</p:attrName>
                                        </p:attrNameLst>
                                      </p:cBhvr>
                                      <p:tavLst>
                                        <p:tav tm="0">
                                          <p:val>
                                            <p:strVal val="ppt_h"/>
                                          </p:val>
                                        </p:tav>
                                        <p:tav tm="100000">
                                          <p:val>
                                            <p:strVal val="ppt_h"/>
                                          </p:val>
                                        </p:tav>
                                      </p:tavLst>
                                    </p:anim>
                                    <p:animEffect transition="out" filter="fade">
                                      <p:cBhvr>
                                        <p:cTn id="145" dur="5000"/>
                                        <p:tgtEl>
                                          <p:spTgt spid="54"/>
                                        </p:tgtEl>
                                      </p:cBhvr>
                                    </p:animEffect>
                                    <p:set>
                                      <p:cBhvr>
                                        <p:cTn id="146" dur="1" fill="hold">
                                          <p:stCondLst>
                                            <p:cond delay="4999"/>
                                          </p:stCondLst>
                                        </p:cTn>
                                        <p:tgtEl>
                                          <p:spTgt spid="54"/>
                                        </p:tgtEl>
                                        <p:attrNameLst>
                                          <p:attrName>style.visibility</p:attrName>
                                        </p:attrNameLst>
                                      </p:cBhvr>
                                      <p:to>
                                        <p:strVal val="hidden"/>
                                      </p:to>
                                    </p:set>
                                  </p:childTnLst>
                                </p:cTn>
                              </p:par>
                            </p:childTnLst>
                          </p:cTn>
                        </p:par>
                        <p:par>
                          <p:cTn id="147" fill="hold">
                            <p:stCondLst>
                              <p:cond delay="96000"/>
                            </p:stCondLst>
                            <p:childTnLst>
                              <p:par>
                                <p:cTn id="148" presetID="7" presetClass="entr" presetSubtype="4" fill="hold" grpId="0" nodeType="afterEffect">
                                  <p:stCondLst>
                                    <p:cond delay="2000"/>
                                  </p:stCondLst>
                                  <p:childTnLst>
                                    <p:set>
                                      <p:cBhvr>
                                        <p:cTn id="149" dur="1" fill="hold">
                                          <p:stCondLst>
                                            <p:cond delay="0"/>
                                          </p:stCondLst>
                                        </p:cTn>
                                        <p:tgtEl>
                                          <p:spTgt spid="56"/>
                                        </p:tgtEl>
                                        <p:attrNameLst>
                                          <p:attrName>style.visibility</p:attrName>
                                        </p:attrNameLst>
                                      </p:cBhvr>
                                      <p:to>
                                        <p:strVal val="visible"/>
                                      </p:to>
                                    </p:set>
                                    <p:anim calcmode="lin" valueType="num">
                                      <p:cBhvr additive="base">
                                        <p:cTn id="150" dur="5000" fill="hold"/>
                                        <p:tgtEl>
                                          <p:spTgt spid="56"/>
                                        </p:tgtEl>
                                        <p:attrNameLst>
                                          <p:attrName>ppt_x</p:attrName>
                                        </p:attrNameLst>
                                      </p:cBhvr>
                                      <p:tavLst>
                                        <p:tav tm="0">
                                          <p:val>
                                            <p:strVal val="#ppt_x"/>
                                          </p:val>
                                        </p:tav>
                                        <p:tav tm="100000">
                                          <p:val>
                                            <p:strVal val="#ppt_x"/>
                                          </p:val>
                                        </p:tav>
                                      </p:tavLst>
                                    </p:anim>
                                    <p:anim calcmode="lin" valueType="num">
                                      <p:cBhvr additive="base">
                                        <p:cTn id="151" dur="5000" fill="hold"/>
                                        <p:tgtEl>
                                          <p:spTgt spid="56"/>
                                        </p:tgtEl>
                                        <p:attrNameLst>
                                          <p:attrName>ppt_y</p:attrName>
                                        </p:attrNameLst>
                                      </p:cBhvr>
                                      <p:tavLst>
                                        <p:tav tm="0">
                                          <p:val>
                                            <p:strVal val="1+#ppt_h/2"/>
                                          </p:val>
                                        </p:tav>
                                        <p:tav tm="100000">
                                          <p:val>
                                            <p:strVal val="#ppt_y"/>
                                          </p:val>
                                        </p:tav>
                                      </p:tavLst>
                                    </p:anim>
                                  </p:childTnLst>
                                </p:cTn>
                              </p:par>
                            </p:childTnLst>
                          </p:cTn>
                        </p:par>
                        <p:par>
                          <p:cTn id="152" fill="hold">
                            <p:stCondLst>
                              <p:cond delay="103000"/>
                            </p:stCondLst>
                            <p:childTnLst>
                              <p:par>
                                <p:cTn id="153" presetID="5" presetClass="exit" presetSubtype="5" fill="hold" grpId="1" nodeType="afterEffect">
                                  <p:stCondLst>
                                    <p:cond delay="2000"/>
                                  </p:stCondLst>
                                  <p:childTnLst>
                                    <p:animEffect transition="out" filter="checkerboard(down)">
                                      <p:cBhvr>
                                        <p:cTn id="154" dur="5000"/>
                                        <p:tgtEl>
                                          <p:spTgt spid="56"/>
                                        </p:tgtEl>
                                      </p:cBhvr>
                                    </p:animEffect>
                                    <p:set>
                                      <p:cBhvr>
                                        <p:cTn id="155" dur="1" fill="hold">
                                          <p:stCondLst>
                                            <p:cond delay="4999"/>
                                          </p:stCondLst>
                                        </p:cTn>
                                        <p:tgtEl>
                                          <p:spTgt spid="56"/>
                                        </p:tgtEl>
                                        <p:attrNameLst>
                                          <p:attrName>style.visibility</p:attrName>
                                        </p:attrNameLst>
                                      </p:cBhvr>
                                      <p:to>
                                        <p:strVal val="hidden"/>
                                      </p:to>
                                    </p:set>
                                  </p:childTnLst>
                                </p:cTn>
                              </p:par>
                              <p:par>
                                <p:cTn id="156" presetID="2" presetClass="exit" presetSubtype="6" fill="hold" grpId="1" nodeType="withEffect">
                                  <p:stCondLst>
                                    <p:cond delay="10500"/>
                                  </p:stCondLst>
                                  <p:iterate type="wd">
                                    <p:tmPct val="0"/>
                                  </p:iterate>
                                  <p:childTnLst>
                                    <p:anim calcmode="lin" valueType="num">
                                      <p:cBhvr additive="base">
                                        <p:cTn id="157" dur="5000"/>
                                        <p:tgtEl>
                                          <p:spTgt spid="5"/>
                                        </p:tgtEl>
                                        <p:attrNameLst>
                                          <p:attrName>ppt_x</p:attrName>
                                        </p:attrNameLst>
                                      </p:cBhvr>
                                      <p:tavLst>
                                        <p:tav tm="0">
                                          <p:val>
                                            <p:strVal val="ppt_x"/>
                                          </p:val>
                                        </p:tav>
                                        <p:tav tm="100000">
                                          <p:val>
                                            <p:strVal val="1+ppt_w/2"/>
                                          </p:val>
                                        </p:tav>
                                      </p:tavLst>
                                    </p:anim>
                                    <p:anim calcmode="lin" valueType="num">
                                      <p:cBhvr additive="base">
                                        <p:cTn id="158" dur="5000"/>
                                        <p:tgtEl>
                                          <p:spTgt spid="5"/>
                                        </p:tgtEl>
                                        <p:attrNameLst>
                                          <p:attrName>ppt_y</p:attrName>
                                        </p:attrNameLst>
                                      </p:cBhvr>
                                      <p:tavLst>
                                        <p:tav tm="0">
                                          <p:val>
                                            <p:strVal val="ppt_y"/>
                                          </p:val>
                                        </p:tav>
                                        <p:tav tm="100000">
                                          <p:val>
                                            <p:strVal val="1+ppt_h/2"/>
                                          </p:val>
                                        </p:tav>
                                      </p:tavLst>
                                    </p:anim>
                                    <p:set>
                                      <p:cBhvr>
                                        <p:cTn id="159" dur="1" fill="hold">
                                          <p:stCondLst>
                                            <p:cond delay="4999"/>
                                          </p:stCondLst>
                                        </p:cTn>
                                        <p:tgtEl>
                                          <p:spTgt spid="5"/>
                                        </p:tgtEl>
                                        <p:attrNameLst>
                                          <p:attrName>style.visibility</p:attrName>
                                        </p:attrNameLst>
                                      </p:cBhvr>
                                      <p:to>
                                        <p:strVal val="hidden"/>
                                      </p:to>
                                    </p:set>
                                  </p:childTnLst>
                                </p:cTn>
                              </p:par>
                              <p:par>
                                <p:cTn id="160" presetID="23" presetClass="exit" presetSubtype="544" fill="hold" nodeType="withEffect">
                                  <p:stCondLst>
                                    <p:cond delay="10500"/>
                                  </p:stCondLst>
                                  <p:childTnLst>
                                    <p:anim calcmode="lin" valueType="num">
                                      <p:cBhvr>
                                        <p:cTn id="161" dur="5000"/>
                                        <p:tgtEl>
                                          <p:spTgt spid="6"/>
                                        </p:tgtEl>
                                        <p:attrNameLst>
                                          <p:attrName>ppt_w</p:attrName>
                                        </p:attrNameLst>
                                      </p:cBhvr>
                                      <p:tavLst>
                                        <p:tav tm="0">
                                          <p:val>
                                            <p:strVal val="ppt_w"/>
                                          </p:val>
                                        </p:tav>
                                        <p:tav tm="100000">
                                          <p:val>
                                            <p:fltVal val="0"/>
                                          </p:val>
                                        </p:tav>
                                      </p:tavLst>
                                    </p:anim>
                                    <p:anim calcmode="lin" valueType="num">
                                      <p:cBhvr>
                                        <p:cTn id="162" dur="5000"/>
                                        <p:tgtEl>
                                          <p:spTgt spid="6"/>
                                        </p:tgtEl>
                                        <p:attrNameLst>
                                          <p:attrName>ppt_h</p:attrName>
                                        </p:attrNameLst>
                                      </p:cBhvr>
                                      <p:tavLst>
                                        <p:tav tm="0">
                                          <p:val>
                                            <p:strVal val="ppt_h"/>
                                          </p:val>
                                        </p:tav>
                                        <p:tav tm="100000">
                                          <p:val>
                                            <p:fltVal val="0"/>
                                          </p:val>
                                        </p:tav>
                                      </p:tavLst>
                                    </p:anim>
                                    <p:anim calcmode="lin" valueType="num">
                                      <p:cBhvr>
                                        <p:cTn id="163" dur="5000"/>
                                        <p:tgtEl>
                                          <p:spTgt spid="6"/>
                                        </p:tgtEl>
                                        <p:attrNameLst>
                                          <p:attrName>ppt_x</p:attrName>
                                        </p:attrNameLst>
                                      </p:cBhvr>
                                      <p:tavLst>
                                        <p:tav tm="0">
                                          <p:val>
                                            <p:strVal val="ppt_x"/>
                                          </p:val>
                                        </p:tav>
                                        <p:tav tm="100000">
                                          <p:val>
                                            <p:fltVal val="0.5"/>
                                          </p:val>
                                        </p:tav>
                                      </p:tavLst>
                                    </p:anim>
                                    <p:anim calcmode="lin" valueType="num">
                                      <p:cBhvr>
                                        <p:cTn id="164" dur="5000"/>
                                        <p:tgtEl>
                                          <p:spTgt spid="6"/>
                                        </p:tgtEl>
                                        <p:attrNameLst>
                                          <p:attrName>ppt_y</p:attrName>
                                        </p:attrNameLst>
                                      </p:cBhvr>
                                      <p:tavLst>
                                        <p:tav tm="0">
                                          <p:val>
                                            <p:strVal val="ppt_y"/>
                                          </p:val>
                                        </p:tav>
                                        <p:tav tm="100000">
                                          <p:val>
                                            <p:fltVal val="0.5"/>
                                          </p:val>
                                        </p:tav>
                                      </p:tavLst>
                                    </p:anim>
                                    <p:set>
                                      <p:cBhvr>
                                        <p:cTn id="165" dur="1" fill="hold">
                                          <p:stCondLst>
                                            <p:cond delay="4999"/>
                                          </p:stCondLst>
                                        </p:cTn>
                                        <p:tgtEl>
                                          <p:spTgt spid="6"/>
                                        </p:tgtEl>
                                        <p:attrNameLst>
                                          <p:attrName>style.visibility</p:attrName>
                                        </p:attrNameLst>
                                      </p:cBhvr>
                                      <p:to>
                                        <p:strVal val="hidden"/>
                                      </p:to>
                                    </p:set>
                                  </p:childTnLst>
                                </p:cTn>
                              </p:par>
                              <p:par>
                                <p:cTn id="166" presetID="23" presetClass="exit" presetSubtype="544" fill="hold" nodeType="withEffect">
                                  <p:stCondLst>
                                    <p:cond delay="10500"/>
                                  </p:stCondLst>
                                  <p:childTnLst>
                                    <p:anim calcmode="lin" valueType="num">
                                      <p:cBhvr>
                                        <p:cTn id="167" dur="5000"/>
                                        <p:tgtEl>
                                          <p:spTgt spid="24"/>
                                        </p:tgtEl>
                                        <p:attrNameLst>
                                          <p:attrName>ppt_w</p:attrName>
                                        </p:attrNameLst>
                                      </p:cBhvr>
                                      <p:tavLst>
                                        <p:tav tm="0">
                                          <p:val>
                                            <p:strVal val="ppt_w"/>
                                          </p:val>
                                        </p:tav>
                                        <p:tav tm="100000">
                                          <p:val>
                                            <p:fltVal val="0"/>
                                          </p:val>
                                        </p:tav>
                                      </p:tavLst>
                                    </p:anim>
                                    <p:anim calcmode="lin" valueType="num">
                                      <p:cBhvr>
                                        <p:cTn id="168" dur="5000"/>
                                        <p:tgtEl>
                                          <p:spTgt spid="24"/>
                                        </p:tgtEl>
                                        <p:attrNameLst>
                                          <p:attrName>ppt_h</p:attrName>
                                        </p:attrNameLst>
                                      </p:cBhvr>
                                      <p:tavLst>
                                        <p:tav tm="0">
                                          <p:val>
                                            <p:strVal val="ppt_h"/>
                                          </p:val>
                                        </p:tav>
                                        <p:tav tm="100000">
                                          <p:val>
                                            <p:fltVal val="0"/>
                                          </p:val>
                                        </p:tav>
                                      </p:tavLst>
                                    </p:anim>
                                    <p:anim calcmode="lin" valueType="num">
                                      <p:cBhvr>
                                        <p:cTn id="169" dur="5000"/>
                                        <p:tgtEl>
                                          <p:spTgt spid="24"/>
                                        </p:tgtEl>
                                        <p:attrNameLst>
                                          <p:attrName>ppt_x</p:attrName>
                                        </p:attrNameLst>
                                      </p:cBhvr>
                                      <p:tavLst>
                                        <p:tav tm="0">
                                          <p:val>
                                            <p:strVal val="ppt_x"/>
                                          </p:val>
                                        </p:tav>
                                        <p:tav tm="100000">
                                          <p:val>
                                            <p:fltVal val="0.5"/>
                                          </p:val>
                                        </p:tav>
                                      </p:tavLst>
                                    </p:anim>
                                    <p:anim calcmode="lin" valueType="num">
                                      <p:cBhvr>
                                        <p:cTn id="170" dur="5000"/>
                                        <p:tgtEl>
                                          <p:spTgt spid="24"/>
                                        </p:tgtEl>
                                        <p:attrNameLst>
                                          <p:attrName>ppt_y</p:attrName>
                                        </p:attrNameLst>
                                      </p:cBhvr>
                                      <p:tavLst>
                                        <p:tav tm="0">
                                          <p:val>
                                            <p:strVal val="ppt_y"/>
                                          </p:val>
                                        </p:tav>
                                        <p:tav tm="100000">
                                          <p:val>
                                            <p:fltVal val="0.5"/>
                                          </p:val>
                                        </p:tav>
                                      </p:tavLst>
                                    </p:anim>
                                    <p:set>
                                      <p:cBhvr>
                                        <p:cTn id="171" dur="1" fill="hold">
                                          <p:stCondLst>
                                            <p:cond delay="4999"/>
                                          </p:stCondLst>
                                        </p:cTn>
                                        <p:tgtEl>
                                          <p:spTgt spid="24"/>
                                        </p:tgtEl>
                                        <p:attrNameLst>
                                          <p:attrName>style.visibility</p:attrName>
                                        </p:attrNameLst>
                                      </p:cBhvr>
                                      <p:to>
                                        <p:strVal val="hidden"/>
                                      </p:to>
                                    </p:set>
                                  </p:childTnLst>
                                </p:cTn>
                              </p:par>
                              <p:par>
                                <p:cTn id="172" presetID="23" presetClass="exit" presetSubtype="544" fill="hold" nodeType="withEffect">
                                  <p:stCondLst>
                                    <p:cond delay="10500"/>
                                  </p:stCondLst>
                                  <p:childTnLst>
                                    <p:anim calcmode="lin" valueType="num">
                                      <p:cBhvr>
                                        <p:cTn id="173" dur="5000"/>
                                        <p:tgtEl>
                                          <p:spTgt spid="25"/>
                                        </p:tgtEl>
                                        <p:attrNameLst>
                                          <p:attrName>ppt_w</p:attrName>
                                        </p:attrNameLst>
                                      </p:cBhvr>
                                      <p:tavLst>
                                        <p:tav tm="0">
                                          <p:val>
                                            <p:strVal val="ppt_w"/>
                                          </p:val>
                                        </p:tav>
                                        <p:tav tm="100000">
                                          <p:val>
                                            <p:fltVal val="0"/>
                                          </p:val>
                                        </p:tav>
                                      </p:tavLst>
                                    </p:anim>
                                    <p:anim calcmode="lin" valueType="num">
                                      <p:cBhvr>
                                        <p:cTn id="174" dur="5000"/>
                                        <p:tgtEl>
                                          <p:spTgt spid="25"/>
                                        </p:tgtEl>
                                        <p:attrNameLst>
                                          <p:attrName>ppt_h</p:attrName>
                                        </p:attrNameLst>
                                      </p:cBhvr>
                                      <p:tavLst>
                                        <p:tav tm="0">
                                          <p:val>
                                            <p:strVal val="ppt_h"/>
                                          </p:val>
                                        </p:tav>
                                        <p:tav tm="100000">
                                          <p:val>
                                            <p:fltVal val="0"/>
                                          </p:val>
                                        </p:tav>
                                      </p:tavLst>
                                    </p:anim>
                                    <p:anim calcmode="lin" valueType="num">
                                      <p:cBhvr>
                                        <p:cTn id="175" dur="5000"/>
                                        <p:tgtEl>
                                          <p:spTgt spid="25"/>
                                        </p:tgtEl>
                                        <p:attrNameLst>
                                          <p:attrName>ppt_x</p:attrName>
                                        </p:attrNameLst>
                                      </p:cBhvr>
                                      <p:tavLst>
                                        <p:tav tm="0">
                                          <p:val>
                                            <p:strVal val="ppt_x"/>
                                          </p:val>
                                        </p:tav>
                                        <p:tav tm="100000">
                                          <p:val>
                                            <p:fltVal val="0.5"/>
                                          </p:val>
                                        </p:tav>
                                      </p:tavLst>
                                    </p:anim>
                                    <p:anim calcmode="lin" valueType="num">
                                      <p:cBhvr>
                                        <p:cTn id="176" dur="5000"/>
                                        <p:tgtEl>
                                          <p:spTgt spid="25"/>
                                        </p:tgtEl>
                                        <p:attrNameLst>
                                          <p:attrName>ppt_y</p:attrName>
                                        </p:attrNameLst>
                                      </p:cBhvr>
                                      <p:tavLst>
                                        <p:tav tm="0">
                                          <p:val>
                                            <p:strVal val="ppt_y"/>
                                          </p:val>
                                        </p:tav>
                                        <p:tav tm="100000">
                                          <p:val>
                                            <p:fltVal val="0.5"/>
                                          </p:val>
                                        </p:tav>
                                      </p:tavLst>
                                    </p:anim>
                                    <p:set>
                                      <p:cBhvr>
                                        <p:cTn id="177" dur="1" fill="hold">
                                          <p:stCondLst>
                                            <p:cond delay="4999"/>
                                          </p:stCondLst>
                                        </p:cTn>
                                        <p:tgtEl>
                                          <p:spTgt spid="25"/>
                                        </p:tgtEl>
                                        <p:attrNameLst>
                                          <p:attrName>style.visibility</p:attrName>
                                        </p:attrNameLst>
                                      </p:cBhvr>
                                      <p:to>
                                        <p:strVal val="hidden"/>
                                      </p:to>
                                    </p:set>
                                  </p:childTnLst>
                                </p:cTn>
                              </p:par>
                            </p:childTnLst>
                          </p:cTn>
                        </p:par>
                        <p:par>
                          <p:cTn id="178" fill="hold">
                            <p:stCondLst>
                              <p:cond delay="118500"/>
                            </p:stCondLst>
                            <p:childTnLst>
                              <p:par>
                                <p:cTn id="179" presetID="42" presetClass="exit" presetSubtype="0" fill="hold" nodeType="afterEffect">
                                  <p:stCondLst>
                                    <p:cond delay="0"/>
                                  </p:stCondLst>
                                  <p:childTnLst>
                                    <p:animEffect transition="out" filter="fade">
                                      <p:cBhvr>
                                        <p:cTn id="180" dur="1000"/>
                                        <p:tgtEl>
                                          <p:spTgt spid="3"/>
                                        </p:tgtEl>
                                      </p:cBhvr>
                                    </p:animEffect>
                                    <p:anim calcmode="lin" valueType="num">
                                      <p:cBhvr>
                                        <p:cTn id="181" dur="1000"/>
                                        <p:tgtEl>
                                          <p:spTgt spid="3"/>
                                        </p:tgtEl>
                                        <p:attrNameLst>
                                          <p:attrName>ppt_x</p:attrName>
                                        </p:attrNameLst>
                                      </p:cBhvr>
                                      <p:tavLst>
                                        <p:tav tm="0">
                                          <p:val>
                                            <p:strVal val="ppt_x"/>
                                          </p:val>
                                        </p:tav>
                                        <p:tav tm="100000">
                                          <p:val>
                                            <p:strVal val="ppt_x"/>
                                          </p:val>
                                        </p:tav>
                                      </p:tavLst>
                                    </p:anim>
                                    <p:anim calcmode="lin" valueType="num">
                                      <p:cBhvr>
                                        <p:cTn id="182" dur="1000"/>
                                        <p:tgtEl>
                                          <p:spTgt spid="3"/>
                                        </p:tgtEl>
                                        <p:attrNameLst>
                                          <p:attrName>ppt_y</p:attrName>
                                        </p:attrNameLst>
                                      </p:cBhvr>
                                      <p:tavLst>
                                        <p:tav tm="0">
                                          <p:val>
                                            <p:strVal val="ppt_y"/>
                                          </p:val>
                                        </p:tav>
                                        <p:tav tm="100000">
                                          <p:val>
                                            <p:strVal val="ppt_y+.1"/>
                                          </p:val>
                                        </p:tav>
                                      </p:tavLst>
                                    </p:anim>
                                    <p:set>
                                      <p:cBhvr>
                                        <p:cTn id="183" dur="1" fill="hold">
                                          <p:stCondLst>
                                            <p:cond delay="999"/>
                                          </p:stCondLst>
                                        </p:cTn>
                                        <p:tgtEl>
                                          <p:spTgt spid="3"/>
                                        </p:tgtEl>
                                        <p:attrNameLst>
                                          <p:attrName>style.visibility</p:attrName>
                                        </p:attrNameLst>
                                      </p:cBhvr>
                                      <p:to>
                                        <p:strVal val="hidden"/>
                                      </p:to>
                                    </p:set>
                                  </p:childTnLst>
                                </p:cTn>
                              </p:par>
                            </p:childTnLst>
                          </p:cTn>
                        </p:par>
                        <p:par>
                          <p:cTn id="184" fill="hold">
                            <p:stCondLst>
                              <p:cond delay="119500"/>
                            </p:stCondLst>
                            <p:childTnLst>
                              <p:par>
                                <p:cTn id="185" presetID="23" presetClass="exit" presetSubtype="20" fill="hold" nodeType="afterEffect">
                                  <p:stCondLst>
                                    <p:cond delay="0"/>
                                  </p:stCondLst>
                                  <p:childTnLst>
                                    <p:anim calcmode="lin" valueType="num">
                                      <p:cBhvr>
                                        <p:cTn id="186" dur="5000"/>
                                        <p:tgtEl>
                                          <p:spTgt spid="20"/>
                                        </p:tgtEl>
                                        <p:attrNameLst>
                                          <p:attrName>ppt_w</p:attrName>
                                        </p:attrNameLst>
                                      </p:cBhvr>
                                      <p:tavLst>
                                        <p:tav tm="0">
                                          <p:val>
                                            <p:strVal val="ppt_w"/>
                                          </p:val>
                                        </p:tav>
                                        <p:tav tm="100000">
                                          <p:val>
                                            <p:strVal val="(6*min(max(ppt_w*ppt_h,.3),1)-7.4)/-.7*ppt_w"/>
                                          </p:val>
                                        </p:tav>
                                      </p:tavLst>
                                    </p:anim>
                                    <p:anim calcmode="lin" valueType="num">
                                      <p:cBhvr>
                                        <p:cTn id="187" dur="5000"/>
                                        <p:tgtEl>
                                          <p:spTgt spid="20"/>
                                        </p:tgtEl>
                                        <p:attrNameLst>
                                          <p:attrName>ppt_h</p:attrName>
                                        </p:attrNameLst>
                                      </p:cBhvr>
                                      <p:tavLst>
                                        <p:tav tm="0">
                                          <p:val>
                                            <p:strVal val="ppt_h"/>
                                          </p:val>
                                        </p:tav>
                                        <p:tav tm="100000">
                                          <p:val>
                                            <p:strVal val="(6*min(max(ppt_w*ppt_h,.3),1)-7.4)/-.7*ppt_h"/>
                                          </p:val>
                                        </p:tav>
                                      </p:tavLst>
                                    </p:anim>
                                    <p:anim calcmode="lin" valueType="num">
                                      <p:cBhvr>
                                        <p:cTn id="188" dur="5000"/>
                                        <p:tgtEl>
                                          <p:spTgt spid="20"/>
                                        </p:tgtEl>
                                        <p:attrNameLst>
                                          <p:attrName>ppt_y</p:attrName>
                                        </p:attrNameLst>
                                      </p:cBhvr>
                                      <p:tavLst>
                                        <p:tav tm="0">
                                          <p:val>
                                            <p:strVal val="ppt_y"/>
                                          </p:val>
                                        </p:tav>
                                        <p:tav tm="100000">
                                          <p:val>
                                            <p:strVal val="1+(6*min(max(ppt_w*ppt_h,.3),1)-7.4)/-.7*ppt_h/2"/>
                                          </p:val>
                                        </p:tav>
                                      </p:tavLst>
                                    </p:anim>
                                    <p:set>
                                      <p:cBhvr>
                                        <p:cTn id="189" dur="1" fill="hold">
                                          <p:stCondLst>
                                            <p:cond delay="4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5" grpId="0" animBg="1"/>
      <p:bldP spid="5" grpId="1" animBg="1"/>
      <p:bldP spid="10" grpId="0"/>
      <p:bldP spid="10" grpId="1"/>
      <p:bldP spid="52" grpId="0" animBg="1"/>
      <p:bldP spid="52" grpId="1" animBg="1"/>
      <p:bldP spid="53" grpId="0" animBg="1"/>
      <p:bldP spid="53" grpId="1" animBg="1"/>
      <p:bldP spid="54" grpId="0" animBg="1"/>
      <p:bldP spid="54" grpId="1" animBg="1"/>
      <p:bldP spid="55" grpId="0"/>
      <p:bldP spid="55" grpId="1"/>
      <p:bldP spid="56" grpId="0"/>
      <p:bldP spid="5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42321" y="4555462"/>
            <a:ext cx="8010987" cy="584200"/>
          </a:xfrm>
          <a:prstGeom prst="rect">
            <a:avLst/>
          </a:prstGeom>
        </p:spPr>
        <p:txBody>
          <a:bodyPr vert="horz" lIns="91440" tIns="45720" rIns="91440" bIns="45720" rtlCol="0" anchor="ctr">
            <a:prstTxWarp prst="textPlain">
              <a:avLst/>
            </a:prstTxWarp>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ছবি</a:t>
            </a:r>
            <a:r>
              <a:rPr lang="en-US" sz="3600" dirty="0" err="1"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latin typeface="NikoshBAN" pitchFamily="2" charset="0"/>
                <a:cs typeface="NikoshBAN" pitchFamily="2" charset="0"/>
              </a:rPr>
              <a:t>গুলো</a:t>
            </a:r>
            <a:r>
              <a:rPr lang="en-US" sz="36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 </a:t>
            </a:r>
            <a:r>
              <a:rPr lang="en-US" sz="3600"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লক্ষ্য</a:t>
            </a:r>
            <a:r>
              <a:rPr lang="en-US" sz="36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 </a:t>
            </a:r>
            <a:r>
              <a:rPr lang="en-US" sz="3600"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কর</a:t>
            </a:r>
            <a:endParaRPr lang="en-US" sz="3600" dirty="0">
              <a:latin typeface="NikoshBAN" pitchFamily="2" charset="0"/>
              <a:cs typeface="NikoshBAN" pitchFamily="2" charset="0"/>
            </a:endParaRPr>
          </a:p>
        </p:txBody>
      </p:sp>
      <p:sp>
        <p:nvSpPr>
          <p:cNvPr id="3" name="Title 1"/>
          <p:cNvSpPr txBox="1">
            <a:spLocks/>
          </p:cNvSpPr>
          <p:nvPr/>
        </p:nvSpPr>
        <p:spPr>
          <a:xfrm>
            <a:off x="578965" y="5304373"/>
            <a:ext cx="8077200" cy="457200"/>
          </a:xfrm>
          <a:prstGeom prst="rect">
            <a:avLst/>
          </a:prstGeom>
        </p:spPr>
        <p:txBody>
          <a:bodyPr vert="horz" lIns="91440" tIns="45720" rIns="91440" bIns="45720" rtlCol="0" anchor="ctr">
            <a:prstTxWarp prst="textPlain">
              <a:avLst/>
            </a:prstTxWarp>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তাদের</a:t>
            </a:r>
            <a:r>
              <a:rPr lang="en-US" sz="36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 </a:t>
            </a:r>
            <a:r>
              <a:rPr lang="en-US" sz="3600"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নাম</a:t>
            </a:r>
            <a:r>
              <a:rPr lang="en-US" sz="36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 </a:t>
            </a:r>
            <a:r>
              <a:rPr lang="en-US" sz="3600"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বল</a:t>
            </a:r>
            <a:endParaRPr lang="en-US" sz="3600" dirty="0">
              <a:latin typeface="NikoshBAN" pitchFamily="2" charset="0"/>
              <a:cs typeface="NikoshBAN" pitchFamily="2" charset="0"/>
            </a:endParaRPr>
          </a:p>
        </p:txBody>
      </p:sp>
      <p:sp>
        <p:nvSpPr>
          <p:cNvPr id="5" name="TextBox 4"/>
          <p:cNvSpPr txBox="1"/>
          <p:nvPr/>
        </p:nvSpPr>
        <p:spPr>
          <a:xfrm rot="16200000">
            <a:off x="7917695" y="3489027"/>
            <a:ext cx="1695450" cy="369332"/>
          </a:xfrm>
          <a:prstGeom prst="rect">
            <a:avLst/>
          </a:prstGeom>
          <a:noFill/>
          <a:ln w="9525">
            <a:solidFill>
              <a:srgbClr val="0000FF"/>
            </a:solidFill>
            <a:prstDash val="sysDash"/>
          </a:ln>
        </p:spPr>
        <p:txBody>
          <a:bodyPr wrap="square" rtlCol="0">
            <a:spAutoFit/>
          </a:bodyPr>
          <a:lstStyle/>
          <a:p>
            <a:r>
              <a:rPr lang="en-US" dirty="0" err="1" smtClean="0">
                <a:latin typeface="NikoshBAN" pitchFamily="2" charset="0"/>
                <a:cs typeface="NikoshBAN" pitchFamily="2" charset="0"/>
              </a:rPr>
              <a:t>সময়ঃ</a:t>
            </a:r>
            <a:r>
              <a:rPr lang="en-US" dirty="0">
                <a:latin typeface="NikoshBAN" pitchFamily="2" charset="0"/>
                <a:cs typeface="NikoshBAN" pitchFamily="2" charset="0"/>
              </a:rPr>
              <a:t> </a:t>
            </a:r>
            <a:r>
              <a:rPr lang="en-US" dirty="0" smtClean="0">
                <a:latin typeface="NikoshBAN" pitchFamily="2" charset="0"/>
                <a:cs typeface="NikoshBAN" pitchFamily="2" charset="0"/>
              </a:rPr>
              <a:t>02.০০ </a:t>
            </a:r>
            <a:r>
              <a:rPr lang="en-US" dirty="0" err="1">
                <a:latin typeface="NikoshBAN" pitchFamily="2" charset="0"/>
                <a:cs typeface="NikoshBAN" pitchFamily="2" charset="0"/>
              </a:rPr>
              <a:t>মিনিট</a:t>
            </a:r>
            <a:r>
              <a:rPr lang="en-US" dirty="0">
                <a:latin typeface="NikoshBAN" pitchFamily="2" charset="0"/>
                <a:cs typeface="NikoshBAN" pitchFamily="2" charset="0"/>
              </a:rPr>
              <a:t> </a:t>
            </a:r>
          </a:p>
        </p:txBody>
      </p:sp>
      <p:sp>
        <p:nvSpPr>
          <p:cNvPr id="12" name="Rounded Rectangle 11"/>
          <p:cNvSpPr/>
          <p:nvPr/>
        </p:nvSpPr>
        <p:spPr>
          <a:xfrm>
            <a:off x="953754" y="3645217"/>
            <a:ext cx="7097911" cy="803031"/>
          </a:xfrm>
          <a:prstGeom prst="roundRect">
            <a:avLst>
              <a:gd name="adj" fmla="val 50000"/>
            </a:avLst>
          </a:prstGeom>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বাহু</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দুইটি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কোণ</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পাঁচটি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পেন্সিল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কম্পাস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চারটি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রুলার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চারটি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পেন্সিল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অঙ্কিত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ত্রিভুজ</a:t>
            </a:r>
            <a:r>
              <a:rPr lang="en-US" sz="2400" dirty="0" smtClean="0">
                <a:latin typeface="NikoshBAN" pitchFamily="2" charset="0"/>
                <a:cs typeface="NikoshBAN" pitchFamily="2" charset="0"/>
              </a:rPr>
              <a:t> </a:t>
            </a:r>
          </a:p>
        </p:txBody>
      </p:sp>
      <p:sp>
        <p:nvSpPr>
          <p:cNvPr id="7" name="Date Placeholder 6"/>
          <p:cNvSpPr>
            <a:spLocks noGrp="1"/>
          </p:cNvSpPr>
          <p:nvPr>
            <p:ph type="dt" sz="half" idx="10"/>
          </p:nvPr>
        </p:nvSpPr>
        <p:spPr/>
        <p:txBody>
          <a:bodyPr/>
          <a:lstStyle/>
          <a:p>
            <a:fld id="{96108EFE-0C18-4548-8396-636D07EAE143}" type="datetime1">
              <a:rPr lang="en-US" smtClean="0">
                <a:latin typeface="Nikosh" pitchFamily="2" charset="0"/>
                <a:cs typeface="Nikosh" pitchFamily="2" charset="0"/>
              </a:rPr>
              <a:t>9/10/2021</a:t>
            </a:fld>
            <a:endParaRPr lang="en-US" dirty="0">
              <a:latin typeface="Nikosh" pitchFamily="2" charset="0"/>
              <a:cs typeface="Nikosh" pitchFamily="2" charset="0"/>
            </a:endParaRPr>
          </a:p>
        </p:txBody>
      </p:sp>
      <p:sp>
        <p:nvSpPr>
          <p:cNvPr id="8" name="Footer Placeholder 7"/>
          <p:cNvSpPr>
            <a:spLocks noGrp="1"/>
          </p:cNvSpPr>
          <p:nvPr>
            <p:ph type="ftr" sz="quarter" idx="11"/>
          </p:nvPr>
        </p:nvSpPr>
        <p:spPr/>
        <p:txBody>
          <a:bodyPr/>
          <a:lstStyle/>
          <a:p>
            <a:r>
              <a:rPr lang="en-US" smtClean="0"/>
              <a:t>dphofm.r@biul@gmail.com</a:t>
            </a:r>
            <a:endParaRPr lang="en-US" dirty="0"/>
          </a:p>
        </p:txBody>
      </p:sp>
      <p:sp>
        <p:nvSpPr>
          <p:cNvPr id="9" name="Slide Number Placeholder 8"/>
          <p:cNvSpPr>
            <a:spLocks noGrp="1"/>
          </p:cNvSpPr>
          <p:nvPr>
            <p:ph type="sldNum" sz="quarter" idx="12"/>
          </p:nvPr>
        </p:nvSpPr>
        <p:spPr/>
        <p:txBody>
          <a:bodyPr/>
          <a:lstStyle/>
          <a:p>
            <a:fld id="{30130AE1-F4E2-4EF1-9E8C-FDACEC2B05ED}" type="slidenum">
              <a:rPr lang="en-US" smtClean="0">
                <a:latin typeface="Nikosh" pitchFamily="2" charset="0"/>
                <a:cs typeface="Nikosh" pitchFamily="2" charset="0"/>
              </a:rPr>
              <a:pPr/>
              <a:t>5</a:t>
            </a:fld>
            <a:endParaRPr lang="en-US" dirty="0">
              <a:latin typeface="Nikosh" pitchFamily="2" charset="0"/>
              <a:cs typeface="Nikosh" pitchFamily="2" charset="0"/>
            </a:endParaRPr>
          </a:p>
        </p:txBody>
      </p:sp>
      <p:pic>
        <p:nvPicPr>
          <p:cNvPr id="289" name="Picture 4" descr="C:\Users\MD AHSAN HABIB RUBEL\Desktop\click 0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1470" y="283463"/>
            <a:ext cx="1678616" cy="1237744"/>
          </a:xfrm>
          <a:prstGeom prst="rect">
            <a:avLst/>
          </a:prstGeom>
          <a:gradFill>
            <a:gsLst>
              <a:gs pos="29000">
                <a:srgbClr val="FF0000"/>
              </a:gs>
              <a:gs pos="17000">
                <a:srgbClr val="9CB86E"/>
              </a:gs>
              <a:gs pos="51000">
                <a:srgbClr val="1F711A"/>
              </a:gs>
              <a:gs pos="76000">
                <a:srgbClr val="186D15"/>
              </a:gs>
              <a:gs pos="99000">
                <a:srgbClr val="1A6E16"/>
              </a:gs>
              <a:gs pos="96875">
                <a:srgbClr val="1E7019"/>
              </a:gs>
              <a:gs pos="93750">
                <a:srgbClr val="26751F"/>
              </a:gs>
              <a:gs pos="43000">
                <a:srgbClr val="377F2A"/>
              </a:gs>
              <a:gs pos="63000">
                <a:srgbClr val="599241"/>
              </a:gs>
              <a:gs pos="100000">
                <a:srgbClr val="156B13"/>
              </a:gs>
            </a:gsLst>
            <a:lin ang="2700000" scaled="0"/>
          </a:gradFill>
          <a:ln>
            <a:noFill/>
          </a:ln>
          <a:effectLst>
            <a:outerShdw blurRad="184150" dist="241300" dir="11520000" sx="110000" sy="110000" algn="ctr">
              <a:srgbClr val="000000">
                <a:alpha val="18000"/>
              </a:srgbClr>
            </a:outerShdw>
            <a:reflection blurRad="6350" stA="50000" endA="300" endPos="90000" dist="508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a:extLst/>
        </p:spPr>
      </p:pic>
      <p:grpSp>
        <p:nvGrpSpPr>
          <p:cNvPr id="10" name="Group 9"/>
          <p:cNvGrpSpPr/>
          <p:nvPr/>
        </p:nvGrpSpPr>
        <p:grpSpPr>
          <a:xfrm>
            <a:off x="-40210" y="-2280847"/>
            <a:ext cx="6991297" cy="6237113"/>
            <a:chOff x="-6696247" y="-4191713"/>
            <a:chExt cx="15825636" cy="11654323"/>
          </a:xfrm>
        </p:grpSpPr>
        <p:cxnSp>
          <p:nvCxnSpPr>
            <p:cNvPr id="11" name="Straight Arrow Connector 10"/>
            <p:cNvCxnSpPr/>
            <p:nvPr/>
          </p:nvCxnSpPr>
          <p:spPr>
            <a:xfrm flipV="1">
              <a:off x="1025037" y="1353266"/>
              <a:ext cx="2801826" cy="2189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8935" y="1260962"/>
              <a:ext cx="438531" cy="369332"/>
            </a:xfrm>
            <a:prstGeom prst="rect">
              <a:avLst/>
            </a:prstGeom>
            <a:noFill/>
          </p:spPr>
          <p:txBody>
            <a:bodyPr wrap="square" rtlCol="0">
              <a:spAutoFit/>
            </a:bodyPr>
            <a:lstStyle/>
            <a:p>
              <a:r>
                <a:rPr lang="en-US" dirty="0" smtClean="0"/>
                <a:t>a</a:t>
              </a:r>
              <a:endParaRPr lang="en-US" dirty="0"/>
            </a:p>
          </p:txBody>
        </p:sp>
        <p:cxnSp>
          <p:nvCxnSpPr>
            <p:cNvPr id="14" name="Straight Arrow Connector 13"/>
            <p:cNvCxnSpPr/>
            <p:nvPr/>
          </p:nvCxnSpPr>
          <p:spPr>
            <a:xfrm>
              <a:off x="1895525" y="4882609"/>
              <a:ext cx="557248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06356" y="4935000"/>
              <a:ext cx="438531" cy="369332"/>
            </a:xfrm>
            <a:prstGeom prst="rect">
              <a:avLst/>
            </a:prstGeom>
            <a:noFill/>
          </p:spPr>
          <p:txBody>
            <a:bodyPr wrap="square" rtlCol="0">
              <a:spAutoFit/>
            </a:bodyPr>
            <a:lstStyle/>
            <a:p>
              <a:r>
                <a:rPr lang="en-US" dirty="0" smtClean="0"/>
                <a:t>B</a:t>
              </a:r>
              <a:endParaRPr lang="en-US" dirty="0"/>
            </a:p>
          </p:txBody>
        </p:sp>
        <p:sp>
          <p:nvSpPr>
            <p:cNvPr id="16" name="TextBox 15"/>
            <p:cNvSpPr txBox="1"/>
            <p:nvPr/>
          </p:nvSpPr>
          <p:spPr>
            <a:xfrm>
              <a:off x="7316679" y="4876800"/>
              <a:ext cx="438531" cy="369332"/>
            </a:xfrm>
            <a:prstGeom prst="rect">
              <a:avLst/>
            </a:prstGeom>
            <a:noFill/>
          </p:spPr>
          <p:txBody>
            <a:bodyPr wrap="square" rtlCol="0">
              <a:spAutoFit/>
            </a:bodyPr>
            <a:lstStyle/>
            <a:p>
              <a:r>
                <a:rPr lang="en-US" dirty="0" smtClean="0"/>
                <a:t>D</a:t>
              </a:r>
              <a:endParaRPr lang="en-US" dirty="0"/>
            </a:p>
          </p:txBody>
        </p:sp>
        <p:grpSp>
          <p:nvGrpSpPr>
            <p:cNvPr id="17" name="Group 16"/>
            <p:cNvGrpSpPr/>
            <p:nvPr/>
          </p:nvGrpSpPr>
          <p:grpSpPr>
            <a:xfrm>
              <a:off x="4324979" y="922755"/>
              <a:ext cx="1668495" cy="1415079"/>
              <a:chOff x="2604654" y="381000"/>
              <a:chExt cx="1891146" cy="1143003"/>
            </a:xfrm>
          </p:grpSpPr>
          <p:cxnSp>
            <p:nvCxnSpPr>
              <p:cNvPr id="538" name="Straight Connector 537"/>
              <p:cNvCxnSpPr/>
              <p:nvPr/>
            </p:nvCxnSpPr>
            <p:spPr>
              <a:xfrm flipV="1">
                <a:off x="2625741" y="1524000"/>
                <a:ext cx="1870059" cy="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flipV="1">
                <a:off x="2604654" y="381000"/>
                <a:ext cx="0" cy="1143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3945030" y="2078121"/>
              <a:ext cx="697568" cy="369332"/>
            </a:xfrm>
            <a:prstGeom prst="rect">
              <a:avLst/>
            </a:prstGeom>
          </p:spPr>
          <p:txBody>
            <a:bodyPr wrap="square">
              <a:spAutoFit/>
            </a:bodyPr>
            <a:lstStyle/>
            <a:p>
              <a:r>
                <a:rPr lang="en-US" dirty="0" smtClean="0"/>
                <a:t>A</a:t>
              </a:r>
              <a:endParaRPr lang="en-US" dirty="0"/>
            </a:p>
          </p:txBody>
        </p:sp>
        <p:grpSp>
          <p:nvGrpSpPr>
            <p:cNvPr id="19" name="Group 18"/>
            <p:cNvGrpSpPr/>
            <p:nvPr/>
          </p:nvGrpSpPr>
          <p:grpSpPr>
            <a:xfrm>
              <a:off x="1782570" y="1445628"/>
              <a:ext cx="1891146" cy="953008"/>
              <a:chOff x="2604654" y="722735"/>
              <a:chExt cx="1891146" cy="801268"/>
            </a:xfrm>
          </p:grpSpPr>
          <p:cxnSp>
            <p:nvCxnSpPr>
              <p:cNvPr id="536" name="Straight Connector 535"/>
              <p:cNvCxnSpPr/>
              <p:nvPr/>
            </p:nvCxnSpPr>
            <p:spPr>
              <a:xfrm flipV="1">
                <a:off x="2625741" y="1524000"/>
                <a:ext cx="1870059" cy="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p:nvPr/>
            </p:nvCxnSpPr>
            <p:spPr>
              <a:xfrm flipV="1">
                <a:off x="2604654" y="722735"/>
                <a:ext cx="991793" cy="8012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flipH="1">
              <a:off x="1217817" y="2310075"/>
              <a:ext cx="577078" cy="369332"/>
            </a:xfrm>
            <a:prstGeom prst="rect">
              <a:avLst/>
            </a:prstGeom>
          </p:spPr>
          <p:txBody>
            <a:bodyPr wrap="square">
              <a:spAutoFit/>
            </a:bodyPr>
            <a:lstStyle/>
            <a:p>
              <a:r>
                <a:rPr lang="en-US" dirty="0" smtClean="0"/>
                <a:t>B</a:t>
              </a:r>
              <a:endParaRPr lang="en-US" dirty="0"/>
            </a:p>
          </p:txBody>
        </p:sp>
        <p:sp>
          <p:nvSpPr>
            <p:cNvPr id="21" name="Arc 20"/>
            <p:cNvSpPr/>
            <p:nvPr/>
          </p:nvSpPr>
          <p:spPr>
            <a:xfrm rot="304107">
              <a:off x="677860" y="3929199"/>
              <a:ext cx="2065246" cy="1946105"/>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2" name="Straight Connector 21"/>
            <p:cNvCxnSpPr/>
            <p:nvPr/>
          </p:nvCxnSpPr>
          <p:spPr>
            <a:xfrm flipH="1">
              <a:off x="1932956" y="2592622"/>
              <a:ext cx="2475516" cy="2264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rot="21445092">
              <a:off x="1098831" y="1514751"/>
              <a:ext cx="1696332" cy="222136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p:cNvSpPr/>
            <p:nvPr/>
          </p:nvSpPr>
          <p:spPr>
            <a:xfrm rot="20756240">
              <a:off x="1757991" y="1732480"/>
              <a:ext cx="1133799" cy="868200"/>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rot="20894834">
              <a:off x="1855131" y="4316801"/>
              <a:ext cx="1224681" cy="992980"/>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20186618">
              <a:off x="3591817" y="1644101"/>
              <a:ext cx="1716763" cy="200932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p:cNvSpPr/>
            <p:nvPr/>
          </p:nvSpPr>
          <p:spPr>
            <a:xfrm rot="17677562">
              <a:off x="4172578" y="1570888"/>
              <a:ext cx="802596" cy="739726"/>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 name="Group 403">
              <a:extLst>
                <a:ext uri="{FF2B5EF4-FFF2-40B4-BE49-F238E27FC236}">
                  <a16:creationId xmlns:a16="http://schemas.microsoft.com/office/drawing/2014/main" xmlns="" id="{62FD8845-7C12-4E31-9FC7-8F2AF5E8D379}"/>
                </a:ext>
              </a:extLst>
            </p:cNvPr>
            <p:cNvGrpSpPr/>
            <p:nvPr/>
          </p:nvGrpSpPr>
          <p:grpSpPr>
            <a:xfrm rot="15947695" flipH="1">
              <a:off x="16687" y="32956"/>
              <a:ext cx="3675450" cy="4589847"/>
              <a:chOff x="2796540" y="1463040"/>
              <a:chExt cx="3840480" cy="3840480"/>
            </a:xfrm>
          </p:grpSpPr>
          <p:grpSp>
            <p:nvGrpSpPr>
              <p:cNvPr id="512" name="Group 404">
                <a:extLst>
                  <a:ext uri="{FF2B5EF4-FFF2-40B4-BE49-F238E27FC236}">
                    <a16:creationId xmlns:a16="http://schemas.microsoft.com/office/drawing/2014/main" xmlns="" id="{DD095A3F-E950-463D-8D22-FF2A80511571}"/>
                  </a:ext>
                </a:extLst>
              </p:cNvPr>
              <p:cNvGrpSpPr/>
              <p:nvPr/>
            </p:nvGrpSpPr>
            <p:grpSpPr>
              <a:xfrm>
                <a:off x="3960167" y="1509211"/>
                <a:ext cx="900941" cy="2044892"/>
                <a:chOff x="3242816" y="877459"/>
                <a:chExt cx="2235274" cy="5000135"/>
              </a:xfrm>
            </p:grpSpPr>
            <p:grpSp>
              <p:nvGrpSpPr>
                <p:cNvPr id="514" name="Group 406">
                  <a:extLst>
                    <a:ext uri="{FF2B5EF4-FFF2-40B4-BE49-F238E27FC236}">
                      <a16:creationId xmlns:a16="http://schemas.microsoft.com/office/drawing/2014/main" xmlns="" id="{19104C1B-031E-483E-ABF7-66CD0B69238B}"/>
                    </a:ext>
                  </a:extLst>
                </p:cNvPr>
                <p:cNvGrpSpPr/>
                <p:nvPr/>
              </p:nvGrpSpPr>
              <p:grpSpPr>
                <a:xfrm>
                  <a:off x="3242816" y="1530309"/>
                  <a:ext cx="2235274" cy="4347285"/>
                  <a:chOff x="3242816" y="1530309"/>
                  <a:chExt cx="2235274" cy="4347285"/>
                </a:xfrm>
              </p:grpSpPr>
              <p:grpSp>
                <p:nvGrpSpPr>
                  <p:cNvPr id="519" name="Group 411">
                    <a:extLst>
                      <a:ext uri="{FF2B5EF4-FFF2-40B4-BE49-F238E27FC236}">
                        <a16:creationId xmlns:a16="http://schemas.microsoft.com/office/drawing/2014/main" xmlns="" id="{9D35E63D-E0C1-4B50-8384-9B3A1ABB15F4}"/>
                      </a:ext>
                    </a:extLst>
                  </p:cNvPr>
                  <p:cNvGrpSpPr/>
                  <p:nvPr/>
                </p:nvGrpSpPr>
                <p:grpSpPr>
                  <a:xfrm rot="165305">
                    <a:off x="4813363" y="1530309"/>
                    <a:ext cx="664727" cy="4156415"/>
                    <a:chOff x="4815716" y="1524679"/>
                    <a:chExt cx="664727" cy="4156415"/>
                  </a:xfrm>
                </p:grpSpPr>
                <p:grpSp>
                  <p:nvGrpSpPr>
                    <p:cNvPr id="532" name="Group 424">
                      <a:extLst>
                        <a:ext uri="{FF2B5EF4-FFF2-40B4-BE49-F238E27FC236}">
                          <a16:creationId xmlns:a16="http://schemas.microsoft.com/office/drawing/2014/main" xmlns="" id="{DD143ED2-8381-45C5-8F89-2A0374C9DD4D}"/>
                        </a:ext>
                      </a:extLst>
                    </p:cNvPr>
                    <p:cNvGrpSpPr/>
                    <p:nvPr/>
                  </p:nvGrpSpPr>
                  <p:grpSpPr>
                    <a:xfrm>
                      <a:off x="4815716" y="1524679"/>
                      <a:ext cx="303939" cy="3539456"/>
                      <a:chOff x="4807819" y="1524679"/>
                      <a:chExt cx="237127" cy="3539456"/>
                    </a:xfrm>
                  </p:grpSpPr>
                  <p:sp>
                    <p:nvSpPr>
                      <p:cNvPr id="534" name="Rectangle: Single Corner Rounded 17">
                        <a:extLst>
                          <a:ext uri="{FF2B5EF4-FFF2-40B4-BE49-F238E27FC236}">
                            <a16:creationId xmlns:a16="http://schemas.microsoft.com/office/drawing/2014/main" xmlns="" id="{6260DD48-8F32-4814-B1FB-4DF6A6645D68}"/>
                          </a:ext>
                        </a:extLst>
                      </p:cNvPr>
                      <p:cNvSpPr/>
                      <p:nvPr/>
                    </p:nvSpPr>
                    <p:spPr>
                      <a:xfrm rot="20849980">
                        <a:off x="4807819" y="1524679"/>
                        <a:ext cx="224357" cy="3539456"/>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5" name="Rectangle: Single Corner Rounded 17">
                        <a:extLst>
                          <a:ext uri="{FF2B5EF4-FFF2-40B4-BE49-F238E27FC236}">
                            <a16:creationId xmlns:a16="http://schemas.microsoft.com/office/drawing/2014/main" xmlns="" id="{3DC69709-610B-4679-BD6E-609E09B49C4A}"/>
                          </a:ext>
                        </a:extLst>
                      </p:cNvPr>
                      <p:cNvSpPr/>
                      <p:nvPr/>
                    </p:nvSpPr>
                    <p:spPr>
                      <a:xfrm rot="20849980">
                        <a:off x="4873380" y="1685887"/>
                        <a:ext cx="171566" cy="3345038"/>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sp>
                  <p:nvSpPr>
                    <p:cNvPr id="533" name="Isosceles Triangle 532">
                      <a:extLst>
                        <a:ext uri="{FF2B5EF4-FFF2-40B4-BE49-F238E27FC236}">
                          <a16:creationId xmlns:a16="http://schemas.microsoft.com/office/drawing/2014/main" xmlns="" id="{F6C33FED-E458-4B53-B03F-0C56E8448487}"/>
                        </a:ext>
                      </a:extLst>
                    </p:cNvPr>
                    <p:cNvSpPr/>
                    <p:nvPr/>
                  </p:nvSpPr>
                  <p:spPr>
                    <a:xfrm rot="10364708">
                      <a:off x="5391918" y="4858472"/>
                      <a:ext cx="88525" cy="82262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rgbClr val="CCCCFF"/>
                          </a:solidFill>
                        </a:ln>
                        <a:solidFill>
                          <a:schemeClr val="tx1"/>
                        </a:solidFill>
                        <a:effectLst>
                          <a:outerShdw blurRad="38100" dist="19050" dir="2700000" algn="tl" rotWithShape="0">
                            <a:schemeClr val="dk1">
                              <a:alpha val="40000"/>
                            </a:schemeClr>
                          </a:outerShdw>
                        </a:effectLst>
                      </a:endParaRPr>
                    </a:p>
                  </p:txBody>
                </p:sp>
              </p:grpSp>
              <p:grpSp>
                <p:nvGrpSpPr>
                  <p:cNvPr id="520" name="Group 412">
                    <a:extLst>
                      <a:ext uri="{FF2B5EF4-FFF2-40B4-BE49-F238E27FC236}">
                        <a16:creationId xmlns:a16="http://schemas.microsoft.com/office/drawing/2014/main" xmlns="" id="{33E25179-B62E-430C-BA27-71328906ED23}"/>
                      </a:ext>
                    </a:extLst>
                  </p:cNvPr>
                  <p:cNvGrpSpPr/>
                  <p:nvPr/>
                </p:nvGrpSpPr>
                <p:grpSpPr>
                  <a:xfrm>
                    <a:off x="3782752" y="1635971"/>
                    <a:ext cx="458787" cy="2606275"/>
                    <a:chOff x="6494131" y="3300804"/>
                    <a:chExt cx="458787" cy="2606275"/>
                  </a:xfrm>
                </p:grpSpPr>
                <p:sp>
                  <p:nvSpPr>
                    <p:cNvPr id="530" name="Rectangle: Single Corner Rounded 17">
                      <a:extLst>
                        <a:ext uri="{FF2B5EF4-FFF2-40B4-BE49-F238E27FC236}">
                          <a16:creationId xmlns:a16="http://schemas.microsoft.com/office/drawing/2014/main" xmlns="" id="{BDACFDF1-28A6-4933-9767-1A64CEB5E72F}"/>
                        </a:ext>
                      </a:extLst>
                    </p:cNvPr>
                    <p:cNvSpPr/>
                    <p:nvPr/>
                  </p:nvSpPr>
                  <p:spPr>
                    <a:xfrm rot="841736" flipH="1">
                      <a:off x="6494131" y="3300804"/>
                      <a:ext cx="458787" cy="2606275"/>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49091"/>
                        <a:gd name="connsiteX1" fmla="*/ 223242 w 267892"/>
                        <a:gd name="connsiteY1" fmla="*/ 0 h 3549091"/>
                        <a:gd name="connsiteX2" fmla="*/ 267892 w 267892"/>
                        <a:gd name="connsiteY2" fmla="*/ 44650 h 3549091"/>
                        <a:gd name="connsiteX3" fmla="*/ 100744 w 267892"/>
                        <a:gd name="connsiteY3" fmla="*/ 3549091 h 3549091"/>
                        <a:gd name="connsiteX4" fmla="*/ 245471 w 267892"/>
                        <a:gd name="connsiteY4" fmla="*/ 2614715 h 3549091"/>
                        <a:gd name="connsiteX5" fmla="*/ 0 w 267892"/>
                        <a:gd name="connsiteY5" fmla="*/ 0 h 3549091"/>
                        <a:gd name="connsiteX0" fmla="*/ 0 w 391470"/>
                        <a:gd name="connsiteY0" fmla="*/ 0 h 3037924"/>
                        <a:gd name="connsiteX1" fmla="*/ 223242 w 391470"/>
                        <a:gd name="connsiteY1" fmla="*/ 0 h 3037924"/>
                        <a:gd name="connsiteX2" fmla="*/ 267892 w 391470"/>
                        <a:gd name="connsiteY2" fmla="*/ 44650 h 3037924"/>
                        <a:gd name="connsiteX3" fmla="*/ 312034 w 391470"/>
                        <a:gd name="connsiteY3" fmla="*/ 3037924 h 3037924"/>
                        <a:gd name="connsiteX4" fmla="*/ 245471 w 391470"/>
                        <a:gd name="connsiteY4" fmla="*/ 2614715 h 3037924"/>
                        <a:gd name="connsiteX5" fmla="*/ 0 w 391470"/>
                        <a:gd name="connsiteY5" fmla="*/ 0 h 3037924"/>
                        <a:gd name="connsiteX0" fmla="*/ 66535 w 458005"/>
                        <a:gd name="connsiteY0" fmla="*/ 0 h 3037924"/>
                        <a:gd name="connsiteX1" fmla="*/ 289777 w 458005"/>
                        <a:gd name="connsiteY1" fmla="*/ 0 h 3037924"/>
                        <a:gd name="connsiteX2" fmla="*/ 334427 w 458005"/>
                        <a:gd name="connsiteY2" fmla="*/ 44650 h 3037924"/>
                        <a:gd name="connsiteX3" fmla="*/ 378569 w 458005"/>
                        <a:gd name="connsiteY3" fmla="*/ 3037924 h 3037924"/>
                        <a:gd name="connsiteX4" fmla="*/ 0 w 458005"/>
                        <a:gd name="connsiteY4" fmla="*/ 2810939 h 3037924"/>
                        <a:gd name="connsiteX5" fmla="*/ 66535 w 458005"/>
                        <a:gd name="connsiteY5" fmla="*/ 0 h 3037924"/>
                        <a:gd name="connsiteX0" fmla="*/ 66535 w 395557"/>
                        <a:gd name="connsiteY0" fmla="*/ 0 h 3037924"/>
                        <a:gd name="connsiteX1" fmla="*/ 289777 w 395557"/>
                        <a:gd name="connsiteY1" fmla="*/ 0 h 3037924"/>
                        <a:gd name="connsiteX2" fmla="*/ 334427 w 395557"/>
                        <a:gd name="connsiteY2" fmla="*/ 44650 h 3037924"/>
                        <a:gd name="connsiteX3" fmla="*/ 225892 w 395557"/>
                        <a:gd name="connsiteY3" fmla="*/ 2414467 h 3037924"/>
                        <a:gd name="connsiteX4" fmla="*/ 378569 w 395557"/>
                        <a:gd name="connsiteY4" fmla="*/ 3037924 h 3037924"/>
                        <a:gd name="connsiteX5" fmla="*/ 0 w 395557"/>
                        <a:gd name="connsiteY5" fmla="*/ 2810939 h 3037924"/>
                        <a:gd name="connsiteX6" fmla="*/ 66535 w 395557"/>
                        <a:gd name="connsiteY6" fmla="*/ 0 h 3037924"/>
                        <a:gd name="connsiteX0" fmla="*/ 4167 w 333189"/>
                        <a:gd name="connsiteY0" fmla="*/ 0 h 3037924"/>
                        <a:gd name="connsiteX1" fmla="*/ 227409 w 333189"/>
                        <a:gd name="connsiteY1" fmla="*/ 0 h 3037924"/>
                        <a:gd name="connsiteX2" fmla="*/ 272059 w 333189"/>
                        <a:gd name="connsiteY2" fmla="*/ 4465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94865 w 333189"/>
                        <a:gd name="connsiteY2" fmla="*/ 102595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48372 w 333189"/>
                        <a:gd name="connsiteY2" fmla="*/ 10891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1785"/>
                        <a:gd name="connsiteY0" fmla="*/ 0 h 3037924"/>
                        <a:gd name="connsiteX1" fmla="*/ 227409 w 331785"/>
                        <a:gd name="connsiteY1" fmla="*/ 0 h 3037924"/>
                        <a:gd name="connsiteX2" fmla="*/ 148372 w 331785"/>
                        <a:gd name="connsiteY2" fmla="*/ 108910 h 3037924"/>
                        <a:gd name="connsiteX3" fmla="*/ 138303 w 331785"/>
                        <a:gd name="connsiteY3" fmla="*/ 2411717 h 3037924"/>
                        <a:gd name="connsiteX4" fmla="*/ 316201 w 331785"/>
                        <a:gd name="connsiteY4" fmla="*/ 3037924 h 3037924"/>
                        <a:gd name="connsiteX5" fmla="*/ 0 w 331785"/>
                        <a:gd name="connsiteY5" fmla="*/ 2830307 h 3037924"/>
                        <a:gd name="connsiteX6" fmla="*/ 4167 w 331785"/>
                        <a:gd name="connsiteY6" fmla="*/ 0 h 3037924"/>
                        <a:gd name="connsiteX0" fmla="*/ 4167 w 336420"/>
                        <a:gd name="connsiteY0" fmla="*/ 0 h 2830307"/>
                        <a:gd name="connsiteX1" fmla="*/ 227409 w 336420"/>
                        <a:gd name="connsiteY1" fmla="*/ 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336420"/>
                        <a:gd name="connsiteY0" fmla="*/ 0 h 2830307"/>
                        <a:gd name="connsiteX1" fmla="*/ 151539 w 336420"/>
                        <a:gd name="connsiteY1" fmla="*/ 1726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297670"/>
                        <a:gd name="connsiteY0" fmla="*/ 0 h 2830307"/>
                        <a:gd name="connsiteX1" fmla="*/ 151539 w 297670"/>
                        <a:gd name="connsiteY1" fmla="*/ 17260 h 2830307"/>
                        <a:gd name="connsiteX2" fmla="*/ 148372 w 297670"/>
                        <a:gd name="connsiteY2" fmla="*/ 108910 h 2830307"/>
                        <a:gd name="connsiteX3" fmla="*/ 138303 w 297670"/>
                        <a:gd name="connsiteY3" fmla="*/ 2411717 h 2830307"/>
                        <a:gd name="connsiteX4" fmla="*/ 279989 w 297670"/>
                        <a:gd name="connsiteY4" fmla="*/ 2411677 h 2830307"/>
                        <a:gd name="connsiteX5" fmla="*/ 0 w 297670"/>
                        <a:gd name="connsiteY5" fmla="*/ 2830307 h 2830307"/>
                        <a:gd name="connsiteX6" fmla="*/ 4167 w 297670"/>
                        <a:gd name="connsiteY6" fmla="*/ 0 h 2830307"/>
                        <a:gd name="connsiteX0" fmla="*/ 4167 w 297388"/>
                        <a:gd name="connsiteY0" fmla="*/ 0 h 2830307"/>
                        <a:gd name="connsiteX1" fmla="*/ 151539 w 297388"/>
                        <a:gd name="connsiteY1" fmla="*/ 17260 h 2830307"/>
                        <a:gd name="connsiteX2" fmla="*/ 148372 w 297388"/>
                        <a:gd name="connsiteY2" fmla="*/ 108910 h 2830307"/>
                        <a:gd name="connsiteX3" fmla="*/ 133939 w 297388"/>
                        <a:gd name="connsiteY3" fmla="*/ 2207661 h 2830307"/>
                        <a:gd name="connsiteX4" fmla="*/ 279989 w 297388"/>
                        <a:gd name="connsiteY4" fmla="*/ 2411677 h 2830307"/>
                        <a:gd name="connsiteX5" fmla="*/ 0 w 297388"/>
                        <a:gd name="connsiteY5" fmla="*/ 2830307 h 2830307"/>
                        <a:gd name="connsiteX6" fmla="*/ 4167 w 297388"/>
                        <a:gd name="connsiteY6" fmla="*/ 0 h 2830307"/>
                        <a:gd name="connsiteX0" fmla="*/ 0 w 293221"/>
                        <a:gd name="connsiteY0" fmla="*/ 0 h 2960981"/>
                        <a:gd name="connsiteX1" fmla="*/ 147372 w 293221"/>
                        <a:gd name="connsiteY1" fmla="*/ 17260 h 2960981"/>
                        <a:gd name="connsiteX2" fmla="*/ 144205 w 293221"/>
                        <a:gd name="connsiteY2" fmla="*/ 108910 h 2960981"/>
                        <a:gd name="connsiteX3" fmla="*/ 129772 w 293221"/>
                        <a:gd name="connsiteY3" fmla="*/ 2207661 h 2960981"/>
                        <a:gd name="connsiteX4" fmla="*/ 275822 w 293221"/>
                        <a:gd name="connsiteY4" fmla="*/ 2411677 h 2960981"/>
                        <a:gd name="connsiteX5" fmla="*/ 1529 w 293221"/>
                        <a:gd name="connsiteY5" fmla="*/ 2960981 h 2960981"/>
                        <a:gd name="connsiteX6" fmla="*/ 0 w 293221"/>
                        <a:gd name="connsiteY6" fmla="*/ 0 h 2960981"/>
                        <a:gd name="connsiteX0" fmla="*/ 0 w 275822"/>
                        <a:gd name="connsiteY0" fmla="*/ 0 h 2960981"/>
                        <a:gd name="connsiteX1" fmla="*/ 147372 w 275822"/>
                        <a:gd name="connsiteY1" fmla="*/ 17260 h 2960981"/>
                        <a:gd name="connsiteX2" fmla="*/ 144205 w 275822"/>
                        <a:gd name="connsiteY2" fmla="*/ 108910 h 2960981"/>
                        <a:gd name="connsiteX3" fmla="*/ 129772 w 275822"/>
                        <a:gd name="connsiteY3" fmla="*/ 2207661 h 2960981"/>
                        <a:gd name="connsiteX4" fmla="*/ 275822 w 275822"/>
                        <a:gd name="connsiteY4" fmla="*/ 2411677 h 2960981"/>
                        <a:gd name="connsiteX5" fmla="*/ 185063 w 275822"/>
                        <a:gd name="connsiteY5" fmla="*/ 2904220 h 2960981"/>
                        <a:gd name="connsiteX6" fmla="*/ 1529 w 275822"/>
                        <a:gd name="connsiteY6" fmla="*/ 2960981 h 2960981"/>
                        <a:gd name="connsiteX7" fmla="*/ 0 w 275822"/>
                        <a:gd name="connsiteY7" fmla="*/ 0 h 29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22" h="2960981">
                          <a:moveTo>
                            <a:pt x="0" y="0"/>
                          </a:moveTo>
                          <a:lnTo>
                            <a:pt x="147372" y="17260"/>
                          </a:lnTo>
                          <a:cubicBezTo>
                            <a:pt x="172032" y="17260"/>
                            <a:pt x="144205" y="84250"/>
                            <a:pt x="144205" y="108910"/>
                          </a:cubicBezTo>
                          <a:cubicBezTo>
                            <a:pt x="175390" y="499097"/>
                            <a:pt x="122415" y="1708782"/>
                            <a:pt x="129772" y="2207661"/>
                          </a:cubicBezTo>
                          <a:cubicBezTo>
                            <a:pt x="137129" y="2706540"/>
                            <a:pt x="272860" y="2337576"/>
                            <a:pt x="275822" y="2411677"/>
                          </a:cubicBezTo>
                          <a:cubicBezTo>
                            <a:pt x="233064" y="2491874"/>
                            <a:pt x="227821" y="2824023"/>
                            <a:pt x="185063" y="2904220"/>
                          </a:cubicBezTo>
                          <a:lnTo>
                            <a:pt x="1529" y="2960981"/>
                          </a:lnTo>
                          <a:cubicBezTo>
                            <a:pt x="1019" y="1973987"/>
                            <a:pt x="510" y="986994"/>
                            <a:pt x="0" y="0"/>
                          </a:cubicBez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1" name="Rectangle: Single Corner Rounded 17">
                      <a:extLst>
                        <a:ext uri="{FF2B5EF4-FFF2-40B4-BE49-F238E27FC236}">
                          <a16:creationId xmlns:a16="http://schemas.microsoft.com/office/drawing/2014/main" xmlns="" id="{1B9754BD-5D5B-4DE7-AA54-42E81979A729}"/>
                        </a:ext>
                      </a:extLst>
                    </p:cNvPr>
                    <p:cNvSpPr/>
                    <p:nvPr/>
                  </p:nvSpPr>
                  <p:spPr>
                    <a:xfrm rot="841736" flipH="1">
                      <a:off x="6788985" y="3352909"/>
                      <a:ext cx="92876" cy="2461244"/>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grpSp>
                <p:nvGrpSpPr>
                  <p:cNvPr id="521" name="Group 413">
                    <a:extLst>
                      <a:ext uri="{FF2B5EF4-FFF2-40B4-BE49-F238E27FC236}">
                        <a16:creationId xmlns:a16="http://schemas.microsoft.com/office/drawing/2014/main" xmlns="" id="{F4F12344-E2C4-45C3-944B-43EAB1003617}"/>
                      </a:ext>
                    </a:extLst>
                  </p:cNvPr>
                  <p:cNvGrpSpPr/>
                  <p:nvPr/>
                </p:nvGrpSpPr>
                <p:grpSpPr>
                  <a:xfrm>
                    <a:off x="3242816" y="2815263"/>
                    <a:ext cx="573609" cy="3062331"/>
                    <a:chOff x="2719804" y="2796837"/>
                    <a:chExt cx="573609" cy="3062331"/>
                  </a:xfrm>
                </p:grpSpPr>
                <p:grpSp>
                  <p:nvGrpSpPr>
                    <p:cNvPr id="522" name="Group 414">
                      <a:extLst>
                        <a:ext uri="{FF2B5EF4-FFF2-40B4-BE49-F238E27FC236}">
                          <a16:creationId xmlns:a16="http://schemas.microsoft.com/office/drawing/2014/main" xmlns="" id="{FA1513E6-8858-48F6-A6A7-B38058B98B86}"/>
                        </a:ext>
                      </a:extLst>
                    </p:cNvPr>
                    <p:cNvGrpSpPr/>
                    <p:nvPr/>
                  </p:nvGrpSpPr>
                  <p:grpSpPr>
                    <a:xfrm rot="225478">
                      <a:off x="2786133" y="2796837"/>
                      <a:ext cx="376396" cy="3062331"/>
                      <a:chOff x="10845410" y="2045881"/>
                      <a:chExt cx="376396" cy="3062331"/>
                    </a:xfrm>
                  </p:grpSpPr>
                  <p:sp>
                    <p:nvSpPr>
                      <p:cNvPr id="526" name="Rectangle 525">
                        <a:extLst>
                          <a:ext uri="{FF2B5EF4-FFF2-40B4-BE49-F238E27FC236}">
                            <a16:creationId xmlns:a16="http://schemas.microsoft.com/office/drawing/2014/main" xmlns="" id="{8C6259B3-71EA-4881-8319-FFE513DA4C71}"/>
                          </a:ext>
                        </a:extLst>
                      </p:cNvPr>
                      <p:cNvSpPr/>
                      <p:nvPr/>
                    </p:nvSpPr>
                    <p:spPr>
                      <a:xfrm rot="18524">
                        <a:off x="10845410" y="2051259"/>
                        <a:ext cx="323263" cy="2323999"/>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dirty="0"/>
                      </a:p>
                    </p:txBody>
                  </p:sp>
                  <p:sp>
                    <p:nvSpPr>
                      <p:cNvPr id="527" name="Rectangle 526">
                        <a:extLst>
                          <a:ext uri="{FF2B5EF4-FFF2-40B4-BE49-F238E27FC236}">
                            <a16:creationId xmlns:a16="http://schemas.microsoft.com/office/drawing/2014/main" xmlns="" id="{6F2AE7CD-9385-4EFE-9E58-77BD30DAE86A}"/>
                          </a:ext>
                        </a:extLst>
                      </p:cNvPr>
                      <p:cNvSpPr/>
                      <p:nvPr/>
                    </p:nvSpPr>
                    <p:spPr>
                      <a:xfrm rot="21178441">
                        <a:off x="10869245" y="2045881"/>
                        <a:ext cx="352561" cy="346850"/>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528" name="Isosceles Triangle 527">
                        <a:extLst>
                          <a:ext uri="{FF2B5EF4-FFF2-40B4-BE49-F238E27FC236}">
                            <a16:creationId xmlns:a16="http://schemas.microsoft.com/office/drawing/2014/main" xmlns="" id="{265E54A3-F205-4F77-85B3-0EE7CD8D3EDA}"/>
                          </a:ext>
                        </a:extLst>
                      </p:cNvPr>
                      <p:cNvSpPr/>
                      <p:nvPr/>
                    </p:nvSpPr>
                    <p:spPr>
                      <a:xfrm rot="10729223" flipH="1">
                        <a:off x="10851040" y="4367956"/>
                        <a:ext cx="364049" cy="740256"/>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529" name="Isosceles Triangle 528">
                        <a:extLst>
                          <a:ext uri="{FF2B5EF4-FFF2-40B4-BE49-F238E27FC236}">
                            <a16:creationId xmlns:a16="http://schemas.microsoft.com/office/drawing/2014/main" xmlns="" id="{FD5FF096-2C61-4A89-A458-EAF29DAB6B7F}"/>
                          </a:ext>
                        </a:extLst>
                      </p:cNvPr>
                      <p:cNvSpPr/>
                      <p:nvPr/>
                    </p:nvSpPr>
                    <p:spPr>
                      <a:xfrm rot="10378441">
                        <a:off x="10954234" y="4521446"/>
                        <a:ext cx="126819" cy="436733"/>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grpSp>
                  <p:nvGrpSpPr>
                    <p:cNvPr id="523" name="Group 415">
                      <a:extLst>
                        <a:ext uri="{FF2B5EF4-FFF2-40B4-BE49-F238E27FC236}">
                          <a16:creationId xmlns:a16="http://schemas.microsoft.com/office/drawing/2014/main" xmlns="" id="{1A19379D-1138-4542-A868-4ACE7EFF9F99}"/>
                        </a:ext>
                      </a:extLst>
                    </p:cNvPr>
                    <p:cNvGrpSpPr/>
                    <p:nvPr/>
                  </p:nvGrpSpPr>
                  <p:grpSpPr>
                    <a:xfrm>
                      <a:off x="2719804" y="3823293"/>
                      <a:ext cx="573609" cy="600551"/>
                      <a:chOff x="1616495" y="3830040"/>
                      <a:chExt cx="573609" cy="600551"/>
                    </a:xfrm>
                  </p:grpSpPr>
                  <p:sp>
                    <p:nvSpPr>
                      <p:cNvPr id="524" name="Cylinder 416">
                        <a:extLst>
                          <a:ext uri="{FF2B5EF4-FFF2-40B4-BE49-F238E27FC236}">
                            <a16:creationId xmlns:a16="http://schemas.microsoft.com/office/drawing/2014/main" xmlns="" id="{2D6924E4-B052-4293-A639-C6CD1E1FCCB0}"/>
                          </a:ext>
                        </a:extLst>
                      </p:cNvPr>
                      <p:cNvSpPr/>
                      <p:nvPr/>
                    </p:nvSpPr>
                    <p:spPr>
                      <a:xfrm rot="5400000">
                        <a:off x="1676127" y="3953129"/>
                        <a:ext cx="150688" cy="269952"/>
                      </a:xfrm>
                      <a:prstGeom prst="can">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5" name="Freeform: Shape 417">
                        <a:extLst>
                          <a:ext uri="{FF2B5EF4-FFF2-40B4-BE49-F238E27FC236}">
                            <a16:creationId xmlns:a16="http://schemas.microsoft.com/office/drawing/2014/main" xmlns="" id="{64A19D9A-BC3F-4322-A42B-5D480E4CBD8F}"/>
                          </a:ext>
                        </a:extLst>
                      </p:cNvPr>
                      <p:cNvSpPr/>
                      <p:nvPr/>
                    </p:nvSpPr>
                    <p:spPr>
                      <a:xfrm rot="21478607">
                        <a:off x="1797365" y="3830040"/>
                        <a:ext cx="392739" cy="600551"/>
                      </a:xfrm>
                      <a:custGeom>
                        <a:avLst/>
                        <a:gdLst>
                          <a:gd name="connsiteX0" fmla="*/ 508514 w 508514"/>
                          <a:gd name="connsiteY0" fmla="*/ 0 h 600551"/>
                          <a:gd name="connsiteX1" fmla="*/ 508514 w 508514"/>
                          <a:gd name="connsiteY1" fmla="*/ 536987 h 600551"/>
                          <a:gd name="connsiteX2" fmla="*/ 254257 w 508514"/>
                          <a:gd name="connsiteY2" fmla="*/ 600551 h 600551"/>
                          <a:gd name="connsiteX3" fmla="*/ 0 w 508514"/>
                          <a:gd name="connsiteY3" fmla="*/ 536987 h 600551"/>
                          <a:gd name="connsiteX4" fmla="*/ 1 w 508514"/>
                          <a:gd name="connsiteY4" fmla="*/ 8776 h 600551"/>
                          <a:gd name="connsiteX5" fmla="*/ 50317 w 508514"/>
                          <a:gd name="connsiteY5" fmla="*/ 38261 h 600551"/>
                          <a:gd name="connsiteX6" fmla="*/ 230469 w 508514"/>
                          <a:gd name="connsiteY6" fmla="*/ 81078 h 600551"/>
                          <a:gd name="connsiteX7" fmla="*/ 493880 w 508514"/>
                          <a:gd name="connsiteY7" fmla="*/ 11160 h 600551"/>
                          <a:gd name="connsiteX8" fmla="*/ 508514 w 508514"/>
                          <a:gd name="connsiteY8" fmla="*/ 0 h 60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514" h="600551">
                            <a:moveTo>
                              <a:pt x="508514" y="0"/>
                            </a:moveTo>
                            <a:lnTo>
                              <a:pt x="508514" y="536987"/>
                            </a:lnTo>
                            <a:cubicBezTo>
                              <a:pt x="508514" y="572092"/>
                              <a:pt x="394679" y="600552"/>
                              <a:pt x="254257" y="600551"/>
                            </a:cubicBezTo>
                            <a:cubicBezTo>
                              <a:pt x="113835" y="600552"/>
                              <a:pt x="0" y="572092"/>
                              <a:pt x="0" y="536987"/>
                            </a:cubicBezTo>
                            <a:lnTo>
                              <a:pt x="1" y="8776"/>
                            </a:lnTo>
                            <a:lnTo>
                              <a:pt x="50317" y="38261"/>
                            </a:lnTo>
                            <a:cubicBezTo>
                              <a:pt x="105256" y="63675"/>
                              <a:pt x="166110" y="78805"/>
                              <a:pt x="230469" y="81078"/>
                            </a:cubicBezTo>
                            <a:cubicBezTo>
                              <a:pt x="327007" y="84489"/>
                              <a:pt x="417721" y="58487"/>
                              <a:pt x="493880" y="11160"/>
                            </a:cubicBezTo>
                            <a:lnTo>
                              <a:pt x="508514"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grpSp>
              <p:nvGrpSpPr>
                <p:cNvPr id="515" name="Group 407">
                  <a:extLst>
                    <a:ext uri="{FF2B5EF4-FFF2-40B4-BE49-F238E27FC236}">
                      <a16:creationId xmlns:a16="http://schemas.microsoft.com/office/drawing/2014/main" xmlns="" id="{ED36C0A2-D248-4685-A0C0-3449D5A2C90B}"/>
                    </a:ext>
                  </a:extLst>
                </p:cNvPr>
                <p:cNvGrpSpPr/>
                <p:nvPr/>
              </p:nvGrpSpPr>
              <p:grpSpPr>
                <a:xfrm>
                  <a:off x="4178616" y="877459"/>
                  <a:ext cx="745504" cy="1295697"/>
                  <a:chOff x="5970436" y="917050"/>
                  <a:chExt cx="745504" cy="1295697"/>
                </a:xfrm>
              </p:grpSpPr>
              <p:sp>
                <p:nvSpPr>
                  <p:cNvPr id="516" name="Rectangle 515">
                    <a:extLst>
                      <a:ext uri="{FF2B5EF4-FFF2-40B4-BE49-F238E27FC236}">
                        <a16:creationId xmlns:a16="http://schemas.microsoft.com/office/drawing/2014/main" xmlns="" id="{23BA96C3-1F73-4CAA-9DBC-FD3E874D5C95}"/>
                      </a:ext>
                    </a:extLst>
                  </p:cNvPr>
                  <p:cNvSpPr/>
                  <p:nvPr/>
                </p:nvSpPr>
                <p:spPr>
                  <a:xfrm>
                    <a:off x="6278571" y="917050"/>
                    <a:ext cx="200025" cy="6663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Rounded Corners 409">
                    <a:extLst>
                      <a:ext uri="{FF2B5EF4-FFF2-40B4-BE49-F238E27FC236}">
                        <a16:creationId xmlns:a16="http://schemas.microsoft.com/office/drawing/2014/main" xmlns="" id="{0F19A9F2-1A5B-4C44-99CC-7B3AECCEF096}"/>
                      </a:ext>
                    </a:extLst>
                  </p:cNvPr>
                  <p:cNvSpPr/>
                  <p:nvPr/>
                </p:nvSpPr>
                <p:spPr>
                  <a:xfrm>
                    <a:off x="5970436" y="1352940"/>
                    <a:ext cx="745504" cy="859807"/>
                  </a:xfrm>
                  <a:prstGeom prst="roundRect">
                    <a:avLst/>
                  </a:prstGeom>
                  <a:gradFill flip="none" rotWithShape="1">
                    <a:gsLst>
                      <a:gs pos="33000">
                        <a:schemeClr val="tx1"/>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Star: 7 Points 410">
                    <a:extLst>
                      <a:ext uri="{FF2B5EF4-FFF2-40B4-BE49-F238E27FC236}">
                        <a16:creationId xmlns:a16="http://schemas.microsoft.com/office/drawing/2014/main" xmlns="" id="{F4886571-9AE7-4AD9-818D-31E8F97ACCE2}"/>
                      </a:ext>
                    </a:extLst>
                  </p:cNvPr>
                  <p:cNvSpPr/>
                  <p:nvPr/>
                </p:nvSpPr>
                <p:spPr>
                  <a:xfrm>
                    <a:off x="6158615" y="1679762"/>
                    <a:ext cx="264114" cy="272392"/>
                  </a:xfrm>
                  <a:prstGeom prst="star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3" name="Oval 512">
                <a:extLst>
                  <a:ext uri="{FF2B5EF4-FFF2-40B4-BE49-F238E27FC236}">
                    <a16:creationId xmlns:a16="http://schemas.microsoft.com/office/drawing/2014/main" xmlns="" id="{445B3255-A899-4E22-AED9-EDDBE127A99B}"/>
                  </a:ext>
                </a:extLst>
              </p:cNvPr>
              <p:cNvSpPr/>
              <p:nvPr/>
            </p:nvSpPr>
            <p:spPr>
              <a:xfrm>
                <a:off x="2796540" y="1463040"/>
                <a:ext cx="3840480" cy="3840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29" name="Arc 28"/>
            <p:cNvSpPr/>
            <p:nvPr/>
          </p:nvSpPr>
          <p:spPr>
            <a:xfrm rot="304107">
              <a:off x="3585855" y="3871127"/>
              <a:ext cx="2065246" cy="1946105"/>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0" name="Group 403">
              <a:extLst>
                <a:ext uri="{FF2B5EF4-FFF2-40B4-BE49-F238E27FC236}">
                  <a16:creationId xmlns:a16="http://schemas.microsoft.com/office/drawing/2014/main" xmlns="" id="{62FD8845-7C12-4E31-9FC7-8F2AF5E8D379}"/>
                </a:ext>
              </a:extLst>
            </p:cNvPr>
            <p:cNvGrpSpPr/>
            <p:nvPr/>
          </p:nvGrpSpPr>
          <p:grpSpPr>
            <a:xfrm rot="15997094" flipH="1">
              <a:off x="573719" y="-187137"/>
              <a:ext cx="3615215" cy="5117441"/>
              <a:chOff x="2796540" y="1463040"/>
              <a:chExt cx="3840480" cy="3840480"/>
            </a:xfrm>
          </p:grpSpPr>
          <p:grpSp>
            <p:nvGrpSpPr>
              <p:cNvPr id="488" name="Group 404">
                <a:extLst>
                  <a:ext uri="{FF2B5EF4-FFF2-40B4-BE49-F238E27FC236}">
                    <a16:creationId xmlns:a16="http://schemas.microsoft.com/office/drawing/2014/main" xmlns="" id="{DD095A3F-E950-463D-8D22-FF2A80511571}"/>
                  </a:ext>
                </a:extLst>
              </p:cNvPr>
              <p:cNvGrpSpPr/>
              <p:nvPr/>
            </p:nvGrpSpPr>
            <p:grpSpPr>
              <a:xfrm>
                <a:off x="3960173" y="1590979"/>
                <a:ext cx="863431" cy="2037861"/>
                <a:chOff x="3242816" y="1077398"/>
                <a:chExt cx="2142206" cy="4982945"/>
              </a:xfrm>
            </p:grpSpPr>
            <p:grpSp>
              <p:nvGrpSpPr>
                <p:cNvPr id="490" name="Group 406">
                  <a:extLst>
                    <a:ext uri="{FF2B5EF4-FFF2-40B4-BE49-F238E27FC236}">
                      <a16:creationId xmlns:a16="http://schemas.microsoft.com/office/drawing/2014/main" xmlns="" id="{19104C1B-031E-483E-ABF7-66CD0B69238B}"/>
                    </a:ext>
                  </a:extLst>
                </p:cNvPr>
                <p:cNvGrpSpPr/>
                <p:nvPr/>
              </p:nvGrpSpPr>
              <p:grpSpPr>
                <a:xfrm>
                  <a:off x="3242816" y="1635971"/>
                  <a:ext cx="2142206" cy="4424372"/>
                  <a:chOff x="3242816" y="1635971"/>
                  <a:chExt cx="2142206" cy="4424372"/>
                </a:xfrm>
              </p:grpSpPr>
              <p:grpSp>
                <p:nvGrpSpPr>
                  <p:cNvPr id="495" name="Group 411">
                    <a:extLst>
                      <a:ext uri="{FF2B5EF4-FFF2-40B4-BE49-F238E27FC236}">
                        <a16:creationId xmlns:a16="http://schemas.microsoft.com/office/drawing/2014/main" xmlns="" id="{9D35E63D-E0C1-4B50-8384-9B3A1ABB15F4}"/>
                      </a:ext>
                    </a:extLst>
                  </p:cNvPr>
                  <p:cNvGrpSpPr/>
                  <p:nvPr/>
                </p:nvGrpSpPr>
                <p:grpSpPr>
                  <a:xfrm rot="165305">
                    <a:off x="4644836" y="2021347"/>
                    <a:ext cx="740186" cy="4038996"/>
                    <a:chOff x="4668125" y="2021508"/>
                    <a:chExt cx="740186" cy="4038996"/>
                  </a:xfrm>
                </p:grpSpPr>
                <p:grpSp>
                  <p:nvGrpSpPr>
                    <p:cNvPr id="508" name="Group 424">
                      <a:extLst>
                        <a:ext uri="{FF2B5EF4-FFF2-40B4-BE49-F238E27FC236}">
                          <a16:creationId xmlns:a16="http://schemas.microsoft.com/office/drawing/2014/main" xmlns="" id="{DD143ED2-8381-45C5-8F89-2A0374C9DD4D}"/>
                        </a:ext>
                      </a:extLst>
                    </p:cNvPr>
                    <p:cNvGrpSpPr/>
                    <p:nvPr/>
                  </p:nvGrpSpPr>
                  <p:grpSpPr>
                    <a:xfrm>
                      <a:off x="4668125" y="2021508"/>
                      <a:ext cx="267868" cy="3527939"/>
                      <a:chOff x="4692691" y="2021508"/>
                      <a:chExt cx="208986" cy="3527939"/>
                    </a:xfrm>
                  </p:grpSpPr>
                  <p:sp>
                    <p:nvSpPr>
                      <p:cNvPr id="510" name="Rectangle: Single Corner Rounded 17">
                        <a:extLst>
                          <a:ext uri="{FF2B5EF4-FFF2-40B4-BE49-F238E27FC236}">
                            <a16:creationId xmlns:a16="http://schemas.microsoft.com/office/drawing/2014/main" xmlns="" id="{6260DD48-8F32-4814-B1FB-4DF6A6645D68}"/>
                          </a:ext>
                        </a:extLst>
                      </p:cNvPr>
                      <p:cNvSpPr/>
                      <p:nvPr/>
                    </p:nvSpPr>
                    <p:spPr>
                      <a:xfrm rot="20849980">
                        <a:off x="4728709" y="2162104"/>
                        <a:ext cx="172968" cy="3165103"/>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1" name="Rectangle: Single Corner Rounded 17">
                        <a:extLst>
                          <a:ext uri="{FF2B5EF4-FFF2-40B4-BE49-F238E27FC236}">
                            <a16:creationId xmlns:a16="http://schemas.microsoft.com/office/drawing/2014/main" xmlns="" id="{3DC69709-610B-4679-BD6E-609E09B49C4A}"/>
                          </a:ext>
                        </a:extLst>
                      </p:cNvPr>
                      <p:cNvSpPr/>
                      <p:nvPr/>
                    </p:nvSpPr>
                    <p:spPr>
                      <a:xfrm rot="20849980">
                        <a:off x="4692691" y="2021508"/>
                        <a:ext cx="169584" cy="3527939"/>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sp>
                  <p:nvSpPr>
                    <p:cNvPr id="509" name="Isosceles Triangle 508">
                      <a:extLst>
                        <a:ext uri="{FF2B5EF4-FFF2-40B4-BE49-F238E27FC236}">
                          <a16:creationId xmlns:a16="http://schemas.microsoft.com/office/drawing/2014/main" xmlns="" id="{F6C33FED-E458-4B53-B03F-0C56E8448487}"/>
                        </a:ext>
                      </a:extLst>
                    </p:cNvPr>
                    <p:cNvSpPr/>
                    <p:nvPr/>
                  </p:nvSpPr>
                  <p:spPr>
                    <a:xfrm rot="10364708">
                      <a:off x="5207354" y="5532400"/>
                      <a:ext cx="200957" cy="5281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rgbClr val="CCCCFF"/>
                          </a:solidFill>
                        </a:ln>
                        <a:solidFill>
                          <a:schemeClr val="tx1"/>
                        </a:solidFill>
                        <a:effectLst>
                          <a:outerShdw blurRad="38100" dist="19050" dir="2700000" algn="tl" rotWithShape="0">
                            <a:schemeClr val="dk1">
                              <a:alpha val="40000"/>
                            </a:schemeClr>
                          </a:outerShdw>
                        </a:effectLst>
                      </a:endParaRPr>
                    </a:p>
                  </p:txBody>
                </p:sp>
              </p:grpSp>
              <p:grpSp>
                <p:nvGrpSpPr>
                  <p:cNvPr id="496" name="Group 412">
                    <a:extLst>
                      <a:ext uri="{FF2B5EF4-FFF2-40B4-BE49-F238E27FC236}">
                        <a16:creationId xmlns:a16="http://schemas.microsoft.com/office/drawing/2014/main" xmlns="" id="{33E25179-B62E-430C-BA27-71328906ED23}"/>
                      </a:ext>
                    </a:extLst>
                  </p:cNvPr>
                  <p:cNvGrpSpPr/>
                  <p:nvPr/>
                </p:nvGrpSpPr>
                <p:grpSpPr>
                  <a:xfrm>
                    <a:off x="3782752" y="1635971"/>
                    <a:ext cx="458787" cy="2606275"/>
                    <a:chOff x="6494131" y="3300804"/>
                    <a:chExt cx="458787" cy="2606275"/>
                  </a:xfrm>
                </p:grpSpPr>
                <p:sp>
                  <p:nvSpPr>
                    <p:cNvPr id="506" name="Rectangle: Single Corner Rounded 17">
                      <a:extLst>
                        <a:ext uri="{FF2B5EF4-FFF2-40B4-BE49-F238E27FC236}">
                          <a16:creationId xmlns:a16="http://schemas.microsoft.com/office/drawing/2014/main" xmlns="" id="{BDACFDF1-28A6-4933-9767-1A64CEB5E72F}"/>
                        </a:ext>
                      </a:extLst>
                    </p:cNvPr>
                    <p:cNvSpPr/>
                    <p:nvPr/>
                  </p:nvSpPr>
                  <p:spPr>
                    <a:xfrm rot="841736" flipH="1">
                      <a:off x="6494131" y="3300804"/>
                      <a:ext cx="458787" cy="2606275"/>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49091"/>
                        <a:gd name="connsiteX1" fmla="*/ 223242 w 267892"/>
                        <a:gd name="connsiteY1" fmla="*/ 0 h 3549091"/>
                        <a:gd name="connsiteX2" fmla="*/ 267892 w 267892"/>
                        <a:gd name="connsiteY2" fmla="*/ 44650 h 3549091"/>
                        <a:gd name="connsiteX3" fmla="*/ 100744 w 267892"/>
                        <a:gd name="connsiteY3" fmla="*/ 3549091 h 3549091"/>
                        <a:gd name="connsiteX4" fmla="*/ 245471 w 267892"/>
                        <a:gd name="connsiteY4" fmla="*/ 2614715 h 3549091"/>
                        <a:gd name="connsiteX5" fmla="*/ 0 w 267892"/>
                        <a:gd name="connsiteY5" fmla="*/ 0 h 3549091"/>
                        <a:gd name="connsiteX0" fmla="*/ 0 w 391470"/>
                        <a:gd name="connsiteY0" fmla="*/ 0 h 3037924"/>
                        <a:gd name="connsiteX1" fmla="*/ 223242 w 391470"/>
                        <a:gd name="connsiteY1" fmla="*/ 0 h 3037924"/>
                        <a:gd name="connsiteX2" fmla="*/ 267892 w 391470"/>
                        <a:gd name="connsiteY2" fmla="*/ 44650 h 3037924"/>
                        <a:gd name="connsiteX3" fmla="*/ 312034 w 391470"/>
                        <a:gd name="connsiteY3" fmla="*/ 3037924 h 3037924"/>
                        <a:gd name="connsiteX4" fmla="*/ 245471 w 391470"/>
                        <a:gd name="connsiteY4" fmla="*/ 2614715 h 3037924"/>
                        <a:gd name="connsiteX5" fmla="*/ 0 w 391470"/>
                        <a:gd name="connsiteY5" fmla="*/ 0 h 3037924"/>
                        <a:gd name="connsiteX0" fmla="*/ 66535 w 458005"/>
                        <a:gd name="connsiteY0" fmla="*/ 0 h 3037924"/>
                        <a:gd name="connsiteX1" fmla="*/ 289777 w 458005"/>
                        <a:gd name="connsiteY1" fmla="*/ 0 h 3037924"/>
                        <a:gd name="connsiteX2" fmla="*/ 334427 w 458005"/>
                        <a:gd name="connsiteY2" fmla="*/ 44650 h 3037924"/>
                        <a:gd name="connsiteX3" fmla="*/ 378569 w 458005"/>
                        <a:gd name="connsiteY3" fmla="*/ 3037924 h 3037924"/>
                        <a:gd name="connsiteX4" fmla="*/ 0 w 458005"/>
                        <a:gd name="connsiteY4" fmla="*/ 2810939 h 3037924"/>
                        <a:gd name="connsiteX5" fmla="*/ 66535 w 458005"/>
                        <a:gd name="connsiteY5" fmla="*/ 0 h 3037924"/>
                        <a:gd name="connsiteX0" fmla="*/ 66535 w 395557"/>
                        <a:gd name="connsiteY0" fmla="*/ 0 h 3037924"/>
                        <a:gd name="connsiteX1" fmla="*/ 289777 w 395557"/>
                        <a:gd name="connsiteY1" fmla="*/ 0 h 3037924"/>
                        <a:gd name="connsiteX2" fmla="*/ 334427 w 395557"/>
                        <a:gd name="connsiteY2" fmla="*/ 44650 h 3037924"/>
                        <a:gd name="connsiteX3" fmla="*/ 225892 w 395557"/>
                        <a:gd name="connsiteY3" fmla="*/ 2414467 h 3037924"/>
                        <a:gd name="connsiteX4" fmla="*/ 378569 w 395557"/>
                        <a:gd name="connsiteY4" fmla="*/ 3037924 h 3037924"/>
                        <a:gd name="connsiteX5" fmla="*/ 0 w 395557"/>
                        <a:gd name="connsiteY5" fmla="*/ 2810939 h 3037924"/>
                        <a:gd name="connsiteX6" fmla="*/ 66535 w 395557"/>
                        <a:gd name="connsiteY6" fmla="*/ 0 h 3037924"/>
                        <a:gd name="connsiteX0" fmla="*/ 4167 w 333189"/>
                        <a:gd name="connsiteY0" fmla="*/ 0 h 3037924"/>
                        <a:gd name="connsiteX1" fmla="*/ 227409 w 333189"/>
                        <a:gd name="connsiteY1" fmla="*/ 0 h 3037924"/>
                        <a:gd name="connsiteX2" fmla="*/ 272059 w 333189"/>
                        <a:gd name="connsiteY2" fmla="*/ 4465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94865 w 333189"/>
                        <a:gd name="connsiteY2" fmla="*/ 102595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48372 w 333189"/>
                        <a:gd name="connsiteY2" fmla="*/ 10891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1785"/>
                        <a:gd name="connsiteY0" fmla="*/ 0 h 3037924"/>
                        <a:gd name="connsiteX1" fmla="*/ 227409 w 331785"/>
                        <a:gd name="connsiteY1" fmla="*/ 0 h 3037924"/>
                        <a:gd name="connsiteX2" fmla="*/ 148372 w 331785"/>
                        <a:gd name="connsiteY2" fmla="*/ 108910 h 3037924"/>
                        <a:gd name="connsiteX3" fmla="*/ 138303 w 331785"/>
                        <a:gd name="connsiteY3" fmla="*/ 2411717 h 3037924"/>
                        <a:gd name="connsiteX4" fmla="*/ 316201 w 331785"/>
                        <a:gd name="connsiteY4" fmla="*/ 3037924 h 3037924"/>
                        <a:gd name="connsiteX5" fmla="*/ 0 w 331785"/>
                        <a:gd name="connsiteY5" fmla="*/ 2830307 h 3037924"/>
                        <a:gd name="connsiteX6" fmla="*/ 4167 w 331785"/>
                        <a:gd name="connsiteY6" fmla="*/ 0 h 3037924"/>
                        <a:gd name="connsiteX0" fmla="*/ 4167 w 336420"/>
                        <a:gd name="connsiteY0" fmla="*/ 0 h 2830307"/>
                        <a:gd name="connsiteX1" fmla="*/ 227409 w 336420"/>
                        <a:gd name="connsiteY1" fmla="*/ 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336420"/>
                        <a:gd name="connsiteY0" fmla="*/ 0 h 2830307"/>
                        <a:gd name="connsiteX1" fmla="*/ 151539 w 336420"/>
                        <a:gd name="connsiteY1" fmla="*/ 1726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297670"/>
                        <a:gd name="connsiteY0" fmla="*/ 0 h 2830307"/>
                        <a:gd name="connsiteX1" fmla="*/ 151539 w 297670"/>
                        <a:gd name="connsiteY1" fmla="*/ 17260 h 2830307"/>
                        <a:gd name="connsiteX2" fmla="*/ 148372 w 297670"/>
                        <a:gd name="connsiteY2" fmla="*/ 108910 h 2830307"/>
                        <a:gd name="connsiteX3" fmla="*/ 138303 w 297670"/>
                        <a:gd name="connsiteY3" fmla="*/ 2411717 h 2830307"/>
                        <a:gd name="connsiteX4" fmla="*/ 279989 w 297670"/>
                        <a:gd name="connsiteY4" fmla="*/ 2411677 h 2830307"/>
                        <a:gd name="connsiteX5" fmla="*/ 0 w 297670"/>
                        <a:gd name="connsiteY5" fmla="*/ 2830307 h 2830307"/>
                        <a:gd name="connsiteX6" fmla="*/ 4167 w 297670"/>
                        <a:gd name="connsiteY6" fmla="*/ 0 h 2830307"/>
                        <a:gd name="connsiteX0" fmla="*/ 4167 w 297388"/>
                        <a:gd name="connsiteY0" fmla="*/ 0 h 2830307"/>
                        <a:gd name="connsiteX1" fmla="*/ 151539 w 297388"/>
                        <a:gd name="connsiteY1" fmla="*/ 17260 h 2830307"/>
                        <a:gd name="connsiteX2" fmla="*/ 148372 w 297388"/>
                        <a:gd name="connsiteY2" fmla="*/ 108910 h 2830307"/>
                        <a:gd name="connsiteX3" fmla="*/ 133939 w 297388"/>
                        <a:gd name="connsiteY3" fmla="*/ 2207661 h 2830307"/>
                        <a:gd name="connsiteX4" fmla="*/ 279989 w 297388"/>
                        <a:gd name="connsiteY4" fmla="*/ 2411677 h 2830307"/>
                        <a:gd name="connsiteX5" fmla="*/ 0 w 297388"/>
                        <a:gd name="connsiteY5" fmla="*/ 2830307 h 2830307"/>
                        <a:gd name="connsiteX6" fmla="*/ 4167 w 297388"/>
                        <a:gd name="connsiteY6" fmla="*/ 0 h 2830307"/>
                        <a:gd name="connsiteX0" fmla="*/ 0 w 293221"/>
                        <a:gd name="connsiteY0" fmla="*/ 0 h 2960981"/>
                        <a:gd name="connsiteX1" fmla="*/ 147372 w 293221"/>
                        <a:gd name="connsiteY1" fmla="*/ 17260 h 2960981"/>
                        <a:gd name="connsiteX2" fmla="*/ 144205 w 293221"/>
                        <a:gd name="connsiteY2" fmla="*/ 108910 h 2960981"/>
                        <a:gd name="connsiteX3" fmla="*/ 129772 w 293221"/>
                        <a:gd name="connsiteY3" fmla="*/ 2207661 h 2960981"/>
                        <a:gd name="connsiteX4" fmla="*/ 275822 w 293221"/>
                        <a:gd name="connsiteY4" fmla="*/ 2411677 h 2960981"/>
                        <a:gd name="connsiteX5" fmla="*/ 1529 w 293221"/>
                        <a:gd name="connsiteY5" fmla="*/ 2960981 h 2960981"/>
                        <a:gd name="connsiteX6" fmla="*/ 0 w 293221"/>
                        <a:gd name="connsiteY6" fmla="*/ 0 h 2960981"/>
                        <a:gd name="connsiteX0" fmla="*/ 0 w 275822"/>
                        <a:gd name="connsiteY0" fmla="*/ 0 h 2960981"/>
                        <a:gd name="connsiteX1" fmla="*/ 147372 w 275822"/>
                        <a:gd name="connsiteY1" fmla="*/ 17260 h 2960981"/>
                        <a:gd name="connsiteX2" fmla="*/ 144205 w 275822"/>
                        <a:gd name="connsiteY2" fmla="*/ 108910 h 2960981"/>
                        <a:gd name="connsiteX3" fmla="*/ 129772 w 275822"/>
                        <a:gd name="connsiteY3" fmla="*/ 2207661 h 2960981"/>
                        <a:gd name="connsiteX4" fmla="*/ 275822 w 275822"/>
                        <a:gd name="connsiteY4" fmla="*/ 2411677 h 2960981"/>
                        <a:gd name="connsiteX5" fmla="*/ 185063 w 275822"/>
                        <a:gd name="connsiteY5" fmla="*/ 2904220 h 2960981"/>
                        <a:gd name="connsiteX6" fmla="*/ 1529 w 275822"/>
                        <a:gd name="connsiteY6" fmla="*/ 2960981 h 2960981"/>
                        <a:gd name="connsiteX7" fmla="*/ 0 w 275822"/>
                        <a:gd name="connsiteY7" fmla="*/ 0 h 29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22" h="2960981">
                          <a:moveTo>
                            <a:pt x="0" y="0"/>
                          </a:moveTo>
                          <a:lnTo>
                            <a:pt x="147372" y="17260"/>
                          </a:lnTo>
                          <a:cubicBezTo>
                            <a:pt x="172032" y="17260"/>
                            <a:pt x="144205" y="84250"/>
                            <a:pt x="144205" y="108910"/>
                          </a:cubicBezTo>
                          <a:cubicBezTo>
                            <a:pt x="175390" y="499097"/>
                            <a:pt x="122415" y="1708782"/>
                            <a:pt x="129772" y="2207661"/>
                          </a:cubicBezTo>
                          <a:cubicBezTo>
                            <a:pt x="137129" y="2706540"/>
                            <a:pt x="272860" y="2337576"/>
                            <a:pt x="275822" y="2411677"/>
                          </a:cubicBezTo>
                          <a:cubicBezTo>
                            <a:pt x="233064" y="2491874"/>
                            <a:pt x="227821" y="2824023"/>
                            <a:pt x="185063" y="2904220"/>
                          </a:cubicBezTo>
                          <a:lnTo>
                            <a:pt x="1529" y="2960981"/>
                          </a:lnTo>
                          <a:cubicBezTo>
                            <a:pt x="1019" y="1973987"/>
                            <a:pt x="510" y="986994"/>
                            <a:pt x="0" y="0"/>
                          </a:cubicBez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7" name="Rectangle: Single Corner Rounded 17">
                      <a:extLst>
                        <a:ext uri="{FF2B5EF4-FFF2-40B4-BE49-F238E27FC236}">
                          <a16:creationId xmlns:a16="http://schemas.microsoft.com/office/drawing/2014/main" xmlns="" id="{1B9754BD-5D5B-4DE7-AA54-42E81979A729}"/>
                        </a:ext>
                      </a:extLst>
                    </p:cNvPr>
                    <p:cNvSpPr/>
                    <p:nvPr/>
                  </p:nvSpPr>
                  <p:spPr>
                    <a:xfrm rot="841736" flipH="1">
                      <a:off x="6788985" y="3352909"/>
                      <a:ext cx="92876" cy="2461244"/>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grpSp>
                <p:nvGrpSpPr>
                  <p:cNvPr id="497" name="Group 413">
                    <a:extLst>
                      <a:ext uri="{FF2B5EF4-FFF2-40B4-BE49-F238E27FC236}">
                        <a16:creationId xmlns:a16="http://schemas.microsoft.com/office/drawing/2014/main" xmlns="" id="{F4F12344-E2C4-45C3-944B-43EAB1003617}"/>
                      </a:ext>
                    </a:extLst>
                  </p:cNvPr>
                  <p:cNvGrpSpPr/>
                  <p:nvPr/>
                </p:nvGrpSpPr>
                <p:grpSpPr>
                  <a:xfrm>
                    <a:off x="3242816" y="2799085"/>
                    <a:ext cx="573609" cy="2851099"/>
                    <a:chOff x="2719804" y="2780659"/>
                    <a:chExt cx="573609" cy="2851099"/>
                  </a:xfrm>
                </p:grpSpPr>
                <p:grpSp>
                  <p:nvGrpSpPr>
                    <p:cNvPr id="498" name="Group 414">
                      <a:extLst>
                        <a:ext uri="{FF2B5EF4-FFF2-40B4-BE49-F238E27FC236}">
                          <a16:creationId xmlns:a16="http://schemas.microsoft.com/office/drawing/2014/main" xmlns="" id="{FA1513E6-8858-48F6-A6A7-B38058B98B86}"/>
                        </a:ext>
                      </a:extLst>
                    </p:cNvPr>
                    <p:cNvGrpSpPr/>
                    <p:nvPr/>
                  </p:nvGrpSpPr>
                  <p:grpSpPr>
                    <a:xfrm rot="225478">
                      <a:off x="2827436" y="2780659"/>
                      <a:ext cx="341157" cy="2851099"/>
                      <a:chOff x="10878683" y="2028409"/>
                      <a:chExt cx="341157" cy="2851099"/>
                    </a:xfrm>
                  </p:grpSpPr>
                  <p:sp>
                    <p:nvSpPr>
                      <p:cNvPr id="502" name="Rectangle 501">
                        <a:extLst>
                          <a:ext uri="{FF2B5EF4-FFF2-40B4-BE49-F238E27FC236}">
                            <a16:creationId xmlns:a16="http://schemas.microsoft.com/office/drawing/2014/main" xmlns="" id="{8C6259B3-71EA-4881-8319-FFE513DA4C71}"/>
                          </a:ext>
                        </a:extLst>
                      </p:cNvPr>
                      <p:cNvSpPr/>
                      <p:nvPr/>
                    </p:nvSpPr>
                    <p:spPr>
                      <a:xfrm rot="18524">
                        <a:off x="10878683" y="2169186"/>
                        <a:ext cx="260632" cy="2391073"/>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dirty="0"/>
                      </a:p>
                    </p:txBody>
                  </p:sp>
                  <p:sp>
                    <p:nvSpPr>
                      <p:cNvPr id="503" name="Rectangle 502">
                        <a:extLst>
                          <a:ext uri="{FF2B5EF4-FFF2-40B4-BE49-F238E27FC236}">
                            <a16:creationId xmlns:a16="http://schemas.microsoft.com/office/drawing/2014/main" xmlns="" id="{6F2AE7CD-9385-4EFE-9E58-77BD30DAE86A}"/>
                          </a:ext>
                        </a:extLst>
                      </p:cNvPr>
                      <p:cNvSpPr/>
                      <p:nvPr/>
                    </p:nvSpPr>
                    <p:spPr>
                      <a:xfrm rot="21178441">
                        <a:off x="10891196" y="2028409"/>
                        <a:ext cx="328644" cy="352859"/>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504" name="Isosceles Triangle 503">
                        <a:extLst>
                          <a:ext uri="{FF2B5EF4-FFF2-40B4-BE49-F238E27FC236}">
                            <a16:creationId xmlns:a16="http://schemas.microsoft.com/office/drawing/2014/main" xmlns="" id="{265E54A3-F205-4F77-85B3-0EE7CD8D3EDA}"/>
                          </a:ext>
                        </a:extLst>
                      </p:cNvPr>
                      <p:cNvSpPr/>
                      <p:nvPr/>
                    </p:nvSpPr>
                    <p:spPr>
                      <a:xfrm rot="21374522" flipH="1" flipV="1">
                        <a:off x="10982795" y="4413824"/>
                        <a:ext cx="120499" cy="465684"/>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505" name="Isosceles Triangle 504">
                        <a:extLst>
                          <a:ext uri="{FF2B5EF4-FFF2-40B4-BE49-F238E27FC236}">
                            <a16:creationId xmlns:a16="http://schemas.microsoft.com/office/drawing/2014/main" xmlns="" id="{FD5FF096-2C61-4A89-A458-EAF29DAB6B7F}"/>
                          </a:ext>
                        </a:extLst>
                      </p:cNvPr>
                      <p:cNvSpPr/>
                      <p:nvPr/>
                    </p:nvSpPr>
                    <p:spPr>
                      <a:xfrm rot="21374522" flipH="1" flipV="1">
                        <a:off x="10882821" y="4403765"/>
                        <a:ext cx="179969" cy="421506"/>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grpSp>
                  <p:nvGrpSpPr>
                    <p:cNvPr id="499" name="Group 415">
                      <a:extLst>
                        <a:ext uri="{FF2B5EF4-FFF2-40B4-BE49-F238E27FC236}">
                          <a16:creationId xmlns:a16="http://schemas.microsoft.com/office/drawing/2014/main" xmlns="" id="{1A19379D-1138-4542-A868-4ACE7EFF9F99}"/>
                        </a:ext>
                      </a:extLst>
                    </p:cNvPr>
                    <p:cNvGrpSpPr/>
                    <p:nvPr/>
                  </p:nvGrpSpPr>
                  <p:grpSpPr>
                    <a:xfrm>
                      <a:off x="2719804" y="3823293"/>
                      <a:ext cx="573609" cy="600551"/>
                      <a:chOff x="1616495" y="3830040"/>
                      <a:chExt cx="573609" cy="600551"/>
                    </a:xfrm>
                  </p:grpSpPr>
                  <p:sp>
                    <p:nvSpPr>
                      <p:cNvPr id="500" name="Cylinder 416">
                        <a:extLst>
                          <a:ext uri="{FF2B5EF4-FFF2-40B4-BE49-F238E27FC236}">
                            <a16:creationId xmlns:a16="http://schemas.microsoft.com/office/drawing/2014/main" xmlns="" id="{2D6924E4-B052-4293-A639-C6CD1E1FCCB0}"/>
                          </a:ext>
                        </a:extLst>
                      </p:cNvPr>
                      <p:cNvSpPr/>
                      <p:nvPr/>
                    </p:nvSpPr>
                    <p:spPr>
                      <a:xfrm rot="5400000">
                        <a:off x="1676127" y="3953129"/>
                        <a:ext cx="150688" cy="269952"/>
                      </a:xfrm>
                      <a:prstGeom prst="can">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1" name="Freeform: Shape 417">
                        <a:extLst>
                          <a:ext uri="{FF2B5EF4-FFF2-40B4-BE49-F238E27FC236}">
                            <a16:creationId xmlns:a16="http://schemas.microsoft.com/office/drawing/2014/main" xmlns="" id="{64A19D9A-BC3F-4322-A42B-5D480E4CBD8F}"/>
                          </a:ext>
                        </a:extLst>
                      </p:cNvPr>
                      <p:cNvSpPr/>
                      <p:nvPr/>
                    </p:nvSpPr>
                    <p:spPr>
                      <a:xfrm rot="21478607">
                        <a:off x="1797365" y="3830040"/>
                        <a:ext cx="392739" cy="600551"/>
                      </a:xfrm>
                      <a:custGeom>
                        <a:avLst/>
                        <a:gdLst>
                          <a:gd name="connsiteX0" fmla="*/ 508514 w 508514"/>
                          <a:gd name="connsiteY0" fmla="*/ 0 h 600551"/>
                          <a:gd name="connsiteX1" fmla="*/ 508514 w 508514"/>
                          <a:gd name="connsiteY1" fmla="*/ 536987 h 600551"/>
                          <a:gd name="connsiteX2" fmla="*/ 254257 w 508514"/>
                          <a:gd name="connsiteY2" fmla="*/ 600551 h 600551"/>
                          <a:gd name="connsiteX3" fmla="*/ 0 w 508514"/>
                          <a:gd name="connsiteY3" fmla="*/ 536987 h 600551"/>
                          <a:gd name="connsiteX4" fmla="*/ 1 w 508514"/>
                          <a:gd name="connsiteY4" fmla="*/ 8776 h 600551"/>
                          <a:gd name="connsiteX5" fmla="*/ 50317 w 508514"/>
                          <a:gd name="connsiteY5" fmla="*/ 38261 h 600551"/>
                          <a:gd name="connsiteX6" fmla="*/ 230469 w 508514"/>
                          <a:gd name="connsiteY6" fmla="*/ 81078 h 600551"/>
                          <a:gd name="connsiteX7" fmla="*/ 493880 w 508514"/>
                          <a:gd name="connsiteY7" fmla="*/ 11160 h 600551"/>
                          <a:gd name="connsiteX8" fmla="*/ 508514 w 508514"/>
                          <a:gd name="connsiteY8" fmla="*/ 0 h 60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514" h="600551">
                            <a:moveTo>
                              <a:pt x="508514" y="0"/>
                            </a:moveTo>
                            <a:lnTo>
                              <a:pt x="508514" y="536987"/>
                            </a:lnTo>
                            <a:cubicBezTo>
                              <a:pt x="508514" y="572092"/>
                              <a:pt x="394679" y="600552"/>
                              <a:pt x="254257" y="600551"/>
                            </a:cubicBezTo>
                            <a:cubicBezTo>
                              <a:pt x="113835" y="600552"/>
                              <a:pt x="0" y="572092"/>
                              <a:pt x="0" y="536987"/>
                            </a:cubicBezTo>
                            <a:lnTo>
                              <a:pt x="1" y="8776"/>
                            </a:lnTo>
                            <a:lnTo>
                              <a:pt x="50317" y="38261"/>
                            </a:lnTo>
                            <a:cubicBezTo>
                              <a:pt x="105256" y="63675"/>
                              <a:pt x="166110" y="78805"/>
                              <a:pt x="230469" y="81078"/>
                            </a:cubicBezTo>
                            <a:cubicBezTo>
                              <a:pt x="327007" y="84489"/>
                              <a:pt x="417721" y="58487"/>
                              <a:pt x="493880" y="11160"/>
                            </a:cubicBezTo>
                            <a:lnTo>
                              <a:pt x="508514"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grpSp>
              <p:nvGrpSpPr>
                <p:cNvPr id="491" name="Group 407">
                  <a:extLst>
                    <a:ext uri="{FF2B5EF4-FFF2-40B4-BE49-F238E27FC236}">
                      <a16:creationId xmlns:a16="http://schemas.microsoft.com/office/drawing/2014/main" xmlns="" id="{ED36C0A2-D248-4685-A0C0-3449D5A2C90B}"/>
                    </a:ext>
                  </a:extLst>
                </p:cNvPr>
                <p:cNvGrpSpPr/>
                <p:nvPr/>
              </p:nvGrpSpPr>
              <p:grpSpPr>
                <a:xfrm>
                  <a:off x="3852005" y="1077398"/>
                  <a:ext cx="778904" cy="1198442"/>
                  <a:chOff x="5643825" y="1116989"/>
                  <a:chExt cx="778904" cy="1198442"/>
                </a:xfrm>
              </p:grpSpPr>
              <p:sp>
                <p:nvSpPr>
                  <p:cNvPr id="492" name="Rectangle 491">
                    <a:extLst>
                      <a:ext uri="{FF2B5EF4-FFF2-40B4-BE49-F238E27FC236}">
                        <a16:creationId xmlns:a16="http://schemas.microsoft.com/office/drawing/2014/main" xmlns="" id="{23BA96C3-1F73-4CAA-9DBC-FD3E874D5C95}"/>
                      </a:ext>
                    </a:extLst>
                  </p:cNvPr>
                  <p:cNvSpPr/>
                  <p:nvPr/>
                </p:nvSpPr>
                <p:spPr>
                  <a:xfrm>
                    <a:off x="5748859" y="1116989"/>
                    <a:ext cx="323429" cy="5135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Rounded Corners 409">
                    <a:extLst>
                      <a:ext uri="{FF2B5EF4-FFF2-40B4-BE49-F238E27FC236}">
                        <a16:creationId xmlns:a16="http://schemas.microsoft.com/office/drawing/2014/main" xmlns="" id="{0F19A9F2-1A5B-4C44-99CC-7B3AECCEF096}"/>
                      </a:ext>
                    </a:extLst>
                  </p:cNvPr>
                  <p:cNvSpPr/>
                  <p:nvPr/>
                </p:nvSpPr>
                <p:spPr>
                  <a:xfrm>
                    <a:off x="5643825" y="1455623"/>
                    <a:ext cx="745504" cy="859808"/>
                  </a:xfrm>
                  <a:prstGeom prst="roundRect">
                    <a:avLst/>
                  </a:prstGeom>
                  <a:gradFill flip="none" rotWithShape="1">
                    <a:gsLst>
                      <a:gs pos="33000">
                        <a:schemeClr val="tx1"/>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Star: 7 Points 410">
                    <a:extLst>
                      <a:ext uri="{FF2B5EF4-FFF2-40B4-BE49-F238E27FC236}">
                        <a16:creationId xmlns:a16="http://schemas.microsoft.com/office/drawing/2014/main" xmlns="" id="{F4886571-9AE7-4AD9-818D-31E8F97ACCE2}"/>
                      </a:ext>
                    </a:extLst>
                  </p:cNvPr>
                  <p:cNvSpPr/>
                  <p:nvPr/>
                </p:nvSpPr>
                <p:spPr>
                  <a:xfrm>
                    <a:off x="6158615" y="1679762"/>
                    <a:ext cx="264114" cy="272392"/>
                  </a:xfrm>
                  <a:prstGeom prst="star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9" name="Oval 488">
                <a:extLst>
                  <a:ext uri="{FF2B5EF4-FFF2-40B4-BE49-F238E27FC236}">
                    <a16:creationId xmlns:a16="http://schemas.microsoft.com/office/drawing/2014/main" xmlns="" id="{445B3255-A899-4E22-AED9-EDDBE127A99B}"/>
                  </a:ext>
                </a:extLst>
              </p:cNvPr>
              <p:cNvSpPr/>
              <p:nvPr/>
            </p:nvSpPr>
            <p:spPr>
              <a:xfrm>
                <a:off x="2796540" y="1463040"/>
                <a:ext cx="3840480" cy="3840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31" name="Arc 30"/>
            <p:cNvSpPr/>
            <p:nvPr/>
          </p:nvSpPr>
          <p:spPr>
            <a:xfrm rot="19372169">
              <a:off x="4766152" y="4289051"/>
              <a:ext cx="1224681" cy="992980"/>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2" name="Group 429">
              <a:extLst>
                <a:ext uri="{FF2B5EF4-FFF2-40B4-BE49-F238E27FC236}">
                  <a16:creationId xmlns:a16="http://schemas.microsoft.com/office/drawing/2014/main" xmlns="" id="{C2B7510F-FACD-4F7E-99F6-55F8DE593CA0}"/>
                </a:ext>
              </a:extLst>
            </p:cNvPr>
            <p:cNvGrpSpPr/>
            <p:nvPr/>
          </p:nvGrpSpPr>
          <p:grpSpPr>
            <a:xfrm rot="19027309">
              <a:off x="673458" y="3446718"/>
              <a:ext cx="6337541" cy="1908428"/>
              <a:chOff x="2011589" y="4455488"/>
              <a:chExt cx="8739797" cy="1389996"/>
            </a:xfrm>
            <a:effectLst>
              <a:reflection blurRad="6350" stA="50000" endA="300" endPos="90000" dist="50800" dir="5400000" sy="-100000" algn="bl" rotWithShape="0"/>
            </a:effectLst>
          </p:grpSpPr>
          <p:sp>
            <p:nvSpPr>
              <p:cNvPr id="401" name="Rectangle: Single Corner Rounded 430">
                <a:extLst>
                  <a:ext uri="{FF2B5EF4-FFF2-40B4-BE49-F238E27FC236}">
                    <a16:creationId xmlns:a16="http://schemas.microsoft.com/office/drawing/2014/main" xmlns="" id="{90E1E014-CD89-4307-AF8D-99C802786EE2}"/>
                  </a:ext>
                </a:extLst>
              </p:cNvPr>
              <p:cNvSpPr/>
              <p:nvPr/>
            </p:nvSpPr>
            <p:spPr>
              <a:xfrm>
                <a:off x="2011589" y="4455488"/>
                <a:ext cx="8739797" cy="1021873"/>
              </a:xfrm>
              <a:prstGeom prst="round1Rect">
                <a:avLst/>
              </a:prstGeom>
              <a:gradFill flip="none" rotWithShape="1">
                <a:gsLst>
                  <a:gs pos="14000">
                    <a:schemeClr val="bg2">
                      <a:lumMod val="0"/>
                      <a:lumOff val="100000"/>
                      <a:alpha val="0"/>
                    </a:schemeClr>
                  </a:gs>
                  <a:gs pos="100000">
                    <a:schemeClr val="accent5">
                      <a:lumMod val="27000"/>
                      <a:lumOff val="73000"/>
                    </a:schemeClr>
                  </a:gs>
                </a:gsLst>
                <a:path path="shape">
                  <a:fillToRect l="50000" t="50000" r="50000" b="50000"/>
                </a:path>
                <a:tileRect/>
              </a:gradFill>
              <a:ln w="28575" cap="rnd">
                <a:gradFill flip="none" rotWithShape="1">
                  <a:gsLst>
                    <a:gs pos="0">
                      <a:schemeClr val="accent1">
                        <a:lumMod val="0"/>
                        <a:lumOff val="100000"/>
                      </a:schemeClr>
                    </a:gs>
                    <a:gs pos="11000">
                      <a:srgbClr val="29C7C7"/>
                    </a:gs>
                    <a:gs pos="6000">
                      <a:schemeClr val="bg2"/>
                    </a:gs>
                  </a:gsLst>
                  <a:path path="shape">
                    <a:fillToRect l="50000" t="50000" r="50000" b="50000"/>
                  </a:path>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5900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grpSp>
            <p:nvGrpSpPr>
              <p:cNvPr id="402" name="Group 431">
                <a:extLst>
                  <a:ext uri="{FF2B5EF4-FFF2-40B4-BE49-F238E27FC236}">
                    <a16:creationId xmlns:a16="http://schemas.microsoft.com/office/drawing/2014/main" xmlns="" id="{760C38BB-EBF0-43FE-B9C7-85EC29B47A3F}"/>
                  </a:ext>
                </a:extLst>
              </p:cNvPr>
              <p:cNvGrpSpPr/>
              <p:nvPr/>
            </p:nvGrpSpPr>
            <p:grpSpPr>
              <a:xfrm>
                <a:off x="2285902" y="4970332"/>
                <a:ext cx="982919" cy="457200"/>
                <a:chOff x="5013862" y="1667039"/>
                <a:chExt cx="982919" cy="457200"/>
              </a:xfrm>
            </p:grpSpPr>
            <p:cxnSp>
              <p:nvCxnSpPr>
                <p:cNvPr id="478" name="Straight Connector 477">
                  <a:extLst>
                    <a:ext uri="{FF2B5EF4-FFF2-40B4-BE49-F238E27FC236}">
                      <a16:creationId xmlns:a16="http://schemas.microsoft.com/office/drawing/2014/main" xmlns="" id="{ADF16744-0EDE-48BB-9C71-A8DE6DF982D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79" name="Straight Connector 478">
                  <a:extLst>
                    <a:ext uri="{FF2B5EF4-FFF2-40B4-BE49-F238E27FC236}">
                      <a16:creationId xmlns:a16="http://schemas.microsoft.com/office/drawing/2014/main" xmlns="" id="{CD52A93E-139D-45B0-AB1B-E9264D1E0F28}"/>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80" name="Straight Connector 479">
                  <a:extLst>
                    <a:ext uri="{FF2B5EF4-FFF2-40B4-BE49-F238E27FC236}">
                      <a16:creationId xmlns:a16="http://schemas.microsoft.com/office/drawing/2014/main" xmlns="" id="{1A4C6895-8711-43AB-B4D9-89DC6E2FDE0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81" name="Straight Connector 480">
                  <a:extLst>
                    <a:ext uri="{FF2B5EF4-FFF2-40B4-BE49-F238E27FC236}">
                      <a16:creationId xmlns:a16="http://schemas.microsoft.com/office/drawing/2014/main" xmlns="" id="{E0B015C6-DE34-4D6F-BC24-CAEA8B2C9890}"/>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82" name="Straight Connector 481">
                  <a:extLst>
                    <a:ext uri="{FF2B5EF4-FFF2-40B4-BE49-F238E27FC236}">
                      <a16:creationId xmlns:a16="http://schemas.microsoft.com/office/drawing/2014/main" xmlns="" id="{9FCE5671-0B49-421B-A8DE-EAD3C98FD5BD}"/>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83" name="Straight Connector 482">
                  <a:extLst>
                    <a:ext uri="{FF2B5EF4-FFF2-40B4-BE49-F238E27FC236}">
                      <a16:creationId xmlns:a16="http://schemas.microsoft.com/office/drawing/2014/main" xmlns="" id="{38B9ED9C-5615-42E6-B4C9-4D5170769783}"/>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84" name="Straight Connector 483">
                  <a:extLst>
                    <a:ext uri="{FF2B5EF4-FFF2-40B4-BE49-F238E27FC236}">
                      <a16:creationId xmlns:a16="http://schemas.microsoft.com/office/drawing/2014/main" xmlns="" id="{80ED3500-43D8-4F04-B497-F782C4B71486}"/>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85" name="Straight Connector 484">
                  <a:extLst>
                    <a:ext uri="{FF2B5EF4-FFF2-40B4-BE49-F238E27FC236}">
                      <a16:creationId xmlns:a16="http://schemas.microsoft.com/office/drawing/2014/main" xmlns="" id="{D54DB0B1-5E0D-42E0-A588-76DF903275B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86" name="Straight Connector 485">
                  <a:extLst>
                    <a:ext uri="{FF2B5EF4-FFF2-40B4-BE49-F238E27FC236}">
                      <a16:creationId xmlns:a16="http://schemas.microsoft.com/office/drawing/2014/main" xmlns="" id="{B16E6238-3291-447D-9090-1A4C6CB74718}"/>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87" name="Straight Connector 486">
                  <a:extLst>
                    <a:ext uri="{FF2B5EF4-FFF2-40B4-BE49-F238E27FC236}">
                      <a16:creationId xmlns:a16="http://schemas.microsoft.com/office/drawing/2014/main" xmlns="" id="{CFC4BABD-3132-40B4-A8F1-4177FB0CB9B0}"/>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403" name="Group 432">
                <a:extLst>
                  <a:ext uri="{FF2B5EF4-FFF2-40B4-BE49-F238E27FC236}">
                    <a16:creationId xmlns:a16="http://schemas.microsoft.com/office/drawing/2014/main" xmlns="" id="{5DB80D4C-1293-40BA-B179-E7AD0B3D2BA9}"/>
                  </a:ext>
                </a:extLst>
              </p:cNvPr>
              <p:cNvGrpSpPr/>
              <p:nvPr/>
            </p:nvGrpSpPr>
            <p:grpSpPr>
              <a:xfrm>
                <a:off x="7791412" y="4985601"/>
                <a:ext cx="982919" cy="457200"/>
                <a:chOff x="5013862" y="1667039"/>
                <a:chExt cx="982919" cy="457200"/>
              </a:xfrm>
            </p:grpSpPr>
            <p:cxnSp>
              <p:nvCxnSpPr>
                <p:cNvPr id="468" name="Straight Connector 467">
                  <a:extLst>
                    <a:ext uri="{FF2B5EF4-FFF2-40B4-BE49-F238E27FC236}">
                      <a16:creationId xmlns:a16="http://schemas.microsoft.com/office/drawing/2014/main" xmlns="" id="{28314640-8161-41B4-BCC1-6FF583695B96}"/>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9" name="Straight Connector 468">
                  <a:extLst>
                    <a:ext uri="{FF2B5EF4-FFF2-40B4-BE49-F238E27FC236}">
                      <a16:creationId xmlns:a16="http://schemas.microsoft.com/office/drawing/2014/main" xmlns="" id="{50071B1F-D47B-4F66-A9B3-65A8B9EA320B}"/>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70" name="Straight Connector 469">
                  <a:extLst>
                    <a:ext uri="{FF2B5EF4-FFF2-40B4-BE49-F238E27FC236}">
                      <a16:creationId xmlns:a16="http://schemas.microsoft.com/office/drawing/2014/main" xmlns="" id="{1CBEC195-ED57-46B8-B188-6A255F4AB68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71" name="Straight Connector 470">
                  <a:extLst>
                    <a:ext uri="{FF2B5EF4-FFF2-40B4-BE49-F238E27FC236}">
                      <a16:creationId xmlns:a16="http://schemas.microsoft.com/office/drawing/2014/main" xmlns="" id="{381BF573-664B-4FE4-8E22-6737A88FBC73}"/>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72" name="Straight Connector 471">
                  <a:extLst>
                    <a:ext uri="{FF2B5EF4-FFF2-40B4-BE49-F238E27FC236}">
                      <a16:creationId xmlns:a16="http://schemas.microsoft.com/office/drawing/2014/main" xmlns="" id="{55AEC1F8-D956-4E53-BD2A-A9DB7D8408F9}"/>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73" name="Straight Connector 472">
                  <a:extLst>
                    <a:ext uri="{FF2B5EF4-FFF2-40B4-BE49-F238E27FC236}">
                      <a16:creationId xmlns:a16="http://schemas.microsoft.com/office/drawing/2014/main" xmlns="" id="{98A39541-88EA-48A9-84F7-DB3EC22B847A}"/>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74" name="Straight Connector 473">
                  <a:extLst>
                    <a:ext uri="{FF2B5EF4-FFF2-40B4-BE49-F238E27FC236}">
                      <a16:creationId xmlns:a16="http://schemas.microsoft.com/office/drawing/2014/main" xmlns="" id="{173C27C9-8785-44FA-9BE6-AA773F8C590D}"/>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75" name="Straight Connector 474">
                  <a:extLst>
                    <a:ext uri="{FF2B5EF4-FFF2-40B4-BE49-F238E27FC236}">
                      <a16:creationId xmlns:a16="http://schemas.microsoft.com/office/drawing/2014/main" xmlns="" id="{F6E2D8CF-79DE-41DD-A626-20DD25D6CA9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76" name="Straight Connector 475">
                  <a:extLst>
                    <a:ext uri="{FF2B5EF4-FFF2-40B4-BE49-F238E27FC236}">
                      <a16:creationId xmlns:a16="http://schemas.microsoft.com/office/drawing/2014/main" xmlns="" id="{9575B2F2-AEF5-4D12-A709-0DB80250716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77" name="Straight Connector 476">
                  <a:extLst>
                    <a:ext uri="{FF2B5EF4-FFF2-40B4-BE49-F238E27FC236}">
                      <a16:creationId xmlns:a16="http://schemas.microsoft.com/office/drawing/2014/main" xmlns="" id="{C4907C9A-AEAB-4F19-9618-CDEE08194464}"/>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404" name="Group 433">
                <a:extLst>
                  <a:ext uri="{FF2B5EF4-FFF2-40B4-BE49-F238E27FC236}">
                    <a16:creationId xmlns:a16="http://schemas.microsoft.com/office/drawing/2014/main" xmlns="" id="{28FD79C7-BB59-4DBB-9B37-CA125D8E1A8F}"/>
                  </a:ext>
                </a:extLst>
              </p:cNvPr>
              <p:cNvGrpSpPr/>
              <p:nvPr/>
            </p:nvGrpSpPr>
            <p:grpSpPr>
              <a:xfrm>
                <a:off x="6691156" y="4980951"/>
                <a:ext cx="982919" cy="457200"/>
                <a:chOff x="5013862" y="1667039"/>
                <a:chExt cx="982919" cy="457200"/>
              </a:xfrm>
            </p:grpSpPr>
            <p:cxnSp>
              <p:nvCxnSpPr>
                <p:cNvPr id="458" name="Straight Connector 457">
                  <a:extLst>
                    <a:ext uri="{FF2B5EF4-FFF2-40B4-BE49-F238E27FC236}">
                      <a16:creationId xmlns:a16="http://schemas.microsoft.com/office/drawing/2014/main" xmlns="" id="{D7CDB61B-54F0-4D5A-B587-9EE56ACA0CC3}"/>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59" name="Straight Connector 458">
                  <a:extLst>
                    <a:ext uri="{FF2B5EF4-FFF2-40B4-BE49-F238E27FC236}">
                      <a16:creationId xmlns:a16="http://schemas.microsoft.com/office/drawing/2014/main" xmlns="" id="{15425569-4859-4E63-AABD-695D7412A35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0" name="Straight Connector 459">
                  <a:extLst>
                    <a:ext uri="{FF2B5EF4-FFF2-40B4-BE49-F238E27FC236}">
                      <a16:creationId xmlns:a16="http://schemas.microsoft.com/office/drawing/2014/main" xmlns="" id="{3F863D37-1AC7-4AFA-A949-45E8ABB269D6}"/>
                    </a:ext>
                  </a:extLst>
                </p:cNvPr>
                <p:cNvCxnSpPr>
                  <a:cxnSpLocks/>
                </p:cNvCxnSpPr>
                <p:nvPr/>
              </p:nvCxnSpPr>
              <p:spPr>
                <a:xfrm>
                  <a:off x="5345268" y="1679310"/>
                  <a:ext cx="0" cy="22085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1" name="Straight Connector 460">
                  <a:extLst>
                    <a:ext uri="{FF2B5EF4-FFF2-40B4-BE49-F238E27FC236}">
                      <a16:creationId xmlns:a16="http://schemas.microsoft.com/office/drawing/2014/main" xmlns="" id="{B7F59649-D2FA-47E8-B7D0-C70FC6DA71FB}"/>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2" name="Straight Connector 461">
                  <a:extLst>
                    <a:ext uri="{FF2B5EF4-FFF2-40B4-BE49-F238E27FC236}">
                      <a16:creationId xmlns:a16="http://schemas.microsoft.com/office/drawing/2014/main" xmlns="" id="{173D209F-71E6-4AC0-82E9-42D6572AB1E5}"/>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3" name="Straight Connector 462">
                  <a:extLst>
                    <a:ext uri="{FF2B5EF4-FFF2-40B4-BE49-F238E27FC236}">
                      <a16:creationId xmlns:a16="http://schemas.microsoft.com/office/drawing/2014/main" xmlns="" id="{EF284819-E5C0-4D36-9B59-73A93406DD9C}"/>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4" name="Straight Connector 463">
                  <a:extLst>
                    <a:ext uri="{FF2B5EF4-FFF2-40B4-BE49-F238E27FC236}">
                      <a16:creationId xmlns:a16="http://schemas.microsoft.com/office/drawing/2014/main" xmlns="" id="{CD4D78C4-8B7F-43E4-888A-0A0A4AB132DA}"/>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5" name="Straight Connector 464">
                  <a:extLst>
                    <a:ext uri="{FF2B5EF4-FFF2-40B4-BE49-F238E27FC236}">
                      <a16:creationId xmlns:a16="http://schemas.microsoft.com/office/drawing/2014/main" xmlns="" id="{5D711B48-0F81-427C-81BA-99803DA8DBD4}"/>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6" name="Straight Connector 465">
                  <a:extLst>
                    <a:ext uri="{FF2B5EF4-FFF2-40B4-BE49-F238E27FC236}">
                      <a16:creationId xmlns:a16="http://schemas.microsoft.com/office/drawing/2014/main" xmlns="" id="{047D2726-CB2D-4801-BE28-3B71A30AC1BB}"/>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7" name="Straight Connector 466">
                  <a:extLst>
                    <a:ext uri="{FF2B5EF4-FFF2-40B4-BE49-F238E27FC236}">
                      <a16:creationId xmlns:a16="http://schemas.microsoft.com/office/drawing/2014/main" xmlns="" id="{334B28DA-F01F-441A-B15B-EEBFE064E628}"/>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405" name="Group 434">
                <a:extLst>
                  <a:ext uri="{FF2B5EF4-FFF2-40B4-BE49-F238E27FC236}">
                    <a16:creationId xmlns:a16="http://schemas.microsoft.com/office/drawing/2014/main" xmlns="" id="{BE13F509-582B-42BD-B90E-C7D4F37128DF}"/>
                  </a:ext>
                </a:extLst>
              </p:cNvPr>
              <p:cNvGrpSpPr/>
              <p:nvPr/>
            </p:nvGrpSpPr>
            <p:grpSpPr>
              <a:xfrm>
                <a:off x="5594170" y="4974636"/>
                <a:ext cx="982919" cy="457200"/>
                <a:chOff x="5013862" y="1667039"/>
                <a:chExt cx="982919" cy="457200"/>
              </a:xfrm>
            </p:grpSpPr>
            <p:cxnSp>
              <p:nvCxnSpPr>
                <p:cNvPr id="448" name="Straight Connector 447">
                  <a:extLst>
                    <a:ext uri="{FF2B5EF4-FFF2-40B4-BE49-F238E27FC236}">
                      <a16:creationId xmlns:a16="http://schemas.microsoft.com/office/drawing/2014/main" xmlns="" id="{5C9D1BF8-05D3-48C0-8C25-CB60A6F696E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49" name="Straight Connector 448">
                  <a:extLst>
                    <a:ext uri="{FF2B5EF4-FFF2-40B4-BE49-F238E27FC236}">
                      <a16:creationId xmlns:a16="http://schemas.microsoft.com/office/drawing/2014/main" xmlns="" id="{75873AE0-7D57-442A-BDED-1DA9792F0935}"/>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50" name="Straight Connector 449">
                  <a:extLst>
                    <a:ext uri="{FF2B5EF4-FFF2-40B4-BE49-F238E27FC236}">
                      <a16:creationId xmlns:a16="http://schemas.microsoft.com/office/drawing/2014/main" xmlns="" id="{3DA64884-8D50-427E-8DE8-C216F7168F3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51" name="Straight Connector 450">
                  <a:extLst>
                    <a:ext uri="{FF2B5EF4-FFF2-40B4-BE49-F238E27FC236}">
                      <a16:creationId xmlns:a16="http://schemas.microsoft.com/office/drawing/2014/main" xmlns="" id="{117076AB-9C1F-443E-A2B7-14720CEDF016}"/>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52" name="Straight Connector 451">
                  <a:extLst>
                    <a:ext uri="{FF2B5EF4-FFF2-40B4-BE49-F238E27FC236}">
                      <a16:creationId xmlns:a16="http://schemas.microsoft.com/office/drawing/2014/main" xmlns="" id="{DD2D982A-66EA-4C01-8F6D-46F5BE224624}"/>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53" name="Straight Connector 452">
                  <a:extLst>
                    <a:ext uri="{FF2B5EF4-FFF2-40B4-BE49-F238E27FC236}">
                      <a16:creationId xmlns:a16="http://schemas.microsoft.com/office/drawing/2014/main" xmlns="" id="{4AB5F5F5-544D-49BA-8450-10DC4E78C69F}"/>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54" name="Straight Connector 453">
                  <a:extLst>
                    <a:ext uri="{FF2B5EF4-FFF2-40B4-BE49-F238E27FC236}">
                      <a16:creationId xmlns:a16="http://schemas.microsoft.com/office/drawing/2014/main" xmlns="" id="{D3279292-5F09-4D37-815A-98752B81D024}"/>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55" name="Straight Connector 454">
                  <a:extLst>
                    <a:ext uri="{FF2B5EF4-FFF2-40B4-BE49-F238E27FC236}">
                      <a16:creationId xmlns:a16="http://schemas.microsoft.com/office/drawing/2014/main" xmlns="" id="{F8AB1F17-A3E2-42E2-809E-21105EEA99F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56" name="Straight Connector 455">
                  <a:extLst>
                    <a:ext uri="{FF2B5EF4-FFF2-40B4-BE49-F238E27FC236}">
                      <a16:creationId xmlns:a16="http://schemas.microsoft.com/office/drawing/2014/main" xmlns="" id="{24230516-4FF5-4F4B-9CE8-5F26A2ADD99A}"/>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57" name="Straight Connector 456">
                  <a:extLst>
                    <a:ext uri="{FF2B5EF4-FFF2-40B4-BE49-F238E27FC236}">
                      <a16:creationId xmlns:a16="http://schemas.microsoft.com/office/drawing/2014/main" xmlns="" id="{EC89E948-7821-4EA0-B9EE-646A39E8C3EB}"/>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406" name="Group 435">
                <a:extLst>
                  <a:ext uri="{FF2B5EF4-FFF2-40B4-BE49-F238E27FC236}">
                    <a16:creationId xmlns:a16="http://schemas.microsoft.com/office/drawing/2014/main" xmlns="" id="{2D0E498F-4095-41CA-86AA-A1FB01C19E61}"/>
                  </a:ext>
                </a:extLst>
              </p:cNvPr>
              <p:cNvGrpSpPr/>
              <p:nvPr/>
            </p:nvGrpSpPr>
            <p:grpSpPr>
              <a:xfrm>
                <a:off x="4507128" y="4984048"/>
                <a:ext cx="982919" cy="457200"/>
                <a:chOff x="5013862" y="1667039"/>
                <a:chExt cx="982919" cy="457200"/>
              </a:xfrm>
            </p:grpSpPr>
            <p:cxnSp>
              <p:nvCxnSpPr>
                <p:cNvPr id="438" name="Straight Connector 437">
                  <a:extLst>
                    <a:ext uri="{FF2B5EF4-FFF2-40B4-BE49-F238E27FC236}">
                      <a16:creationId xmlns:a16="http://schemas.microsoft.com/office/drawing/2014/main" xmlns="" id="{DD6C32A6-7413-4D89-A1DB-2622BEDA0C2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9" name="Straight Connector 438">
                  <a:extLst>
                    <a:ext uri="{FF2B5EF4-FFF2-40B4-BE49-F238E27FC236}">
                      <a16:creationId xmlns:a16="http://schemas.microsoft.com/office/drawing/2014/main" xmlns="" id="{61FBFBC1-9FD7-4A30-A275-71A8EE68E90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40" name="Straight Connector 439">
                  <a:extLst>
                    <a:ext uri="{FF2B5EF4-FFF2-40B4-BE49-F238E27FC236}">
                      <a16:creationId xmlns:a16="http://schemas.microsoft.com/office/drawing/2014/main" xmlns="" id="{F544D3F7-F713-4ECB-A127-C543D876E25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41" name="Straight Connector 440">
                  <a:extLst>
                    <a:ext uri="{FF2B5EF4-FFF2-40B4-BE49-F238E27FC236}">
                      <a16:creationId xmlns:a16="http://schemas.microsoft.com/office/drawing/2014/main" xmlns="" id="{280945E2-69FD-435F-B1D9-F05008143F2F}"/>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42" name="Straight Connector 441">
                  <a:extLst>
                    <a:ext uri="{FF2B5EF4-FFF2-40B4-BE49-F238E27FC236}">
                      <a16:creationId xmlns:a16="http://schemas.microsoft.com/office/drawing/2014/main" xmlns="" id="{C51D0277-E94E-4763-A6A3-BD240384CBEA}"/>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43" name="Straight Connector 442">
                  <a:extLst>
                    <a:ext uri="{FF2B5EF4-FFF2-40B4-BE49-F238E27FC236}">
                      <a16:creationId xmlns:a16="http://schemas.microsoft.com/office/drawing/2014/main" xmlns="" id="{7534064A-844B-4293-AC71-CB655419A0D4}"/>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44" name="Straight Connector 443">
                  <a:extLst>
                    <a:ext uri="{FF2B5EF4-FFF2-40B4-BE49-F238E27FC236}">
                      <a16:creationId xmlns:a16="http://schemas.microsoft.com/office/drawing/2014/main" xmlns="" id="{16AC418D-C1D6-4A44-808C-AFFFB04FA2D8}"/>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45" name="Straight Connector 444">
                  <a:extLst>
                    <a:ext uri="{FF2B5EF4-FFF2-40B4-BE49-F238E27FC236}">
                      <a16:creationId xmlns:a16="http://schemas.microsoft.com/office/drawing/2014/main" xmlns="" id="{2D0FBE39-9982-4BE0-A2B0-A488D3DDE6B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46" name="Straight Connector 445">
                  <a:extLst>
                    <a:ext uri="{FF2B5EF4-FFF2-40B4-BE49-F238E27FC236}">
                      <a16:creationId xmlns:a16="http://schemas.microsoft.com/office/drawing/2014/main" xmlns="" id="{6044136F-9AD1-44D2-BB4B-5B657800EAA6}"/>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47" name="Straight Connector 446">
                  <a:extLst>
                    <a:ext uri="{FF2B5EF4-FFF2-40B4-BE49-F238E27FC236}">
                      <a16:creationId xmlns:a16="http://schemas.microsoft.com/office/drawing/2014/main" xmlns="" id="{67D12174-A987-4A53-B983-1C0EE09C8F0C}"/>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407" name="Group 436">
                <a:extLst>
                  <a:ext uri="{FF2B5EF4-FFF2-40B4-BE49-F238E27FC236}">
                    <a16:creationId xmlns:a16="http://schemas.microsoft.com/office/drawing/2014/main" xmlns="" id="{6B43BEE0-1706-41DA-A114-AE4AB739091D}"/>
                  </a:ext>
                </a:extLst>
              </p:cNvPr>
              <p:cNvGrpSpPr/>
              <p:nvPr/>
            </p:nvGrpSpPr>
            <p:grpSpPr>
              <a:xfrm>
                <a:off x="3393778" y="4968806"/>
                <a:ext cx="982919" cy="457200"/>
                <a:chOff x="5013862" y="1667039"/>
                <a:chExt cx="982919" cy="457200"/>
              </a:xfrm>
            </p:grpSpPr>
            <p:cxnSp>
              <p:nvCxnSpPr>
                <p:cNvPr id="428" name="Straight Connector 427">
                  <a:extLst>
                    <a:ext uri="{FF2B5EF4-FFF2-40B4-BE49-F238E27FC236}">
                      <a16:creationId xmlns:a16="http://schemas.microsoft.com/office/drawing/2014/main" xmlns="" id="{071D7469-1F4B-426D-BDE7-B30630F5EAD0}"/>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9" name="Straight Connector 428">
                  <a:extLst>
                    <a:ext uri="{FF2B5EF4-FFF2-40B4-BE49-F238E27FC236}">
                      <a16:creationId xmlns:a16="http://schemas.microsoft.com/office/drawing/2014/main" xmlns="" id="{C369FAF0-009E-453B-A3E1-8C71491311EA}"/>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0" name="Straight Connector 429">
                  <a:extLst>
                    <a:ext uri="{FF2B5EF4-FFF2-40B4-BE49-F238E27FC236}">
                      <a16:creationId xmlns:a16="http://schemas.microsoft.com/office/drawing/2014/main" xmlns="" id="{41C0AD42-AFD9-4AC9-9924-78E1541E60EB}"/>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1" name="Straight Connector 430">
                  <a:extLst>
                    <a:ext uri="{FF2B5EF4-FFF2-40B4-BE49-F238E27FC236}">
                      <a16:creationId xmlns:a16="http://schemas.microsoft.com/office/drawing/2014/main" xmlns="" id="{B27143C1-49B2-4516-8B67-A4C08C151502}"/>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2" name="Straight Connector 431">
                  <a:extLst>
                    <a:ext uri="{FF2B5EF4-FFF2-40B4-BE49-F238E27FC236}">
                      <a16:creationId xmlns:a16="http://schemas.microsoft.com/office/drawing/2014/main" xmlns="" id="{7E17D6AD-45A0-4C24-8409-13BBBC01A461}"/>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3" name="Straight Connector 432">
                  <a:extLst>
                    <a:ext uri="{FF2B5EF4-FFF2-40B4-BE49-F238E27FC236}">
                      <a16:creationId xmlns:a16="http://schemas.microsoft.com/office/drawing/2014/main" xmlns="" id="{F1CDC009-998C-4200-94EA-51266DBAC182}"/>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4" name="Straight Connector 433">
                  <a:extLst>
                    <a:ext uri="{FF2B5EF4-FFF2-40B4-BE49-F238E27FC236}">
                      <a16:creationId xmlns:a16="http://schemas.microsoft.com/office/drawing/2014/main" xmlns="" id="{D8DF674E-69DA-440E-8BAD-B03E3CA4C749}"/>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5" name="Straight Connector 434">
                  <a:extLst>
                    <a:ext uri="{FF2B5EF4-FFF2-40B4-BE49-F238E27FC236}">
                      <a16:creationId xmlns:a16="http://schemas.microsoft.com/office/drawing/2014/main" xmlns="" id="{F4E188F9-10DD-4534-8F64-DD2C0D3F7C7C}"/>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6" name="Straight Connector 435">
                  <a:extLst>
                    <a:ext uri="{FF2B5EF4-FFF2-40B4-BE49-F238E27FC236}">
                      <a16:creationId xmlns:a16="http://schemas.microsoft.com/office/drawing/2014/main" xmlns="" id="{AEC5AEC1-68A8-41BE-94FF-7423A48ADE3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7" name="Straight Connector 436">
                  <a:extLst>
                    <a:ext uri="{FF2B5EF4-FFF2-40B4-BE49-F238E27FC236}">
                      <a16:creationId xmlns:a16="http://schemas.microsoft.com/office/drawing/2014/main" xmlns="" id="{879DA05B-D0D3-4911-83A5-489CF2C11F12}"/>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408" name="Group 437">
                <a:extLst>
                  <a:ext uri="{FF2B5EF4-FFF2-40B4-BE49-F238E27FC236}">
                    <a16:creationId xmlns:a16="http://schemas.microsoft.com/office/drawing/2014/main" xmlns="" id="{E58C2277-D80B-4E97-B0EC-14AC331C6F2D}"/>
                  </a:ext>
                </a:extLst>
              </p:cNvPr>
              <p:cNvGrpSpPr/>
              <p:nvPr/>
            </p:nvGrpSpPr>
            <p:grpSpPr>
              <a:xfrm>
                <a:off x="8886074" y="4991822"/>
                <a:ext cx="1082040" cy="457200"/>
                <a:chOff x="8947148" y="2627159"/>
                <a:chExt cx="1082040" cy="457200"/>
              </a:xfrm>
            </p:grpSpPr>
            <p:cxnSp>
              <p:nvCxnSpPr>
                <p:cNvPr id="417" name="Straight Connector 416">
                  <a:extLst>
                    <a:ext uri="{FF2B5EF4-FFF2-40B4-BE49-F238E27FC236}">
                      <a16:creationId xmlns:a16="http://schemas.microsoft.com/office/drawing/2014/main" xmlns="" id="{2E065DFA-CCF2-44A4-AF49-D2D1A0D8A6D4}"/>
                    </a:ext>
                  </a:extLst>
                </p:cNvPr>
                <p:cNvCxnSpPr>
                  <a:cxnSpLocks/>
                </p:cNvCxnSpPr>
                <p:nvPr/>
              </p:nvCxnSpPr>
              <p:spPr>
                <a:xfrm>
                  <a:off x="9056018" y="26333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8" name="Straight Connector 417">
                  <a:extLst>
                    <a:ext uri="{FF2B5EF4-FFF2-40B4-BE49-F238E27FC236}">
                      <a16:creationId xmlns:a16="http://schemas.microsoft.com/office/drawing/2014/main" xmlns="" id="{2697B596-BF41-4286-957A-278E19551189}"/>
                    </a:ext>
                  </a:extLst>
                </p:cNvPr>
                <p:cNvCxnSpPr>
                  <a:cxnSpLocks/>
                </p:cNvCxnSpPr>
                <p:nvPr/>
              </p:nvCxnSpPr>
              <p:spPr>
                <a:xfrm>
                  <a:off x="9171096" y="263338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9" name="Straight Connector 418">
                  <a:extLst>
                    <a:ext uri="{FF2B5EF4-FFF2-40B4-BE49-F238E27FC236}">
                      <a16:creationId xmlns:a16="http://schemas.microsoft.com/office/drawing/2014/main" xmlns="" id="{B6B6FEA9-34B5-4656-B681-E6227A1B433C}"/>
                    </a:ext>
                  </a:extLst>
                </p:cNvPr>
                <p:cNvCxnSpPr>
                  <a:cxnSpLocks/>
                </p:cNvCxnSpPr>
                <p:nvPr/>
              </p:nvCxnSpPr>
              <p:spPr>
                <a:xfrm>
                  <a:off x="9278553"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0" name="Straight Connector 419">
                  <a:extLst>
                    <a:ext uri="{FF2B5EF4-FFF2-40B4-BE49-F238E27FC236}">
                      <a16:creationId xmlns:a16="http://schemas.microsoft.com/office/drawing/2014/main" xmlns="" id="{F1DE1691-6CB2-4CE1-9B22-C0C6B445673A}"/>
                    </a:ext>
                  </a:extLst>
                </p:cNvPr>
                <p:cNvCxnSpPr>
                  <a:cxnSpLocks/>
                </p:cNvCxnSpPr>
                <p:nvPr/>
              </p:nvCxnSpPr>
              <p:spPr>
                <a:xfrm>
                  <a:off x="9386006" y="263338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1" name="Straight Connector 420">
                  <a:extLst>
                    <a:ext uri="{FF2B5EF4-FFF2-40B4-BE49-F238E27FC236}">
                      <a16:creationId xmlns:a16="http://schemas.microsoft.com/office/drawing/2014/main" xmlns="" id="{3CBAE0DD-DE76-432E-8FAB-03AA21954419}"/>
                    </a:ext>
                  </a:extLst>
                </p:cNvPr>
                <p:cNvCxnSpPr>
                  <a:cxnSpLocks/>
                </p:cNvCxnSpPr>
                <p:nvPr/>
              </p:nvCxnSpPr>
              <p:spPr>
                <a:xfrm>
                  <a:off x="9501086" y="263942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2" name="Straight Connector 421">
                  <a:extLst>
                    <a:ext uri="{FF2B5EF4-FFF2-40B4-BE49-F238E27FC236}">
                      <a16:creationId xmlns:a16="http://schemas.microsoft.com/office/drawing/2014/main" xmlns="" id="{1446CB50-7B31-4EDB-818F-2C588EF29503}"/>
                    </a:ext>
                  </a:extLst>
                </p:cNvPr>
                <p:cNvCxnSpPr>
                  <a:cxnSpLocks/>
                </p:cNvCxnSpPr>
                <p:nvPr/>
              </p:nvCxnSpPr>
              <p:spPr>
                <a:xfrm>
                  <a:off x="9605124"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3" name="Straight Connector 422">
                  <a:extLst>
                    <a:ext uri="{FF2B5EF4-FFF2-40B4-BE49-F238E27FC236}">
                      <a16:creationId xmlns:a16="http://schemas.microsoft.com/office/drawing/2014/main" xmlns="" id="{B945B3CD-A47B-43E6-95E3-EA25D0BBF921}"/>
                    </a:ext>
                  </a:extLst>
                </p:cNvPr>
                <p:cNvCxnSpPr>
                  <a:cxnSpLocks/>
                </p:cNvCxnSpPr>
                <p:nvPr/>
              </p:nvCxnSpPr>
              <p:spPr>
                <a:xfrm>
                  <a:off x="9712584" y="264100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xmlns="" id="{B2404B6A-87DA-4A5F-8EAC-9FDD5AE4F77E}"/>
                    </a:ext>
                  </a:extLst>
                </p:cNvPr>
                <p:cNvCxnSpPr>
                  <a:cxnSpLocks/>
                </p:cNvCxnSpPr>
                <p:nvPr/>
              </p:nvCxnSpPr>
              <p:spPr>
                <a:xfrm>
                  <a:off x="9818324"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5" name="Straight Connector 424">
                  <a:extLst>
                    <a:ext uri="{FF2B5EF4-FFF2-40B4-BE49-F238E27FC236}">
                      <a16:creationId xmlns:a16="http://schemas.microsoft.com/office/drawing/2014/main" xmlns="" id="{A5FD8FCD-9C8E-4211-9323-446405C5EB58}"/>
                    </a:ext>
                  </a:extLst>
                </p:cNvPr>
                <p:cNvCxnSpPr>
                  <a:cxnSpLocks/>
                </p:cNvCxnSpPr>
                <p:nvPr/>
              </p:nvCxnSpPr>
              <p:spPr>
                <a:xfrm>
                  <a:off x="9930067"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6" name="Straight Connector 425">
                  <a:extLst>
                    <a:ext uri="{FF2B5EF4-FFF2-40B4-BE49-F238E27FC236}">
                      <a16:creationId xmlns:a16="http://schemas.microsoft.com/office/drawing/2014/main" xmlns="" id="{A650F010-AB86-4F2F-A289-370E76B594F8}"/>
                    </a:ext>
                  </a:extLst>
                </p:cNvPr>
                <p:cNvCxnSpPr>
                  <a:cxnSpLocks/>
                </p:cNvCxnSpPr>
                <p:nvPr/>
              </p:nvCxnSpPr>
              <p:spPr>
                <a:xfrm>
                  <a:off x="894714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7" name="Straight Connector 426">
                  <a:extLst>
                    <a:ext uri="{FF2B5EF4-FFF2-40B4-BE49-F238E27FC236}">
                      <a16:creationId xmlns:a16="http://schemas.microsoft.com/office/drawing/2014/main" xmlns="" id="{7007CC4D-C195-4BF7-ABEC-BB27920929A9}"/>
                    </a:ext>
                  </a:extLst>
                </p:cNvPr>
                <p:cNvCxnSpPr>
                  <a:cxnSpLocks/>
                </p:cNvCxnSpPr>
                <p:nvPr/>
              </p:nvCxnSpPr>
              <p:spPr>
                <a:xfrm>
                  <a:off x="1002918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409" name="TextBox 408">
                <a:extLst>
                  <a:ext uri="{FF2B5EF4-FFF2-40B4-BE49-F238E27FC236}">
                    <a16:creationId xmlns:a16="http://schemas.microsoft.com/office/drawing/2014/main" xmlns="" id="{69FEEA20-3578-4A35-BC8E-3F5571AE68C6}"/>
                  </a:ext>
                </a:extLst>
              </p:cNvPr>
              <p:cNvSpPr txBox="1"/>
              <p:nvPr/>
            </p:nvSpPr>
            <p:spPr>
              <a:xfrm>
                <a:off x="6565712" y="5306542"/>
                <a:ext cx="246238" cy="515926"/>
              </a:xfrm>
              <a:prstGeom prst="rect">
                <a:avLst/>
              </a:prstGeom>
              <a:noFill/>
            </p:spPr>
            <p:txBody>
              <a:bodyPr wrap="square" rtlCol="0">
                <a:spAutoFit/>
              </a:bodyPr>
              <a:lstStyle/>
              <a:p>
                <a:r>
                  <a:rPr lang="en-US" sz="1200" dirty="0"/>
                  <a:t>4</a:t>
                </a:r>
              </a:p>
            </p:txBody>
          </p:sp>
          <p:sp>
            <p:nvSpPr>
              <p:cNvPr id="410" name="TextBox 409">
                <a:extLst>
                  <a:ext uri="{FF2B5EF4-FFF2-40B4-BE49-F238E27FC236}">
                    <a16:creationId xmlns:a16="http://schemas.microsoft.com/office/drawing/2014/main" xmlns="" id="{3D5A8217-B775-49E4-A33A-50FEEAA28969}"/>
                  </a:ext>
                </a:extLst>
              </p:cNvPr>
              <p:cNvSpPr txBox="1"/>
              <p:nvPr/>
            </p:nvSpPr>
            <p:spPr>
              <a:xfrm>
                <a:off x="5455827" y="5329558"/>
                <a:ext cx="246238" cy="515926"/>
              </a:xfrm>
              <a:prstGeom prst="rect">
                <a:avLst/>
              </a:prstGeom>
              <a:noFill/>
            </p:spPr>
            <p:txBody>
              <a:bodyPr wrap="square" rtlCol="0">
                <a:spAutoFit/>
              </a:bodyPr>
              <a:lstStyle/>
              <a:p>
                <a:r>
                  <a:rPr lang="en-US" sz="1200" dirty="0"/>
                  <a:t>3</a:t>
                </a:r>
              </a:p>
            </p:txBody>
          </p:sp>
          <p:sp>
            <p:nvSpPr>
              <p:cNvPr id="411" name="TextBox 410">
                <a:extLst>
                  <a:ext uri="{FF2B5EF4-FFF2-40B4-BE49-F238E27FC236}">
                    <a16:creationId xmlns:a16="http://schemas.microsoft.com/office/drawing/2014/main" xmlns="" id="{388C4374-0F77-47E3-9FA8-7E539D7B90D2}"/>
                  </a:ext>
                </a:extLst>
              </p:cNvPr>
              <p:cNvSpPr txBox="1"/>
              <p:nvPr/>
            </p:nvSpPr>
            <p:spPr>
              <a:xfrm>
                <a:off x="4376696" y="5299546"/>
                <a:ext cx="246238" cy="515926"/>
              </a:xfrm>
              <a:prstGeom prst="rect">
                <a:avLst/>
              </a:prstGeom>
              <a:noFill/>
            </p:spPr>
            <p:txBody>
              <a:bodyPr wrap="square" rtlCol="0">
                <a:spAutoFit/>
              </a:bodyPr>
              <a:lstStyle/>
              <a:p>
                <a:r>
                  <a:rPr lang="en-US" sz="1200" dirty="0"/>
                  <a:t>2</a:t>
                </a:r>
              </a:p>
            </p:txBody>
          </p:sp>
          <p:sp>
            <p:nvSpPr>
              <p:cNvPr id="412" name="TextBox 411">
                <a:extLst>
                  <a:ext uri="{FF2B5EF4-FFF2-40B4-BE49-F238E27FC236}">
                    <a16:creationId xmlns:a16="http://schemas.microsoft.com/office/drawing/2014/main" xmlns="" id="{7269A43F-7518-44FC-8E74-9EFAD61D90D5}"/>
                  </a:ext>
                </a:extLst>
              </p:cNvPr>
              <p:cNvSpPr txBox="1"/>
              <p:nvPr/>
            </p:nvSpPr>
            <p:spPr>
              <a:xfrm>
                <a:off x="3260910" y="5300124"/>
                <a:ext cx="246238" cy="515926"/>
              </a:xfrm>
              <a:prstGeom prst="rect">
                <a:avLst/>
              </a:prstGeom>
              <a:noFill/>
            </p:spPr>
            <p:txBody>
              <a:bodyPr wrap="square" rtlCol="0">
                <a:spAutoFit/>
              </a:bodyPr>
              <a:lstStyle/>
              <a:p>
                <a:r>
                  <a:rPr lang="en-US" sz="1200" dirty="0"/>
                  <a:t>1</a:t>
                </a:r>
              </a:p>
            </p:txBody>
          </p:sp>
          <p:sp>
            <p:nvSpPr>
              <p:cNvPr id="413" name="TextBox 412">
                <a:extLst>
                  <a:ext uri="{FF2B5EF4-FFF2-40B4-BE49-F238E27FC236}">
                    <a16:creationId xmlns:a16="http://schemas.microsoft.com/office/drawing/2014/main" xmlns="" id="{FA895C8D-824C-47D8-BAC8-4A99A540081B}"/>
                  </a:ext>
                </a:extLst>
              </p:cNvPr>
              <p:cNvSpPr txBox="1"/>
              <p:nvPr/>
            </p:nvSpPr>
            <p:spPr>
              <a:xfrm>
                <a:off x="2164621" y="5283683"/>
                <a:ext cx="246238" cy="515926"/>
              </a:xfrm>
              <a:prstGeom prst="rect">
                <a:avLst/>
              </a:prstGeom>
              <a:noFill/>
            </p:spPr>
            <p:txBody>
              <a:bodyPr wrap="square" rtlCol="0">
                <a:spAutoFit/>
              </a:bodyPr>
              <a:lstStyle/>
              <a:p>
                <a:r>
                  <a:rPr lang="en-US" sz="1200" dirty="0"/>
                  <a:t>0</a:t>
                </a:r>
              </a:p>
            </p:txBody>
          </p:sp>
          <p:sp>
            <p:nvSpPr>
              <p:cNvPr id="414" name="TextBox 413">
                <a:extLst>
                  <a:ext uri="{FF2B5EF4-FFF2-40B4-BE49-F238E27FC236}">
                    <a16:creationId xmlns:a16="http://schemas.microsoft.com/office/drawing/2014/main" xmlns="" id="{E24B7444-0322-458E-B533-FC8306ADDF8E}"/>
                  </a:ext>
                </a:extLst>
              </p:cNvPr>
              <p:cNvSpPr txBox="1"/>
              <p:nvPr/>
            </p:nvSpPr>
            <p:spPr>
              <a:xfrm>
                <a:off x="9829118" y="5329558"/>
                <a:ext cx="246238" cy="515926"/>
              </a:xfrm>
              <a:prstGeom prst="rect">
                <a:avLst/>
              </a:prstGeom>
              <a:noFill/>
            </p:spPr>
            <p:txBody>
              <a:bodyPr wrap="square" rtlCol="0">
                <a:spAutoFit/>
              </a:bodyPr>
              <a:lstStyle/>
              <a:p>
                <a:r>
                  <a:rPr lang="en-US" sz="1200" dirty="0"/>
                  <a:t>7</a:t>
                </a:r>
              </a:p>
            </p:txBody>
          </p:sp>
          <p:sp>
            <p:nvSpPr>
              <p:cNvPr id="415" name="TextBox 414">
                <a:extLst>
                  <a:ext uri="{FF2B5EF4-FFF2-40B4-BE49-F238E27FC236}">
                    <a16:creationId xmlns:a16="http://schemas.microsoft.com/office/drawing/2014/main" xmlns="" id="{036AB4CB-3B6E-4DBD-A2C9-D20DFC9737C2}"/>
                  </a:ext>
                </a:extLst>
              </p:cNvPr>
              <p:cNvSpPr txBox="1"/>
              <p:nvPr/>
            </p:nvSpPr>
            <p:spPr>
              <a:xfrm>
                <a:off x="8748706" y="5306542"/>
                <a:ext cx="246238" cy="515926"/>
              </a:xfrm>
              <a:prstGeom prst="rect">
                <a:avLst/>
              </a:prstGeom>
              <a:noFill/>
            </p:spPr>
            <p:txBody>
              <a:bodyPr wrap="square" rtlCol="0">
                <a:spAutoFit/>
              </a:bodyPr>
              <a:lstStyle/>
              <a:p>
                <a:r>
                  <a:rPr lang="en-US" sz="1200" dirty="0"/>
                  <a:t>6</a:t>
                </a:r>
              </a:p>
            </p:txBody>
          </p:sp>
          <p:sp>
            <p:nvSpPr>
              <p:cNvPr id="416" name="TextBox 415">
                <a:extLst>
                  <a:ext uri="{FF2B5EF4-FFF2-40B4-BE49-F238E27FC236}">
                    <a16:creationId xmlns:a16="http://schemas.microsoft.com/office/drawing/2014/main" xmlns="" id="{AAA8FD8C-0F13-474C-BB38-3379AFDB95E2}"/>
                  </a:ext>
                </a:extLst>
              </p:cNvPr>
              <p:cNvSpPr txBox="1"/>
              <p:nvPr/>
            </p:nvSpPr>
            <p:spPr>
              <a:xfrm>
                <a:off x="7659777" y="5313527"/>
                <a:ext cx="246238" cy="515926"/>
              </a:xfrm>
              <a:prstGeom prst="rect">
                <a:avLst/>
              </a:prstGeom>
              <a:noFill/>
            </p:spPr>
            <p:txBody>
              <a:bodyPr wrap="square" rtlCol="0">
                <a:spAutoFit/>
              </a:bodyPr>
              <a:lstStyle/>
              <a:p>
                <a:r>
                  <a:rPr lang="en-US" sz="1200" dirty="0"/>
                  <a:t>5</a:t>
                </a:r>
              </a:p>
            </p:txBody>
          </p:sp>
        </p:grpSp>
        <p:grpSp>
          <p:nvGrpSpPr>
            <p:cNvPr id="33" name="Group 654">
              <a:extLst>
                <a:ext uri="{FF2B5EF4-FFF2-40B4-BE49-F238E27FC236}">
                  <a16:creationId xmlns:a16="http://schemas.microsoft.com/office/drawing/2014/main" xmlns="" id="{5573599E-4EF1-4600-91C4-2161518088C7}"/>
                </a:ext>
              </a:extLst>
            </p:cNvPr>
            <p:cNvGrpSpPr/>
            <p:nvPr/>
          </p:nvGrpSpPr>
          <p:grpSpPr>
            <a:xfrm rot="5904945">
              <a:off x="3139354" y="3766420"/>
              <a:ext cx="363715" cy="2742872"/>
              <a:chOff x="11398234" y="1837290"/>
              <a:chExt cx="381004" cy="3705832"/>
            </a:xfrm>
            <a:effectLst>
              <a:reflection blurRad="6350" stA="50000" endA="300" endPos="90000" dist="50800" dir="5400000" sy="-100000" algn="bl" rotWithShape="0"/>
            </a:effectLst>
          </p:grpSpPr>
          <p:sp>
            <p:nvSpPr>
              <p:cNvPr id="397" name="Rectangle 396">
                <a:extLst>
                  <a:ext uri="{FF2B5EF4-FFF2-40B4-BE49-F238E27FC236}">
                    <a16:creationId xmlns:a16="http://schemas.microsoft.com/office/drawing/2014/main" xmlns="" id="{D885FA48-7783-4978-9F33-898A98799DEE}"/>
                  </a:ext>
                </a:extLst>
              </p:cNvPr>
              <p:cNvSpPr/>
              <p:nvPr/>
            </p:nvSpPr>
            <p:spPr>
              <a:xfrm rot="21537726">
                <a:off x="11433311" y="2015673"/>
                <a:ext cx="339555" cy="3077488"/>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a:p>
            </p:txBody>
          </p:sp>
          <p:sp>
            <p:nvSpPr>
              <p:cNvPr id="398" name="Rectangle 397">
                <a:extLst>
                  <a:ext uri="{FF2B5EF4-FFF2-40B4-BE49-F238E27FC236}">
                    <a16:creationId xmlns:a16="http://schemas.microsoft.com/office/drawing/2014/main" xmlns="" id="{958973FB-3306-44B6-992D-A50D90D9B277}"/>
                  </a:ext>
                </a:extLst>
              </p:cNvPr>
              <p:cNvSpPr/>
              <p:nvPr/>
            </p:nvSpPr>
            <p:spPr>
              <a:xfrm rot="21537726">
                <a:off x="11398234" y="1837290"/>
                <a:ext cx="339555" cy="280219"/>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399" name="Isosceles Triangle 398">
                <a:extLst>
                  <a:ext uri="{FF2B5EF4-FFF2-40B4-BE49-F238E27FC236}">
                    <a16:creationId xmlns:a16="http://schemas.microsoft.com/office/drawing/2014/main" xmlns="" id="{B389FFF3-74BD-41DF-9689-735BE9E98269}"/>
                  </a:ext>
                </a:extLst>
              </p:cNvPr>
              <p:cNvSpPr/>
              <p:nvPr/>
            </p:nvSpPr>
            <p:spPr>
              <a:xfrm rot="10737726">
                <a:off x="11446671" y="5071881"/>
                <a:ext cx="332567" cy="39793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400" name="Isosceles Triangle 399">
                <a:extLst>
                  <a:ext uri="{FF2B5EF4-FFF2-40B4-BE49-F238E27FC236}">
                    <a16:creationId xmlns:a16="http://schemas.microsoft.com/office/drawing/2014/main" xmlns="" id="{B7AD9CF2-15D3-489F-BB34-147447D88962}"/>
                  </a:ext>
                </a:extLst>
              </p:cNvPr>
              <p:cNvSpPr/>
              <p:nvPr/>
            </p:nvSpPr>
            <p:spPr>
              <a:xfrm rot="10737726">
                <a:off x="11549294" y="5290056"/>
                <a:ext cx="122618" cy="25306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cxnSp>
          <p:nvCxnSpPr>
            <p:cNvPr id="34" name="Straight Connector 33"/>
            <p:cNvCxnSpPr/>
            <p:nvPr/>
          </p:nvCxnSpPr>
          <p:spPr>
            <a:xfrm flipH="1">
              <a:off x="4840286" y="2607711"/>
              <a:ext cx="2475516" cy="2264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429">
              <a:extLst>
                <a:ext uri="{FF2B5EF4-FFF2-40B4-BE49-F238E27FC236}">
                  <a16:creationId xmlns:a16="http://schemas.microsoft.com/office/drawing/2014/main" xmlns="" id="{C2B7510F-FACD-4F7E-99F6-55F8DE593CA0}"/>
                </a:ext>
              </a:extLst>
            </p:cNvPr>
            <p:cNvGrpSpPr/>
            <p:nvPr/>
          </p:nvGrpSpPr>
          <p:grpSpPr>
            <a:xfrm rot="19027309">
              <a:off x="2782780" y="3920390"/>
              <a:ext cx="6337542" cy="1736698"/>
              <a:chOff x="2115436" y="4580566"/>
              <a:chExt cx="8739797" cy="1264918"/>
            </a:xfrm>
            <a:effectLst>
              <a:reflection blurRad="6350" stA="50000" endA="300" endPos="90000" dist="50800" dir="5400000" sy="-100000" algn="bl" rotWithShape="0"/>
            </a:effectLst>
          </p:grpSpPr>
          <p:sp>
            <p:nvSpPr>
              <p:cNvPr id="310" name="Rectangle: Single Corner Rounded 430">
                <a:extLst>
                  <a:ext uri="{FF2B5EF4-FFF2-40B4-BE49-F238E27FC236}">
                    <a16:creationId xmlns:a16="http://schemas.microsoft.com/office/drawing/2014/main" xmlns="" id="{90E1E014-CD89-4307-AF8D-99C802786EE2}"/>
                  </a:ext>
                </a:extLst>
              </p:cNvPr>
              <p:cNvSpPr/>
              <p:nvPr/>
            </p:nvSpPr>
            <p:spPr>
              <a:xfrm>
                <a:off x="2115436" y="4580566"/>
                <a:ext cx="8739797" cy="1021873"/>
              </a:xfrm>
              <a:prstGeom prst="round1Rect">
                <a:avLst/>
              </a:prstGeom>
              <a:gradFill flip="none" rotWithShape="1">
                <a:gsLst>
                  <a:gs pos="14000">
                    <a:schemeClr val="bg2">
                      <a:lumMod val="0"/>
                      <a:lumOff val="100000"/>
                      <a:alpha val="0"/>
                    </a:schemeClr>
                  </a:gs>
                  <a:gs pos="100000">
                    <a:schemeClr val="accent5">
                      <a:lumMod val="27000"/>
                      <a:lumOff val="73000"/>
                    </a:schemeClr>
                  </a:gs>
                </a:gsLst>
                <a:path path="shape">
                  <a:fillToRect l="50000" t="50000" r="50000" b="50000"/>
                </a:path>
                <a:tileRect/>
              </a:gradFill>
              <a:ln w="28575" cap="rnd">
                <a:gradFill flip="none" rotWithShape="1">
                  <a:gsLst>
                    <a:gs pos="0">
                      <a:schemeClr val="accent1">
                        <a:lumMod val="0"/>
                        <a:lumOff val="100000"/>
                      </a:schemeClr>
                    </a:gs>
                    <a:gs pos="11000">
                      <a:srgbClr val="29C7C7"/>
                    </a:gs>
                    <a:gs pos="6000">
                      <a:schemeClr val="bg2"/>
                    </a:gs>
                  </a:gsLst>
                  <a:path path="shape">
                    <a:fillToRect l="50000" t="50000" r="50000" b="50000"/>
                  </a:path>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5900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grpSp>
            <p:nvGrpSpPr>
              <p:cNvPr id="311" name="Group 431">
                <a:extLst>
                  <a:ext uri="{FF2B5EF4-FFF2-40B4-BE49-F238E27FC236}">
                    <a16:creationId xmlns:a16="http://schemas.microsoft.com/office/drawing/2014/main" xmlns="" id="{760C38BB-EBF0-43FE-B9C7-85EC29B47A3F}"/>
                  </a:ext>
                </a:extLst>
              </p:cNvPr>
              <p:cNvGrpSpPr/>
              <p:nvPr/>
            </p:nvGrpSpPr>
            <p:grpSpPr>
              <a:xfrm>
                <a:off x="2285902" y="4970332"/>
                <a:ext cx="982919" cy="457200"/>
                <a:chOff x="5013862" y="1667039"/>
                <a:chExt cx="982919" cy="457200"/>
              </a:xfrm>
            </p:grpSpPr>
            <p:cxnSp>
              <p:nvCxnSpPr>
                <p:cNvPr id="387" name="Straight Connector 386">
                  <a:extLst>
                    <a:ext uri="{FF2B5EF4-FFF2-40B4-BE49-F238E27FC236}">
                      <a16:creationId xmlns:a16="http://schemas.microsoft.com/office/drawing/2014/main" xmlns="" id="{ADF16744-0EDE-48BB-9C71-A8DE6DF982D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88" name="Straight Connector 387">
                  <a:extLst>
                    <a:ext uri="{FF2B5EF4-FFF2-40B4-BE49-F238E27FC236}">
                      <a16:creationId xmlns:a16="http://schemas.microsoft.com/office/drawing/2014/main" xmlns="" id="{CD52A93E-139D-45B0-AB1B-E9264D1E0F28}"/>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89" name="Straight Connector 388">
                  <a:extLst>
                    <a:ext uri="{FF2B5EF4-FFF2-40B4-BE49-F238E27FC236}">
                      <a16:creationId xmlns:a16="http://schemas.microsoft.com/office/drawing/2014/main" xmlns="" id="{1A4C6895-8711-43AB-B4D9-89DC6E2FDE0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90" name="Straight Connector 389">
                  <a:extLst>
                    <a:ext uri="{FF2B5EF4-FFF2-40B4-BE49-F238E27FC236}">
                      <a16:creationId xmlns:a16="http://schemas.microsoft.com/office/drawing/2014/main" xmlns="" id="{E0B015C6-DE34-4D6F-BC24-CAEA8B2C9890}"/>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91" name="Straight Connector 390">
                  <a:extLst>
                    <a:ext uri="{FF2B5EF4-FFF2-40B4-BE49-F238E27FC236}">
                      <a16:creationId xmlns:a16="http://schemas.microsoft.com/office/drawing/2014/main" xmlns="" id="{9FCE5671-0B49-421B-A8DE-EAD3C98FD5BD}"/>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92" name="Straight Connector 391">
                  <a:extLst>
                    <a:ext uri="{FF2B5EF4-FFF2-40B4-BE49-F238E27FC236}">
                      <a16:creationId xmlns:a16="http://schemas.microsoft.com/office/drawing/2014/main" xmlns="" id="{38B9ED9C-5615-42E6-B4C9-4D5170769783}"/>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93" name="Straight Connector 392">
                  <a:extLst>
                    <a:ext uri="{FF2B5EF4-FFF2-40B4-BE49-F238E27FC236}">
                      <a16:creationId xmlns:a16="http://schemas.microsoft.com/office/drawing/2014/main" xmlns="" id="{80ED3500-43D8-4F04-B497-F782C4B71486}"/>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94" name="Straight Connector 393">
                  <a:extLst>
                    <a:ext uri="{FF2B5EF4-FFF2-40B4-BE49-F238E27FC236}">
                      <a16:creationId xmlns:a16="http://schemas.microsoft.com/office/drawing/2014/main" xmlns="" id="{D54DB0B1-5E0D-42E0-A588-76DF903275B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95" name="Straight Connector 394">
                  <a:extLst>
                    <a:ext uri="{FF2B5EF4-FFF2-40B4-BE49-F238E27FC236}">
                      <a16:creationId xmlns:a16="http://schemas.microsoft.com/office/drawing/2014/main" xmlns="" id="{B16E6238-3291-447D-9090-1A4C6CB74718}"/>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96" name="Straight Connector 395">
                  <a:extLst>
                    <a:ext uri="{FF2B5EF4-FFF2-40B4-BE49-F238E27FC236}">
                      <a16:creationId xmlns:a16="http://schemas.microsoft.com/office/drawing/2014/main" xmlns="" id="{CFC4BABD-3132-40B4-A8F1-4177FB0CB9B0}"/>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312" name="Group 432">
                <a:extLst>
                  <a:ext uri="{FF2B5EF4-FFF2-40B4-BE49-F238E27FC236}">
                    <a16:creationId xmlns:a16="http://schemas.microsoft.com/office/drawing/2014/main" xmlns="" id="{5DB80D4C-1293-40BA-B179-E7AD0B3D2BA9}"/>
                  </a:ext>
                </a:extLst>
              </p:cNvPr>
              <p:cNvGrpSpPr/>
              <p:nvPr/>
            </p:nvGrpSpPr>
            <p:grpSpPr>
              <a:xfrm>
                <a:off x="7791412" y="4985601"/>
                <a:ext cx="982919" cy="457200"/>
                <a:chOff x="5013862" y="1667039"/>
                <a:chExt cx="982919" cy="457200"/>
              </a:xfrm>
            </p:grpSpPr>
            <p:cxnSp>
              <p:nvCxnSpPr>
                <p:cNvPr id="377" name="Straight Connector 376">
                  <a:extLst>
                    <a:ext uri="{FF2B5EF4-FFF2-40B4-BE49-F238E27FC236}">
                      <a16:creationId xmlns:a16="http://schemas.microsoft.com/office/drawing/2014/main" xmlns="" id="{28314640-8161-41B4-BCC1-6FF583695B96}"/>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78" name="Straight Connector 377">
                  <a:extLst>
                    <a:ext uri="{FF2B5EF4-FFF2-40B4-BE49-F238E27FC236}">
                      <a16:creationId xmlns:a16="http://schemas.microsoft.com/office/drawing/2014/main" xmlns="" id="{50071B1F-D47B-4F66-A9B3-65A8B9EA320B}"/>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79" name="Straight Connector 378">
                  <a:extLst>
                    <a:ext uri="{FF2B5EF4-FFF2-40B4-BE49-F238E27FC236}">
                      <a16:creationId xmlns:a16="http://schemas.microsoft.com/office/drawing/2014/main" xmlns="" id="{1CBEC195-ED57-46B8-B188-6A255F4AB68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80" name="Straight Connector 379">
                  <a:extLst>
                    <a:ext uri="{FF2B5EF4-FFF2-40B4-BE49-F238E27FC236}">
                      <a16:creationId xmlns:a16="http://schemas.microsoft.com/office/drawing/2014/main" xmlns="" id="{381BF573-664B-4FE4-8E22-6737A88FBC73}"/>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81" name="Straight Connector 380">
                  <a:extLst>
                    <a:ext uri="{FF2B5EF4-FFF2-40B4-BE49-F238E27FC236}">
                      <a16:creationId xmlns:a16="http://schemas.microsoft.com/office/drawing/2014/main" xmlns="" id="{55AEC1F8-D956-4E53-BD2A-A9DB7D8408F9}"/>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82" name="Straight Connector 381">
                  <a:extLst>
                    <a:ext uri="{FF2B5EF4-FFF2-40B4-BE49-F238E27FC236}">
                      <a16:creationId xmlns:a16="http://schemas.microsoft.com/office/drawing/2014/main" xmlns="" id="{98A39541-88EA-48A9-84F7-DB3EC22B847A}"/>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83" name="Straight Connector 382">
                  <a:extLst>
                    <a:ext uri="{FF2B5EF4-FFF2-40B4-BE49-F238E27FC236}">
                      <a16:creationId xmlns:a16="http://schemas.microsoft.com/office/drawing/2014/main" xmlns="" id="{173C27C9-8785-44FA-9BE6-AA773F8C590D}"/>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84" name="Straight Connector 383">
                  <a:extLst>
                    <a:ext uri="{FF2B5EF4-FFF2-40B4-BE49-F238E27FC236}">
                      <a16:creationId xmlns:a16="http://schemas.microsoft.com/office/drawing/2014/main" xmlns="" id="{F6E2D8CF-79DE-41DD-A626-20DD25D6CA9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85" name="Straight Connector 384">
                  <a:extLst>
                    <a:ext uri="{FF2B5EF4-FFF2-40B4-BE49-F238E27FC236}">
                      <a16:creationId xmlns:a16="http://schemas.microsoft.com/office/drawing/2014/main" xmlns="" id="{9575B2F2-AEF5-4D12-A709-0DB80250716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86" name="Straight Connector 385">
                  <a:extLst>
                    <a:ext uri="{FF2B5EF4-FFF2-40B4-BE49-F238E27FC236}">
                      <a16:creationId xmlns:a16="http://schemas.microsoft.com/office/drawing/2014/main" xmlns="" id="{C4907C9A-AEAB-4F19-9618-CDEE08194464}"/>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313" name="Group 433">
                <a:extLst>
                  <a:ext uri="{FF2B5EF4-FFF2-40B4-BE49-F238E27FC236}">
                    <a16:creationId xmlns:a16="http://schemas.microsoft.com/office/drawing/2014/main" xmlns="" id="{28FD79C7-BB59-4DBB-9B37-CA125D8E1A8F}"/>
                  </a:ext>
                </a:extLst>
              </p:cNvPr>
              <p:cNvGrpSpPr/>
              <p:nvPr/>
            </p:nvGrpSpPr>
            <p:grpSpPr>
              <a:xfrm>
                <a:off x="6691156" y="4980951"/>
                <a:ext cx="982919" cy="457200"/>
                <a:chOff x="5013862" y="1667039"/>
                <a:chExt cx="982919" cy="457200"/>
              </a:xfrm>
            </p:grpSpPr>
            <p:cxnSp>
              <p:nvCxnSpPr>
                <p:cNvPr id="367" name="Straight Connector 366">
                  <a:extLst>
                    <a:ext uri="{FF2B5EF4-FFF2-40B4-BE49-F238E27FC236}">
                      <a16:creationId xmlns:a16="http://schemas.microsoft.com/office/drawing/2014/main" xmlns="" id="{D7CDB61B-54F0-4D5A-B587-9EE56ACA0CC3}"/>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68" name="Straight Connector 367">
                  <a:extLst>
                    <a:ext uri="{FF2B5EF4-FFF2-40B4-BE49-F238E27FC236}">
                      <a16:creationId xmlns:a16="http://schemas.microsoft.com/office/drawing/2014/main" xmlns="" id="{15425569-4859-4E63-AABD-695D7412A35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69" name="Straight Connector 368">
                  <a:extLst>
                    <a:ext uri="{FF2B5EF4-FFF2-40B4-BE49-F238E27FC236}">
                      <a16:creationId xmlns:a16="http://schemas.microsoft.com/office/drawing/2014/main" xmlns="" id="{3F863D37-1AC7-4AFA-A949-45E8ABB269D6}"/>
                    </a:ext>
                  </a:extLst>
                </p:cNvPr>
                <p:cNvCxnSpPr>
                  <a:cxnSpLocks/>
                </p:cNvCxnSpPr>
                <p:nvPr/>
              </p:nvCxnSpPr>
              <p:spPr>
                <a:xfrm>
                  <a:off x="5345268" y="1679310"/>
                  <a:ext cx="0" cy="22085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70" name="Straight Connector 369">
                  <a:extLst>
                    <a:ext uri="{FF2B5EF4-FFF2-40B4-BE49-F238E27FC236}">
                      <a16:creationId xmlns:a16="http://schemas.microsoft.com/office/drawing/2014/main" xmlns="" id="{B7F59649-D2FA-47E8-B7D0-C70FC6DA71FB}"/>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71" name="Straight Connector 370">
                  <a:extLst>
                    <a:ext uri="{FF2B5EF4-FFF2-40B4-BE49-F238E27FC236}">
                      <a16:creationId xmlns:a16="http://schemas.microsoft.com/office/drawing/2014/main" xmlns="" id="{173D209F-71E6-4AC0-82E9-42D6572AB1E5}"/>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72" name="Straight Connector 371">
                  <a:extLst>
                    <a:ext uri="{FF2B5EF4-FFF2-40B4-BE49-F238E27FC236}">
                      <a16:creationId xmlns:a16="http://schemas.microsoft.com/office/drawing/2014/main" xmlns="" id="{EF284819-E5C0-4D36-9B59-73A93406DD9C}"/>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73" name="Straight Connector 372">
                  <a:extLst>
                    <a:ext uri="{FF2B5EF4-FFF2-40B4-BE49-F238E27FC236}">
                      <a16:creationId xmlns:a16="http://schemas.microsoft.com/office/drawing/2014/main" xmlns="" id="{CD4D78C4-8B7F-43E4-888A-0A0A4AB132DA}"/>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74" name="Straight Connector 373">
                  <a:extLst>
                    <a:ext uri="{FF2B5EF4-FFF2-40B4-BE49-F238E27FC236}">
                      <a16:creationId xmlns:a16="http://schemas.microsoft.com/office/drawing/2014/main" xmlns="" id="{5D711B48-0F81-427C-81BA-99803DA8DBD4}"/>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75" name="Straight Connector 374">
                  <a:extLst>
                    <a:ext uri="{FF2B5EF4-FFF2-40B4-BE49-F238E27FC236}">
                      <a16:creationId xmlns:a16="http://schemas.microsoft.com/office/drawing/2014/main" xmlns="" id="{047D2726-CB2D-4801-BE28-3B71A30AC1BB}"/>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76" name="Straight Connector 375">
                  <a:extLst>
                    <a:ext uri="{FF2B5EF4-FFF2-40B4-BE49-F238E27FC236}">
                      <a16:creationId xmlns:a16="http://schemas.microsoft.com/office/drawing/2014/main" xmlns="" id="{334B28DA-F01F-441A-B15B-EEBFE064E628}"/>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314" name="Group 434">
                <a:extLst>
                  <a:ext uri="{FF2B5EF4-FFF2-40B4-BE49-F238E27FC236}">
                    <a16:creationId xmlns:a16="http://schemas.microsoft.com/office/drawing/2014/main" xmlns="" id="{BE13F509-582B-42BD-B90E-C7D4F37128DF}"/>
                  </a:ext>
                </a:extLst>
              </p:cNvPr>
              <p:cNvGrpSpPr/>
              <p:nvPr/>
            </p:nvGrpSpPr>
            <p:grpSpPr>
              <a:xfrm>
                <a:off x="5594170" y="4974636"/>
                <a:ext cx="982919" cy="457200"/>
                <a:chOff x="5013862" y="1667039"/>
                <a:chExt cx="982919" cy="457200"/>
              </a:xfrm>
            </p:grpSpPr>
            <p:cxnSp>
              <p:nvCxnSpPr>
                <p:cNvPr id="357" name="Straight Connector 356">
                  <a:extLst>
                    <a:ext uri="{FF2B5EF4-FFF2-40B4-BE49-F238E27FC236}">
                      <a16:creationId xmlns:a16="http://schemas.microsoft.com/office/drawing/2014/main" xmlns="" id="{5C9D1BF8-05D3-48C0-8C25-CB60A6F696E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58" name="Straight Connector 357">
                  <a:extLst>
                    <a:ext uri="{FF2B5EF4-FFF2-40B4-BE49-F238E27FC236}">
                      <a16:creationId xmlns:a16="http://schemas.microsoft.com/office/drawing/2014/main" xmlns="" id="{75873AE0-7D57-442A-BDED-1DA9792F0935}"/>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59" name="Straight Connector 358">
                  <a:extLst>
                    <a:ext uri="{FF2B5EF4-FFF2-40B4-BE49-F238E27FC236}">
                      <a16:creationId xmlns:a16="http://schemas.microsoft.com/office/drawing/2014/main" xmlns="" id="{3DA64884-8D50-427E-8DE8-C216F7168F3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60" name="Straight Connector 359">
                  <a:extLst>
                    <a:ext uri="{FF2B5EF4-FFF2-40B4-BE49-F238E27FC236}">
                      <a16:creationId xmlns:a16="http://schemas.microsoft.com/office/drawing/2014/main" xmlns="" id="{117076AB-9C1F-443E-A2B7-14720CEDF016}"/>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61" name="Straight Connector 360">
                  <a:extLst>
                    <a:ext uri="{FF2B5EF4-FFF2-40B4-BE49-F238E27FC236}">
                      <a16:creationId xmlns:a16="http://schemas.microsoft.com/office/drawing/2014/main" xmlns="" id="{DD2D982A-66EA-4C01-8F6D-46F5BE224624}"/>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62" name="Straight Connector 361">
                  <a:extLst>
                    <a:ext uri="{FF2B5EF4-FFF2-40B4-BE49-F238E27FC236}">
                      <a16:creationId xmlns:a16="http://schemas.microsoft.com/office/drawing/2014/main" xmlns="" id="{4AB5F5F5-544D-49BA-8450-10DC4E78C69F}"/>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63" name="Straight Connector 362">
                  <a:extLst>
                    <a:ext uri="{FF2B5EF4-FFF2-40B4-BE49-F238E27FC236}">
                      <a16:creationId xmlns:a16="http://schemas.microsoft.com/office/drawing/2014/main" xmlns="" id="{D3279292-5F09-4D37-815A-98752B81D024}"/>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64" name="Straight Connector 363">
                  <a:extLst>
                    <a:ext uri="{FF2B5EF4-FFF2-40B4-BE49-F238E27FC236}">
                      <a16:creationId xmlns:a16="http://schemas.microsoft.com/office/drawing/2014/main" xmlns="" id="{F8AB1F17-A3E2-42E2-809E-21105EEA99F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65" name="Straight Connector 364">
                  <a:extLst>
                    <a:ext uri="{FF2B5EF4-FFF2-40B4-BE49-F238E27FC236}">
                      <a16:creationId xmlns:a16="http://schemas.microsoft.com/office/drawing/2014/main" xmlns="" id="{24230516-4FF5-4F4B-9CE8-5F26A2ADD99A}"/>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66" name="Straight Connector 365">
                  <a:extLst>
                    <a:ext uri="{FF2B5EF4-FFF2-40B4-BE49-F238E27FC236}">
                      <a16:creationId xmlns:a16="http://schemas.microsoft.com/office/drawing/2014/main" xmlns="" id="{EC89E948-7821-4EA0-B9EE-646A39E8C3EB}"/>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315" name="Group 435">
                <a:extLst>
                  <a:ext uri="{FF2B5EF4-FFF2-40B4-BE49-F238E27FC236}">
                    <a16:creationId xmlns:a16="http://schemas.microsoft.com/office/drawing/2014/main" xmlns="" id="{2D0E498F-4095-41CA-86AA-A1FB01C19E61}"/>
                  </a:ext>
                </a:extLst>
              </p:cNvPr>
              <p:cNvGrpSpPr/>
              <p:nvPr/>
            </p:nvGrpSpPr>
            <p:grpSpPr>
              <a:xfrm>
                <a:off x="4507128" y="4984048"/>
                <a:ext cx="982919" cy="457200"/>
                <a:chOff x="5013862" y="1667039"/>
                <a:chExt cx="982919" cy="457200"/>
              </a:xfrm>
            </p:grpSpPr>
            <p:cxnSp>
              <p:nvCxnSpPr>
                <p:cNvPr id="347" name="Straight Connector 346">
                  <a:extLst>
                    <a:ext uri="{FF2B5EF4-FFF2-40B4-BE49-F238E27FC236}">
                      <a16:creationId xmlns:a16="http://schemas.microsoft.com/office/drawing/2014/main" xmlns="" id="{DD6C32A6-7413-4D89-A1DB-2622BEDA0C2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48" name="Straight Connector 347">
                  <a:extLst>
                    <a:ext uri="{FF2B5EF4-FFF2-40B4-BE49-F238E27FC236}">
                      <a16:creationId xmlns:a16="http://schemas.microsoft.com/office/drawing/2014/main" xmlns="" id="{61FBFBC1-9FD7-4A30-A275-71A8EE68E90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49" name="Straight Connector 348">
                  <a:extLst>
                    <a:ext uri="{FF2B5EF4-FFF2-40B4-BE49-F238E27FC236}">
                      <a16:creationId xmlns:a16="http://schemas.microsoft.com/office/drawing/2014/main" xmlns="" id="{F544D3F7-F713-4ECB-A127-C543D876E25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50" name="Straight Connector 349">
                  <a:extLst>
                    <a:ext uri="{FF2B5EF4-FFF2-40B4-BE49-F238E27FC236}">
                      <a16:creationId xmlns:a16="http://schemas.microsoft.com/office/drawing/2014/main" xmlns="" id="{280945E2-69FD-435F-B1D9-F05008143F2F}"/>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51" name="Straight Connector 350">
                  <a:extLst>
                    <a:ext uri="{FF2B5EF4-FFF2-40B4-BE49-F238E27FC236}">
                      <a16:creationId xmlns:a16="http://schemas.microsoft.com/office/drawing/2014/main" xmlns="" id="{C51D0277-E94E-4763-A6A3-BD240384CBEA}"/>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52" name="Straight Connector 351">
                  <a:extLst>
                    <a:ext uri="{FF2B5EF4-FFF2-40B4-BE49-F238E27FC236}">
                      <a16:creationId xmlns:a16="http://schemas.microsoft.com/office/drawing/2014/main" xmlns="" id="{7534064A-844B-4293-AC71-CB655419A0D4}"/>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53" name="Straight Connector 352">
                  <a:extLst>
                    <a:ext uri="{FF2B5EF4-FFF2-40B4-BE49-F238E27FC236}">
                      <a16:creationId xmlns:a16="http://schemas.microsoft.com/office/drawing/2014/main" xmlns="" id="{16AC418D-C1D6-4A44-808C-AFFFB04FA2D8}"/>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54" name="Straight Connector 353">
                  <a:extLst>
                    <a:ext uri="{FF2B5EF4-FFF2-40B4-BE49-F238E27FC236}">
                      <a16:creationId xmlns:a16="http://schemas.microsoft.com/office/drawing/2014/main" xmlns="" id="{2D0FBE39-9982-4BE0-A2B0-A488D3DDE6B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55" name="Straight Connector 354">
                  <a:extLst>
                    <a:ext uri="{FF2B5EF4-FFF2-40B4-BE49-F238E27FC236}">
                      <a16:creationId xmlns:a16="http://schemas.microsoft.com/office/drawing/2014/main" xmlns="" id="{6044136F-9AD1-44D2-BB4B-5B657800EAA6}"/>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56" name="Straight Connector 355">
                  <a:extLst>
                    <a:ext uri="{FF2B5EF4-FFF2-40B4-BE49-F238E27FC236}">
                      <a16:creationId xmlns:a16="http://schemas.microsoft.com/office/drawing/2014/main" xmlns="" id="{67D12174-A987-4A53-B983-1C0EE09C8F0C}"/>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316" name="Group 436">
                <a:extLst>
                  <a:ext uri="{FF2B5EF4-FFF2-40B4-BE49-F238E27FC236}">
                    <a16:creationId xmlns:a16="http://schemas.microsoft.com/office/drawing/2014/main" xmlns="" id="{6B43BEE0-1706-41DA-A114-AE4AB739091D}"/>
                  </a:ext>
                </a:extLst>
              </p:cNvPr>
              <p:cNvGrpSpPr/>
              <p:nvPr/>
            </p:nvGrpSpPr>
            <p:grpSpPr>
              <a:xfrm>
                <a:off x="3393778" y="4968806"/>
                <a:ext cx="982919" cy="457200"/>
                <a:chOff x="5013862" y="1667039"/>
                <a:chExt cx="982919" cy="457200"/>
              </a:xfrm>
            </p:grpSpPr>
            <p:cxnSp>
              <p:nvCxnSpPr>
                <p:cNvPr id="337" name="Straight Connector 336">
                  <a:extLst>
                    <a:ext uri="{FF2B5EF4-FFF2-40B4-BE49-F238E27FC236}">
                      <a16:creationId xmlns:a16="http://schemas.microsoft.com/office/drawing/2014/main" xmlns="" id="{071D7469-1F4B-426D-BDE7-B30630F5EAD0}"/>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38" name="Straight Connector 337">
                  <a:extLst>
                    <a:ext uri="{FF2B5EF4-FFF2-40B4-BE49-F238E27FC236}">
                      <a16:creationId xmlns:a16="http://schemas.microsoft.com/office/drawing/2014/main" xmlns="" id="{C369FAF0-009E-453B-A3E1-8C71491311EA}"/>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39" name="Straight Connector 338">
                  <a:extLst>
                    <a:ext uri="{FF2B5EF4-FFF2-40B4-BE49-F238E27FC236}">
                      <a16:creationId xmlns:a16="http://schemas.microsoft.com/office/drawing/2014/main" xmlns="" id="{41C0AD42-AFD9-4AC9-9924-78E1541E60EB}"/>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40" name="Straight Connector 339">
                  <a:extLst>
                    <a:ext uri="{FF2B5EF4-FFF2-40B4-BE49-F238E27FC236}">
                      <a16:creationId xmlns:a16="http://schemas.microsoft.com/office/drawing/2014/main" xmlns="" id="{B27143C1-49B2-4516-8B67-A4C08C151502}"/>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41" name="Straight Connector 340">
                  <a:extLst>
                    <a:ext uri="{FF2B5EF4-FFF2-40B4-BE49-F238E27FC236}">
                      <a16:creationId xmlns:a16="http://schemas.microsoft.com/office/drawing/2014/main" xmlns="" id="{7E17D6AD-45A0-4C24-8409-13BBBC01A461}"/>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42" name="Straight Connector 341">
                  <a:extLst>
                    <a:ext uri="{FF2B5EF4-FFF2-40B4-BE49-F238E27FC236}">
                      <a16:creationId xmlns:a16="http://schemas.microsoft.com/office/drawing/2014/main" xmlns="" id="{F1CDC009-998C-4200-94EA-51266DBAC182}"/>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43" name="Straight Connector 342">
                  <a:extLst>
                    <a:ext uri="{FF2B5EF4-FFF2-40B4-BE49-F238E27FC236}">
                      <a16:creationId xmlns:a16="http://schemas.microsoft.com/office/drawing/2014/main" xmlns="" id="{D8DF674E-69DA-440E-8BAD-B03E3CA4C749}"/>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44" name="Straight Connector 343">
                  <a:extLst>
                    <a:ext uri="{FF2B5EF4-FFF2-40B4-BE49-F238E27FC236}">
                      <a16:creationId xmlns:a16="http://schemas.microsoft.com/office/drawing/2014/main" xmlns="" id="{F4E188F9-10DD-4534-8F64-DD2C0D3F7C7C}"/>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45" name="Straight Connector 344">
                  <a:extLst>
                    <a:ext uri="{FF2B5EF4-FFF2-40B4-BE49-F238E27FC236}">
                      <a16:creationId xmlns:a16="http://schemas.microsoft.com/office/drawing/2014/main" xmlns="" id="{AEC5AEC1-68A8-41BE-94FF-7423A48ADE3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46" name="Straight Connector 345">
                  <a:extLst>
                    <a:ext uri="{FF2B5EF4-FFF2-40B4-BE49-F238E27FC236}">
                      <a16:creationId xmlns:a16="http://schemas.microsoft.com/office/drawing/2014/main" xmlns="" id="{879DA05B-D0D3-4911-83A5-489CF2C11F12}"/>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317" name="Group 437">
                <a:extLst>
                  <a:ext uri="{FF2B5EF4-FFF2-40B4-BE49-F238E27FC236}">
                    <a16:creationId xmlns:a16="http://schemas.microsoft.com/office/drawing/2014/main" xmlns="" id="{E58C2277-D80B-4E97-B0EC-14AC331C6F2D}"/>
                  </a:ext>
                </a:extLst>
              </p:cNvPr>
              <p:cNvGrpSpPr/>
              <p:nvPr/>
            </p:nvGrpSpPr>
            <p:grpSpPr>
              <a:xfrm>
                <a:off x="8886074" y="4991822"/>
                <a:ext cx="1082040" cy="457200"/>
                <a:chOff x="8947148" y="2627159"/>
                <a:chExt cx="1082040" cy="457200"/>
              </a:xfrm>
            </p:grpSpPr>
            <p:cxnSp>
              <p:nvCxnSpPr>
                <p:cNvPr id="326" name="Straight Connector 325">
                  <a:extLst>
                    <a:ext uri="{FF2B5EF4-FFF2-40B4-BE49-F238E27FC236}">
                      <a16:creationId xmlns:a16="http://schemas.microsoft.com/office/drawing/2014/main" xmlns="" id="{2E065DFA-CCF2-44A4-AF49-D2D1A0D8A6D4}"/>
                    </a:ext>
                  </a:extLst>
                </p:cNvPr>
                <p:cNvCxnSpPr>
                  <a:cxnSpLocks/>
                </p:cNvCxnSpPr>
                <p:nvPr/>
              </p:nvCxnSpPr>
              <p:spPr>
                <a:xfrm>
                  <a:off x="9056018" y="26333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27" name="Straight Connector 326">
                  <a:extLst>
                    <a:ext uri="{FF2B5EF4-FFF2-40B4-BE49-F238E27FC236}">
                      <a16:creationId xmlns:a16="http://schemas.microsoft.com/office/drawing/2014/main" xmlns="" id="{2697B596-BF41-4286-957A-278E19551189}"/>
                    </a:ext>
                  </a:extLst>
                </p:cNvPr>
                <p:cNvCxnSpPr>
                  <a:cxnSpLocks/>
                </p:cNvCxnSpPr>
                <p:nvPr/>
              </p:nvCxnSpPr>
              <p:spPr>
                <a:xfrm>
                  <a:off x="9171096" y="263338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28" name="Straight Connector 327">
                  <a:extLst>
                    <a:ext uri="{FF2B5EF4-FFF2-40B4-BE49-F238E27FC236}">
                      <a16:creationId xmlns:a16="http://schemas.microsoft.com/office/drawing/2014/main" xmlns="" id="{B6B6FEA9-34B5-4656-B681-E6227A1B433C}"/>
                    </a:ext>
                  </a:extLst>
                </p:cNvPr>
                <p:cNvCxnSpPr>
                  <a:cxnSpLocks/>
                </p:cNvCxnSpPr>
                <p:nvPr/>
              </p:nvCxnSpPr>
              <p:spPr>
                <a:xfrm>
                  <a:off x="9278553"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29" name="Straight Connector 328">
                  <a:extLst>
                    <a:ext uri="{FF2B5EF4-FFF2-40B4-BE49-F238E27FC236}">
                      <a16:creationId xmlns:a16="http://schemas.microsoft.com/office/drawing/2014/main" xmlns="" id="{F1DE1691-6CB2-4CE1-9B22-C0C6B445673A}"/>
                    </a:ext>
                  </a:extLst>
                </p:cNvPr>
                <p:cNvCxnSpPr>
                  <a:cxnSpLocks/>
                </p:cNvCxnSpPr>
                <p:nvPr/>
              </p:nvCxnSpPr>
              <p:spPr>
                <a:xfrm>
                  <a:off x="9386006" y="263338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30" name="Straight Connector 329">
                  <a:extLst>
                    <a:ext uri="{FF2B5EF4-FFF2-40B4-BE49-F238E27FC236}">
                      <a16:creationId xmlns:a16="http://schemas.microsoft.com/office/drawing/2014/main" xmlns="" id="{3CBAE0DD-DE76-432E-8FAB-03AA21954419}"/>
                    </a:ext>
                  </a:extLst>
                </p:cNvPr>
                <p:cNvCxnSpPr>
                  <a:cxnSpLocks/>
                </p:cNvCxnSpPr>
                <p:nvPr/>
              </p:nvCxnSpPr>
              <p:spPr>
                <a:xfrm>
                  <a:off x="9501086" y="263942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31" name="Straight Connector 330">
                  <a:extLst>
                    <a:ext uri="{FF2B5EF4-FFF2-40B4-BE49-F238E27FC236}">
                      <a16:creationId xmlns:a16="http://schemas.microsoft.com/office/drawing/2014/main" xmlns="" id="{1446CB50-7B31-4EDB-818F-2C588EF29503}"/>
                    </a:ext>
                  </a:extLst>
                </p:cNvPr>
                <p:cNvCxnSpPr>
                  <a:cxnSpLocks/>
                </p:cNvCxnSpPr>
                <p:nvPr/>
              </p:nvCxnSpPr>
              <p:spPr>
                <a:xfrm>
                  <a:off x="9605124"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32" name="Straight Connector 331">
                  <a:extLst>
                    <a:ext uri="{FF2B5EF4-FFF2-40B4-BE49-F238E27FC236}">
                      <a16:creationId xmlns:a16="http://schemas.microsoft.com/office/drawing/2014/main" xmlns="" id="{B945B3CD-A47B-43E6-95E3-EA25D0BBF921}"/>
                    </a:ext>
                  </a:extLst>
                </p:cNvPr>
                <p:cNvCxnSpPr>
                  <a:cxnSpLocks/>
                </p:cNvCxnSpPr>
                <p:nvPr/>
              </p:nvCxnSpPr>
              <p:spPr>
                <a:xfrm>
                  <a:off x="9712584" y="264100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33" name="Straight Connector 332">
                  <a:extLst>
                    <a:ext uri="{FF2B5EF4-FFF2-40B4-BE49-F238E27FC236}">
                      <a16:creationId xmlns:a16="http://schemas.microsoft.com/office/drawing/2014/main" xmlns="" id="{B2404B6A-87DA-4A5F-8EAC-9FDD5AE4F77E}"/>
                    </a:ext>
                  </a:extLst>
                </p:cNvPr>
                <p:cNvCxnSpPr>
                  <a:cxnSpLocks/>
                </p:cNvCxnSpPr>
                <p:nvPr/>
              </p:nvCxnSpPr>
              <p:spPr>
                <a:xfrm>
                  <a:off x="9818324"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34" name="Straight Connector 333">
                  <a:extLst>
                    <a:ext uri="{FF2B5EF4-FFF2-40B4-BE49-F238E27FC236}">
                      <a16:creationId xmlns:a16="http://schemas.microsoft.com/office/drawing/2014/main" xmlns="" id="{A5FD8FCD-9C8E-4211-9323-446405C5EB58}"/>
                    </a:ext>
                  </a:extLst>
                </p:cNvPr>
                <p:cNvCxnSpPr>
                  <a:cxnSpLocks/>
                </p:cNvCxnSpPr>
                <p:nvPr/>
              </p:nvCxnSpPr>
              <p:spPr>
                <a:xfrm>
                  <a:off x="9930067"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35" name="Straight Connector 334">
                  <a:extLst>
                    <a:ext uri="{FF2B5EF4-FFF2-40B4-BE49-F238E27FC236}">
                      <a16:creationId xmlns:a16="http://schemas.microsoft.com/office/drawing/2014/main" xmlns="" id="{A650F010-AB86-4F2F-A289-370E76B594F8}"/>
                    </a:ext>
                  </a:extLst>
                </p:cNvPr>
                <p:cNvCxnSpPr>
                  <a:cxnSpLocks/>
                </p:cNvCxnSpPr>
                <p:nvPr/>
              </p:nvCxnSpPr>
              <p:spPr>
                <a:xfrm>
                  <a:off x="894714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36" name="Straight Connector 335">
                  <a:extLst>
                    <a:ext uri="{FF2B5EF4-FFF2-40B4-BE49-F238E27FC236}">
                      <a16:creationId xmlns:a16="http://schemas.microsoft.com/office/drawing/2014/main" xmlns="" id="{7007CC4D-C195-4BF7-ABEC-BB27920929A9}"/>
                    </a:ext>
                  </a:extLst>
                </p:cNvPr>
                <p:cNvCxnSpPr>
                  <a:cxnSpLocks/>
                </p:cNvCxnSpPr>
                <p:nvPr/>
              </p:nvCxnSpPr>
              <p:spPr>
                <a:xfrm>
                  <a:off x="1002918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318" name="TextBox 317">
                <a:extLst>
                  <a:ext uri="{FF2B5EF4-FFF2-40B4-BE49-F238E27FC236}">
                    <a16:creationId xmlns:a16="http://schemas.microsoft.com/office/drawing/2014/main" xmlns="" id="{69FEEA20-3578-4A35-BC8E-3F5571AE68C6}"/>
                  </a:ext>
                </a:extLst>
              </p:cNvPr>
              <p:cNvSpPr txBox="1"/>
              <p:nvPr/>
            </p:nvSpPr>
            <p:spPr>
              <a:xfrm>
                <a:off x="6565712" y="5306542"/>
                <a:ext cx="246238" cy="515926"/>
              </a:xfrm>
              <a:prstGeom prst="rect">
                <a:avLst/>
              </a:prstGeom>
              <a:noFill/>
            </p:spPr>
            <p:txBody>
              <a:bodyPr wrap="square" rtlCol="0">
                <a:spAutoFit/>
              </a:bodyPr>
              <a:lstStyle/>
              <a:p>
                <a:r>
                  <a:rPr lang="en-US" sz="1200" dirty="0"/>
                  <a:t>4</a:t>
                </a:r>
              </a:p>
            </p:txBody>
          </p:sp>
          <p:sp>
            <p:nvSpPr>
              <p:cNvPr id="319" name="TextBox 318">
                <a:extLst>
                  <a:ext uri="{FF2B5EF4-FFF2-40B4-BE49-F238E27FC236}">
                    <a16:creationId xmlns:a16="http://schemas.microsoft.com/office/drawing/2014/main" xmlns="" id="{3D5A8217-B775-49E4-A33A-50FEEAA28969}"/>
                  </a:ext>
                </a:extLst>
              </p:cNvPr>
              <p:cNvSpPr txBox="1"/>
              <p:nvPr/>
            </p:nvSpPr>
            <p:spPr>
              <a:xfrm>
                <a:off x="5455827" y="5329558"/>
                <a:ext cx="246238" cy="515926"/>
              </a:xfrm>
              <a:prstGeom prst="rect">
                <a:avLst/>
              </a:prstGeom>
              <a:noFill/>
            </p:spPr>
            <p:txBody>
              <a:bodyPr wrap="square" rtlCol="0">
                <a:spAutoFit/>
              </a:bodyPr>
              <a:lstStyle/>
              <a:p>
                <a:r>
                  <a:rPr lang="en-US" sz="1200" dirty="0"/>
                  <a:t>3</a:t>
                </a:r>
              </a:p>
            </p:txBody>
          </p:sp>
          <p:sp>
            <p:nvSpPr>
              <p:cNvPr id="320" name="TextBox 319">
                <a:extLst>
                  <a:ext uri="{FF2B5EF4-FFF2-40B4-BE49-F238E27FC236}">
                    <a16:creationId xmlns:a16="http://schemas.microsoft.com/office/drawing/2014/main" xmlns="" id="{388C4374-0F77-47E3-9FA8-7E539D7B90D2}"/>
                  </a:ext>
                </a:extLst>
              </p:cNvPr>
              <p:cNvSpPr txBox="1"/>
              <p:nvPr/>
            </p:nvSpPr>
            <p:spPr>
              <a:xfrm>
                <a:off x="4376696" y="5299546"/>
                <a:ext cx="246238" cy="515926"/>
              </a:xfrm>
              <a:prstGeom prst="rect">
                <a:avLst/>
              </a:prstGeom>
              <a:noFill/>
            </p:spPr>
            <p:txBody>
              <a:bodyPr wrap="square" rtlCol="0">
                <a:spAutoFit/>
              </a:bodyPr>
              <a:lstStyle/>
              <a:p>
                <a:r>
                  <a:rPr lang="en-US" sz="1200" dirty="0"/>
                  <a:t>2</a:t>
                </a:r>
              </a:p>
            </p:txBody>
          </p:sp>
          <p:sp>
            <p:nvSpPr>
              <p:cNvPr id="321" name="TextBox 320">
                <a:extLst>
                  <a:ext uri="{FF2B5EF4-FFF2-40B4-BE49-F238E27FC236}">
                    <a16:creationId xmlns:a16="http://schemas.microsoft.com/office/drawing/2014/main" xmlns="" id="{7269A43F-7518-44FC-8E74-9EFAD61D90D5}"/>
                  </a:ext>
                </a:extLst>
              </p:cNvPr>
              <p:cNvSpPr txBox="1"/>
              <p:nvPr/>
            </p:nvSpPr>
            <p:spPr>
              <a:xfrm>
                <a:off x="3260910" y="5300124"/>
                <a:ext cx="246238" cy="515926"/>
              </a:xfrm>
              <a:prstGeom prst="rect">
                <a:avLst/>
              </a:prstGeom>
              <a:noFill/>
            </p:spPr>
            <p:txBody>
              <a:bodyPr wrap="square" rtlCol="0">
                <a:spAutoFit/>
              </a:bodyPr>
              <a:lstStyle/>
              <a:p>
                <a:r>
                  <a:rPr lang="en-US" sz="1200" dirty="0"/>
                  <a:t>1</a:t>
                </a:r>
              </a:p>
            </p:txBody>
          </p:sp>
          <p:sp>
            <p:nvSpPr>
              <p:cNvPr id="322" name="TextBox 321">
                <a:extLst>
                  <a:ext uri="{FF2B5EF4-FFF2-40B4-BE49-F238E27FC236}">
                    <a16:creationId xmlns:a16="http://schemas.microsoft.com/office/drawing/2014/main" xmlns="" id="{FA895C8D-824C-47D8-BAC8-4A99A540081B}"/>
                  </a:ext>
                </a:extLst>
              </p:cNvPr>
              <p:cNvSpPr txBox="1"/>
              <p:nvPr/>
            </p:nvSpPr>
            <p:spPr>
              <a:xfrm>
                <a:off x="2164621" y="5283683"/>
                <a:ext cx="246238" cy="515926"/>
              </a:xfrm>
              <a:prstGeom prst="rect">
                <a:avLst/>
              </a:prstGeom>
              <a:noFill/>
            </p:spPr>
            <p:txBody>
              <a:bodyPr wrap="square" rtlCol="0">
                <a:spAutoFit/>
              </a:bodyPr>
              <a:lstStyle/>
              <a:p>
                <a:r>
                  <a:rPr lang="en-US" sz="1200" dirty="0"/>
                  <a:t>0</a:t>
                </a:r>
              </a:p>
            </p:txBody>
          </p:sp>
          <p:sp>
            <p:nvSpPr>
              <p:cNvPr id="323" name="TextBox 322">
                <a:extLst>
                  <a:ext uri="{FF2B5EF4-FFF2-40B4-BE49-F238E27FC236}">
                    <a16:creationId xmlns:a16="http://schemas.microsoft.com/office/drawing/2014/main" xmlns="" id="{E24B7444-0322-458E-B533-FC8306ADDF8E}"/>
                  </a:ext>
                </a:extLst>
              </p:cNvPr>
              <p:cNvSpPr txBox="1"/>
              <p:nvPr/>
            </p:nvSpPr>
            <p:spPr>
              <a:xfrm>
                <a:off x="9829118" y="5329558"/>
                <a:ext cx="246238" cy="515926"/>
              </a:xfrm>
              <a:prstGeom prst="rect">
                <a:avLst/>
              </a:prstGeom>
              <a:noFill/>
            </p:spPr>
            <p:txBody>
              <a:bodyPr wrap="square" rtlCol="0">
                <a:spAutoFit/>
              </a:bodyPr>
              <a:lstStyle/>
              <a:p>
                <a:r>
                  <a:rPr lang="en-US" sz="1200" dirty="0"/>
                  <a:t>7</a:t>
                </a:r>
              </a:p>
            </p:txBody>
          </p:sp>
          <p:sp>
            <p:nvSpPr>
              <p:cNvPr id="324" name="TextBox 323">
                <a:extLst>
                  <a:ext uri="{FF2B5EF4-FFF2-40B4-BE49-F238E27FC236}">
                    <a16:creationId xmlns:a16="http://schemas.microsoft.com/office/drawing/2014/main" xmlns="" id="{036AB4CB-3B6E-4DBD-A2C9-D20DFC9737C2}"/>
                  </a:ext>
                </a:extLst>
              </p:cNvPr>
              <p:cNvSpPr txBox="1"/>
              <p:nvPr/>
            </p:nvSpPr>
            <p:spPr>
              <a:xfrm>
                <a:off x="8748706" y="5306542"/>
                <a:ext cx="246238" cy="515926"/>
              </a:xfrm>
              <a:prstGeom prst="rect">
                <a:avLst/>
              </a:prstGeom>
              <a:noFill/>
            </p:spPr>
            <p:txBody>
              <a:bodyPr wrap="square" rtlCol="0">
                <a:spAutoFit/>
              </a:bodyPr>
              <a:lstStyle/>
              <a:p>
                <a:r>
                  <a:rPr lang="en-US" sz="1200" dirty="0"/>
                  <a:t>6</a:t>
                </a:r>
              </a:p>
            </p:txBody>
          </p:sp>
          <p:sp>
            <p:nvSpPr>
              <p:cNvPr id="325" name="TextBox 324">
                <a:extLst>
                  <a:ext uri="{FF2B5EF4-FFF2-40B4-BE49-F238E27FC236}">
                    <a16:creationId xmlns:a16="http://schemas.microsoft.com/office/drawing/2014/main" xmlns="" id="{AAA8FD8C-0F13-474C-BB38-3379AFDB95E2}"/>
                  </a:ext>
                </a:extLst>
              </p:cNvPr>
              <p:cNvSpPr txBox="1"/>
              <p:nvPr/>
            </p:nvSpPr>
            <p:spPr>
              <a:xfrm>
                <a:off x="7659777" y="5313527"/>
                <a:ext cx="246238" cy="515926"/>
              </a:xfrm>
              <a:prstGeom prst="rect">
                <a:avLst/>
              </a:prstGeom>
              <a:noFill/>
            </p:spPr>
            <p:txBody>
              <a:bodyPr wrap="square" rtlCol="0">
                <a:spAutoFit/>
              </a:bodyPr>
              <a:lstStyle/>
              <a:p>
                <a:r>
                  <a:rPr lang="en-US" sz="1200" dirty="0"/>
                  <a:t>5</a:t>
                </a:r>
              </a:p>
            </p:txBody>
          </p:sp>
        </p:grpSp>
        <p:grpSp>
          <p:nvGrpSpPr>
            <p:cNvPr id="36" name="Group 654">
              <a:extLst>
                <a:ext uri="{FF2B5EF4-FFF2-40B4-BE49-F238E27FC236}">
                  <a16:creationId xmlns:a16="http://schemas.microsoft.com/office/drawing/2014/main" xmlns="" id="{5573599E-4EF1-4600-91C4-2161518088C7}"/>
                </a:ext>
              </a:extLst>
            </p:cNvPr>
            <p:cNvGrpSpPr/>
            <p:nvPr/>
          </p:nvGrpSpPr>
          <p:grpSpPr>
            <a:xfrm rot="5904945">
              <a:off x="5681068" y="4406374"/>
              <a:ext cx="363715" cy="2742872"/>
              <a:chOff x="11398234" y="1837290"/>
              <a:chExt cx="381004" cy="3705832"/>
            </a:xfrm>
            <a:effectLst>
              <a:reflection blurRad="6350" stA="50000" endA="300" endPos="90000" dist="50800" dir="5400000" sy="-100000" algn="bl" rotWithShape="0"/>
            </a:effectLst>
          </p:grpSpPr>
          <p:sp>
            <p:nvSpPr>
              <p:cNvPr id="306" name="Rectangle 305">
                <a:extLst>
                  <a:ext uri="{FF2B5EF4-FFF2-40B4-BE49-F238E27FC236}">
                    <a16:creationId xmlns:a16="http://schemas.microsoft.com/office/drawing/2014/main" xmlns="" id="{D885FA48-7783-4978-9F33-898A98799DEE}"/>
                  </a:ext>
                </a:extLst>
              </p:cNvPr>
              <p:cNvSpPr/>
              <p:nvPr/>
            </p:nvSpPr>
            <p:spPr>
              <a:xfrm rot="21537726">
                <a:off x="11433311" y="2015673"/>
                <a:ext cx="339555" cy="3077488"/>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a:p>
            </p:txBody>
          </p:sp>
          <p:sp>
            <p:nvSpPr>
              <p:cNvPr id="307" name="Rectangle 306">
                <a:extLst>
                  <a:ext uri="{FF2B5EF4-FFF2-40B4-BE49-F238E27FC236}">
                    <a16:creationId xmlns:a16="http://schemas.microsoft.com/office/drawing/2014/main" xmlns="" id="{958973FB-3306-44B6-992D-A50D90D9B277}"/>
                  </a:ext>
                </a:extLst>
              </p:cNvPr>
              <p:cNvSpPr/>
              <p:nvPr/>
            </p:nvSpPr>
            <p:spPr>
              <a:xfrm rot="21537726">
                <a:off x="11398234" y="1837290"/>
                <a:ext cx="339555" cy="280219"/>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308" name="Isosceles Triangle 307">
                <a:extLst>
                  <a:ext uri="{FF2B5EF4-FFF2-40B4-BE49-F238E27FC236}">
                    <a16:creationId xmlns:a16="http://schemas.microsoft.com/office/drawing/2014/main" xmlns="" id="{B389FFF3-74BD-41DF-9689-735BE9E98269}"/>
                  </a:ext>
                </a:extLst>
              </p:cNvPr>
              <p:cNvSpPr/>
              <p:nvPr/>
            </p:nvSpPr>
            <p:spPr>
              <a:xfrm rot="10737726">
                <a:off x="11446671" y="5071881"/>
                <a:ext cx="332567" cy="39793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309" name="Isosceles Triangle 308">
                <a:extLst>
                  <a:ext uri="{FF2B5EF4-FFF2-40B4-BE49-F238E27FC236}">
                    <a16:creationId xmlns:a16="http://schemas.microsoft.com/office/drawing/2014/main" xmlns="" id="{B7AD9CF2-15D3-489F-BB34-147447D88962}"/>
                  </a:ext>
                </a:extLst>
              </p:cNvPr>
              <p:cNvSpPr/>
              <p:nvPr/>
            </p:nvSpPr>
            <p:spPr>
              <a:xfrm rot="10737726">
                <a:off x="11549294" y="5290056"/>
                <a:ext cx="122618" cy="25306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sp>
          <p:nvSpPr>
            <p:cNvPr id="37" name="Rectangle 36"/>
            <p:cNvSpPr/>
            <p:nvPr/>
          </p:nvSpPr>
          <p:spPr>
            <a:xfrm>
              <a:off x="6370256" y="2838142"/>
              <a:ext cx="348172" cy="369332"/>
            </a:xfrm>
            <a:prstGeom prst="rect">
              <a:avLst/>
            </a:prstGeom>
          </p:spPr>
          <p:txBody>
            <a:bodyPr wrap="none">
              <a:spAutoFit/>
            </a:bodyPr>
            <a:lstStyle/>
            <a:p>
              <a:pPr lvl="0"/>
              <a:r>
                <a:rPr lang="en-US" dirty="0" smtClean="0">
                  <a:solidFill>
                    <a:prstClr val="black"/>
                  </a:solidFill>
                </a:rPr>
                <a:t>E</a:t>
              </a:r>
              <a:endParaRPr lang="en-US" dirty="0">
                <a:solidFill>
                  <a:prstClr val="black"/>
                </a:solidFill>
              </a:endParaRPr>
            </a:p>
          </p:txBody>
        </p:sp>
        <p:sp>
          <p:nvSpPr>
            <p:cNvPr id="38" name="Rectangle 37"/>
            <p:cNvSpPr/>
            <p:nvPr/>
          </p:nvSpPr>
          <p:spPr>
            <a:xfrm>
              <a:off x="3929035" y="2546907"/>
              <a:ext cx="343364" cy="369332"/>
            </a:xfrm>
            <a:prstGeom prst="rect">
              <a:avLst/>
            </a:prstGeom>
          </p:spPr>
          <p:txBody>
            <a:bodyPr wrap="none">
              <a:spAutoFit/>
            </a:bodyPr>
            <a:lstStyle/>
            <a:p>
              <a:pPr lvl="0"/>
              <a:r>
                <a:rPr lang="en-US" dirty="0">
                  <a:solidFill>
                    <a:prstClr val="black"/>
                  </a:solidFill>
                </a:rPr>
                <a:t>F</a:t>
              </a:r>
            </a:p>
          </p:txBody>
        </p:sp>
        <p:grpSp>
          <p:nvGrpSpPr>
            <p:cNvPr id="39" name="Group 429">
              <a:extLst>
                <a:ext uri="{FF2B5EF4-FFF2-40B4-BE49-F238E27FC236}">
                  <a16:creationId xmlns:a16="http://schemas.microsoft.com/office/drawing/2014/main" xmlns="" id="{C2B7510F-FACD-4F7E-99F6-55F8DE593CA0}"/>
                </a:ext>
              </a:extLst>
            </p:cNvPr>
            <p:cNvGrpSpPr/>
            <p:nvPr/>
          </p:nvGrpSpPr>
          <p:grpSpPr>
            <a:xfrm>
              <a:off x="2275823" y="4884529"/>
              <a:ext cx="6715080" cy="1717773"/>
              <a:chOff x="2115436" y="4580566"/>
              <a:chExt cx="8739797" cy="1264918"/>
            </a:xfrm>
            <a:effectLst>
              <a:reflection blurRad="6350" stA="50000" endA="300" endPos="90000" dist="50800" dir="5400000" sy="-100000" algn="bl" rotWithShape="0"/>
            </a:effectLst>
          </p:grpSpPr>
          <p:sp>
            <p:nvSpPr>
              <p:cNvPr id="218" name="Rectangle: Single Corner Rounded 430">
                <a:extLst>
                  <a:ext uri="{FF2B5EF4-FFF2-40B4-BE49-F238E27FC236}">
                    <a16:creationId xmlns:a16="http://schemas.microsoft.com/office/drawing/2014/main" xmlns="" id="{90E1E014-CD89-4307-AF8D-99C802786EE2}"/>
                  </a:ext>
                </a:extLst>
              </p:cNvPr>
              <p:cNvSpPr/>
              <p:nvPr/>
            </p:nvSpPr>
            <p:spPr>
              <a:xfrm>
                <a:off x="2115436" y="4580566"/>
                <a:ext cx="8739797" cy="1021873"/>
              </a:xfrm>
              <a:prstGeom prst="round1Rect">
                <a:avLst/>
              </a:prstGeom>
              <a:gradFill flip="none" rotWithShape="1">
                <a:gsLst>
                  <a:gs pos="14000">
                    <a:schemeClr val="bg2">
                      <a:lumMod val="0"/>
                      <a:lumOff val="100000"/>
                      <a:alpha val="0"/>
                    </a:schemeClr>
                  </a:gs>
                  <a:gs pos="100000">
                    <a:schemeClr val="accent5">
                      <a:lumMod val="27000"/>
                      <a:lumOff val="73000"/>
                    </a:schemeClr>
                  </a:gs>
                </a:gsLst>
                <a:path path="shape">
                  <a:fillToRect l="50000" t="50000" r="50000" b="50000"/>
                </a:path>
                <a:tileRect/>
              </a:gradFill>
              <a:ln w="28575" cap="rnd">
                <a:gradFill flip="none" rotWithShape="1">
                  <a:gsLst>
                    <a:gs pos="0">
                      <a:schemeClr val="accent1">
                        <a:lumMod val="0"/>
                        <a:lumOff val="100000"/>
                      </a:schemeClr>
                    </a:gs>
                    <a:gs pos="11000">
                      <a:srgbClr val="29C7C7"/>
                    </a:gs>
                    <a:gs pos="6000">
                      <a:schemeClr val="bg2"/>
                    </a:gs>
                  </a:gsLst>
                  <a:path path="shape">
                    <a:fillToRect l="50000" t="50000" r="50000" b="50000"/>
                  </a:path>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5900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grpSp>
            <p:nvGrpSpPr>
              <p:cNvPr id="219" name="Group 431">
                <a:extLst>
                  <a:ext uri="{FF2B5EF4-FFF2-40B4-BE49-F238E27FC236}">
                    <a16:creationId xmlns:a16="http://schemas.microsoft.com/office/drawing/2014/main" xmlns="" id="{760C38BB-EBF0-43FE-B9C7-85EC29B47A3F}"/>
                  </a:ext>
                </a:extLst>
              </p:cNvPr>
              <p:cNvGrpSpPr/>
              <p:nvPr/>
            </p:nvGrpSpPr>
            <p:grpSpPr>
              <a:xfrm>
                <a:off x="2285902" y="4970332"/>
                <a:ext cx="982919" cy="457200"/>
                <a:chOff x="5013862" y="1667039"/>
                <a:chExt cx="982919" cy="457200"/>
              </a:xfrm>
            </p:grpSpPr>
            <p:cxnSp>
              <p:nvCxnSpPr>
                <p:cNvPr id="296" name="Straight Connector 295">
                  <a:extLst>
                    <a:ext uri="{FF2B5EF4-FFF2-40B4-BE49-F238E27FC236}">
                      <a16:creationId xmlns:a16="http://schemas.microsoft.com/office/drawing/2014/main" xmlns="" id="{ADF16744-0EDE-48BB-9C71-A8DE6DF982D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xmlns="" id="{CD52A93E-139D-45B0-AB1B-E9264D1E0F28}"/>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xmlns="" id="{1A4C6895-8711-43AB-B4D9-89DC6E2FDE0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xmlns="" id="{E0B015C6-DE34-4D6F-BC24-CAEA8B2C9890}"/>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xmlns="" id="{9FCE5671-0B49-421B-A8DE-EAD3C98FD5BD}"/>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xmlns="" id="{38B9ED9C-5615-42E6-B4C9-4D5170769783}"/>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xmlns="" id="{80ED3500-43D8-4F04-B497-F782C4B71486}"/>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xmlns="" id="{D54DB0B1-5E0D-42E0-A588-76DF903275B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xmlns="" id="{B16E6238-3291-447D-9090-1A4C6CB74718}"/>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xmlns="" id="{CFC4BABD-3132-40B4-A8F1-4177FB0CB9B0}"/>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220" name="Group 432">
                <a:extLst>
                  <a:ext uri="{FF2B5EF4-FFF2-40B4-BE49-F238E27FC236}">
                    <a16:creationId xmlns:a16="http://schemas.microsoft.com/office/drawing/2014/main" xmlns="" id="{5DB80D4C-1293-40BA-B179-E7AD0B3D2BA9}"/>
                  </a:ext>
                </a:extLst>
              </p:cNvPr>
              <p:cNvGrpSpPr/>
              <p:nvPr/>
            </p:nvGrpSpPr>
            <p:grpSpPr>
              <a:xfrm>
                <a:off x="7791412" y="4985601"/>
                <a:ext cx="982919" cy="457200"/>
                <a:chOff x="5013862" y="1667039"/>
                <a:chExt cx="982919" cy="457200"/>
              </a:xfrm>
            </p:grpSpPr>
            <p:cxnSp>
              <p:nvCxnSpPr>
                <p:cNvPr id="285" name="Straight Connector 284">
                  <a:extLst>
                    <a:ext uri="{FF2B5EF4-FFF2-40B4-BE49-F238E27FC236}">
                      <a16:creationId xmlns:a16="http://schemas.microsoft.com/office/drawing/2014/main" xmlns="" id="{28314640-8161-41B4-BCC1-6FF583695B96}"/>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xmlns="" id="{50071B1F-D47B-4F66-A9B3-65A8B9EA320B}"/>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xmlns="" id="{1CBEC195-ED57-46B8-B188-6A255F4AB68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xmlns="" id="{381BF573-664B-4FE4-8E22-6737A88FBC73}"/>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xmlns="" id="{55AEC1F8-D956-4E53-BD2A-A9DB7D8408F9}"/>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xmlns="" id="{98A39541-88EA-48A9-84F7-DB3EC22B847A}"/>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xmlns="" id="{173C27C9-8785-44FA-9BE6-AA773F8C590D}"/>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93" name="Straight Connector 292">
                  <a:extLst>
                    <a:ext uri="{FF2B5EF4-FFF2-40B4-BE49-F238E27FC236}">
                      <a16:creationId xmlns:a16="http://schemas.microsoft.com/office/drawing/2014/main" xmlns="" id="{F6E2D8CF-79DE-41DD-A626-20DD25D6CA9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94" name="Straight Connector 293">
                  <a:extLst>
                    <a:ext uri="{FF2B5EF4-FFF2-40B4-BE49-F238E27FC236}">
                      <a16:creationId xmlns:a16="http://schemas.microsoft.com/office/drawing/2014/main" xmlns="" id="{9575B2F2-AEF5-4D12-A709-0DB80250716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95" name="Straight Connector 294">
                  <a:extLst>
                    <a:ext uri="{FF2B5EF4-FFF2-40B4-BE49-F238E27FC236}">
                      <a16:creationId xmlns:a16="http://schemas.microsoft.com/office/drawing/2014/main" xmlns="" id="{C4907C9A-AEAB-4F19-9618-CDEE08194464}"/>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221" name="Group 433">
                <a:extLst>
                  <a:ext uri="{FF2B5EF4-FFF2-40B4-BE49-F238E27FC236}">
                    <a16:creationId xmlns:a16="http://schemas.microsoft.com/office/drawing/2014/main" xmlns="" id="{28FD79C7-BB59-4DBB-9B37-CA125D8E1A8F}"/>
                  </a:ext>
                </a:extLst>
              </p:cNvPr>
              <p:cNvGrpSpPr/>
              <p:nvPr/>
            </p:nvGrpSpPr>
            <p:grpSpPr>
              <a:xfrm>
                <a:off x="6691156" y="4980951"/>
                <a:ext cx="982919" cy="457200"/>
                <a:chOff x="5013862" y="1667039"/>
                <a:chExt cx="982919" cy="457200"/>
              </a:xfrm>
            </p:grpSpPr>
            <p:cxnSp>
              <p:nvCxnSpPr>
                <p:cNvPr id="275" name="Straight Connector 274">
                  <a:extLst>
                    <a:ext uri="{FF2B5EF4-FFF2-40B4-BE49-F238E27FC236}">
                      <a16:creationId xmlns:a16="http://schemas.microsoft.com/office/drawing/2014/main" xmlns="" id="{D7CDB61B-54F0-4D5A-B587-9EE56ACA0CC3}"/>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xmlns="" id="{15425569-4859-4E63-AABD-695D7412A35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7" name="Straight Connector 276">
                  <a:extLst>
                    <a:ext uri="{FF2B5EF4-FFF2-40B4-BE49-F238E27FC236}">
                      <a16:creationId xmlns:a16="http://schemas.microsoft.com/office/drawing/2014/main" xmlns="" id="{3F863D37-1AC7-4AFA-A949-45E8ABB269D6}"/>
                    </a:ext>
                  </a:extLst>
                </p:cNvPr>
                <p:cNvCxnSpPr>
                  <a:cxnSpLocks/>
                </p:cNvCxnSpPr>
                <p:nvPr/>
              </p:nvCxnSpPr>
              <p:spPr>
                <a:xfrm>
                  <a:off x="5345268" y="1679310"/>
                  <a:ext cx="0" cy="22085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xmlns="" id="{B7F59649-D2FA-47E8-B7D0-C70FC6DA71FB}"/>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xmlns="" id="{173D209F-71E6-4AC0-82E9-42D6572AB1E5}"/>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xmlns="" id="{EF284819-E5C0-4D36-9B59-73A93406DD9C}"/>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xmlns="" id="{CD4D78C4-8B7F-43E4-888A-0A0A4AB132DA}"/>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xmlns="" id="{5D711B48-0F81-427C-81BA-99803DA8DBD4}"/>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xmlns="" id="{047D2726-CB2D-4801-BE28-3B71A30AC1BB}"/>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xmlns="" id="{334B28DA-F01F-441A-B15B-EEBFE064E628}"/>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222" name="Group 434">
                <a:extLst>
                  <a:ext uri="{FF2B5EF4-FFF2-40B4-BE49-F238E27FC236}">
                    <a16:creationId xmlns:a16="http://schemas.microsoft.com/office/drawing/2014/main" xmlns="" id="{BE13F509-582B-42BD-B90E-C7D4F37128DF}"/>
                  </a:ext>
                </a:extLst>
              </p:cNvPr>
              <p:cNvGrpSpPr/>
              <p:nvPr/>
            </p:nvGrpSpPr>
            <p:grpSpPr>
              <a:xfrm>
                <a:off x="5594170" y="4974636"/>
                <a:ext cx="982919" cy="457200"/>
                <a:chOff x="5013862" y="1667039"/>
                <a:chExt cx="982919" cy="457200"/>
              </a:xfrm>
            </p:grpSpPr>
            <p:cxnSp>
              <p:nvCxnSpPr>
                <p:cNvPr id="265" name="Straight Connector 264">
                  <a:extLst>
                    <a:ext uri="{FF2B5EF4-FFF2-40B4-BE49-F238E27FC236}">
                      <a16:creationId xmlns:a16="http://schemas.microsoft.com/office/drawing/2014/main" xmlns="" id="{5C9D1BF8-05D3-48C0-8C25-CB60A6F696E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xmlns="" id="{75873AE0-7D57-442A-BDED-1DA9792F0935}"/>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xmlns="" id="{3DA64884-8D50-427E-8DE8-C216F7168F3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xmlns="" id="{117076AB-9C1F-443E-A2B7-14720CEDF016}"/>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xmlns="" id="{DD2D982A-66EA-4C01-8F6D-46F5BE224624}"/>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xmlns="" id="{4AB5F5F5-544D-49BA-8450-10DC4E78C69F}"/>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xmlns="" id="{D3279292-5F09-4D37-815A-98752B81D024}"/>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xmlns="" id="{F8AB1F17-A3E2-42E2-809E-21105EEA99F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xmlns="" id="{24230516-4FF5-4F4B-9CE8-5F26A2ADD99A}"/>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xmlns="" id="{EC89E948-7821-4EA0-B9EE-646A39E8C3EB}"/>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223" name="Group 435">
                <a:extLst>
                  <a:ext uri="{FF2B5EF4-FFF2-40B4-BE49-F238E27FC236}">
                    <a16:creationId xmlns:a16="http://schemas.microsoft.com/office/drawing/2014/main" xmlns="" id="{2D0E498F-4095-41CA-86AA-A1FB01C19E61}"/>
                  </a:ext>
                </a:extLst>
              </p:cNvPr>
              <p:cNvGrpSpPr/>
              <p:nvPr/>
            </p:nvGrpSpPr>
            <p:grpSpPr>
              <a:xfrm>
                <a:off x="4507128" y="4984048"/>
                <a:ext cx="982919" cy="457200"/>
                <a:chOff x="5013862" y="1667039"/>
                <a:chExt cx="982919" cy="457200"/>
              </a:xfrm>
            </p:grpSpPr>
            <p:cxnSp>
              <p:nvCxnSpPr>
                <p:cNvPr id="255" name="Straight Connector 254">
                  <a:extLst>
                    <a:ext uri="{FF2B5EF4-FFF2-40B4-BE49-F238E27FC236}">
                      <a16:creationId xmlns:a16="http://schemas.microsoft.com/office/drawing/2014/main" xmlns="" id="{DD6C32A6-7413-4D89-A1DB-2622BEDA0C2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xmlns="" id="{61FBFBC1-9FD7-4A30-A275-71A8EE68E90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xmlns="" id="{F544D3F7-F713-4ECB-A127-C543D876E25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xmlns="" id="{280945E2-69FD-435F-B1D9-F05008143F2F}"/>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xmlns="" id="{C51D0277-E94E-4763-A6A3-BD240384CBEA}"/>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xmlns="" id="{7534064A-844B-4293-AC71-CB655419A0D4}"/>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1" name="Straight Connector 260">
                  <a:extLst>
                    <a:ext uri="{FF2B5EF4-FFF2-40B4-BE49-F238E27FC236}">
                      <a16:creationId xmlns:a16="http://schemas.microsoft.com/office/drawing/2014/main" xmlns="" id="{16AC418D-C1D6-4A44-808C-AFFFB04FA2D8}"/>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xmlns="" id="{2D0FBE39-9982-4BE0-A2B0-A488D3DDE6B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xmlns="" id="{6044136F-9AD1-44D2-BB4B-5B657800EAA6}"/>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xmlns="" id="{67D12174-A987-4A53-B983-1C0EE09C8F0C}"/>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224" name="Group 436">
                <a:extLst>
                  <a:ext uri="{FF2B5EF4-FFF2-40B4-BE49-F238E27FC236}">
                    <a16:creationId xmlns:a16="http://schemas.microsoft.com/office/drawing/2014/main" xmlns="" id="{6B43BEE0-1706-41DA-A114-AE4AB739091D}"/>
                  </a:ext>
                </a:extLst>
              </p:cNvPr>
              <p:cNvGrpSpPr/>
              <p:nvPr/>
            </p:nvGrpSpPr>
            <p:grpSpPr>
              <a:xfrm>
                <a:off x="3393778" y="4968806"/>
                <a:ext cx="982919" cy="457200"/>
                <a:chOff x="5013862" y="1667039"/>
                <a:chExt cx="982919" cy="457200"/>
              </a:xfrm>
            </p:grpSpPr>
            <p:cxnSp>
              <p:nvCxnSpPr>
                <p:cNvPr id="245" name="Straight Connector 244">
                  <a:extLst>
                    <a:ext uri="{FF2B5EF4-FFF2-40B4-BE49-F238E27FC236}">
                      <a16:creationId xmlns:a16="http://schemas.microsoft.com/office/drawing/2014/main" xmlns="" id="{071D7469-1F4B-426D-BDE7-B30630F5EAD0}"/>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xmlns="" id="{C369FAF0-009E-453B-A3E1-8C71491311EA}"/>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xmlns="" id="{41C0AD42-AFD9-4AC9-9924-78E1541E60EB}"/>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xmlns="" id="{B27143C1-49B2-4516-8B67-A4C08C151502}"/>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xmlns="" id="{7E17D6AD-45A0-4C24-8409-13BBBC01A461}"/>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xmlns="" id="{F1CDC009-998C-4200-94EA-51266DBAC182}"/>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xmlns="" id="{D8DF674E-69DA-440E-8BAD-B03E3CA4C749}"/>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xmlns="" id="{F4E188F9-10DD-4534-8F64-DD2C0D3F7C7C}"/>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xmlns="" id="{AEC5AEC1-68A8-41BE-94FF-7423A48ADE3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xmlns="" id="{879DA05B-D0D3-4911-83A5-489CF2C11F12}"/>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225" name="Group 437">
                <a:extLst>
                  <a:ext uri="{FF2B5EF4-FFF2-40B4-BE49-F238E27FC236}">
                    <a16:creationId xmlns:a16="http://schemas.microsoft.com/office/drawing/2014/main" xmlns="" id="{E58C2277-D80B-4E97-B0EC-14AC331C6F2D}"/>
                  </a:ext>
                </a:extLst>
              </p:cNvPr>
              <p:cNvGrpSpPr/>
              <p:nvPr/>
            </p:nvGrpSpPr>
            <p:grpSpPr>
              <a:xfrm>
                <a:off x="8886074" y="4991822"/>
                <a:ext cx="1082040" cy="457200"/>
                <a:chOff x="8947148" y="2627159"/>
                <a:chExt cx="1082040" cy="457200"/>
              </a:xfrm>
            </p:grpSpPr>
            <p:cxnSp>
              <p:nvCxnSpPr>
                <p:cNvPr id="234" name="Straight Connector 233">
                  <a:extLst>
                    <a:ext uri="{FF2B5EF4-FFF2-40B4-BE49-F238E27FC236}">
                      <a16:creationId xmlns:a16="http://schemas.microsoft.com/office/drawing/2014/main" xmlns="" id="{2E065DFA-CCF2-44A4-AF49-D2D1A0D8A6D4}"/>
                    </a:ext>
                  </a:extLst>
                </p:cNvPr>
                <p:cNvCxnSpPr>
                  <a:cxnSpLocks/>
                </p:cNvCxnSpPr>
                <p:nvPr/>
              </p:nvCxnSpPr>
              <p:spPr>
                <a:xfrm>
                  <a:off x="9056018" y="26333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xmlns="" id="{2697B596-BF41-4286-957A-278E19551189}"/>
                    </a:ext>
                  </a:extLst>
                </p:cNvPr>
                <p:cNvCxnSpPr>
                  <a:cxnSpLocks/>
                </p:cNvCxnSpPr>
                <p:nvPr/>
              </p:nvCxnSpPr>
              <p:spPr>
                <a:xfrm>
                  <a:off x="9171096" y="263338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6" name="Straight Connector 235">
                  <a:extLst>
                    <a:ext uri="{FF2B5EF4-FFF2-40B4-BE49-F238E27FC236}">
                      <a16:creationId xmlns:a16="http://schemas.microsoft.com/office/drawing/2014/main" xmlns="" id="{B6B6FEA9-34B5-4656-B681-E6227A1B433C}"/>
                    </a:ext>
                  </a:extLst>
                </p:cNvPr>
                <p:cNvCxnSpPr>
                  <a:cxnSpLocks/>
                </p:cNvCxnSpPr>
                <p:nvPr/>
              </p:nvCxnSpPr>
              <p:spPr>
                <a:xfrm>
                  <a:off x="9278553"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xmlns="" id="{F1DE1691-6CB2-4CE1-9B22-C0C6B445673A}"/>
                    </a:ext>
                  </a:extLst>
                </p:cNvPr>
                <p:cNvCxnSpPr>
                  <a:cxnSpLocks/>
                </p:cNvCxnSpPr>
                <p:nvPr/>
              </p:nvCxnSpPr>
              <p:spPr>
                <a:xfrm>
                  <a:off x="9386006" y="263338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8" name="Straight Connector 237">
                  <a:extLst>
                    <a:ext uri="{FF2B5EF4-FFF2-40B4-BE49-F238E27FC236}">
                      <a16:creationId xmlns:a16="http://schemas.microsoft.com/office/drawing/2014/main" xmlns="" id="{3CBAE0DD-DE76-432E-8FAB-03AA21954419}"/>
                    </a:ext>
                  </a:extLst>
                </p:cNvPr>
                <p:cNvCxnSpPr>
                  <a:cxnSpLocks/>
                </p:cNvCxnSpPr>
                <p:nvPr/>
              </p:nvCxnSpPr>
              <p:spPr>
                <a:xfrm>
                  <a:off x="9501086" y="263942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xmlns="" id="{1446CB50-7B31-4EDB-818F-2C588EF29503}"/>
                    </a:ext>
                  </a:extLst>
                </p:cNvPr>
                <p:cNvCxnSpPr>
                  <a:cxnSpLocks/>
                </p:cNvCxnSpPr>
                <p:nvPr/>
              </p:nvCxnSpPr>
              <p:spPr>
                <a:xfrm>
                  <a:off x="9605124"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xmlns="" id="{B945B3CD-A47B-43E6-95E3-EA25D0BBF921}"/>
                    </a:ext>
                  </a:extLst>
                </p:cNvPr>
                <p:cNvCxnSpPr>
                  <a:cxnSpLocks/>
                </p:cNvCxnSpPr>
                <p:nvPr/>
              </p:nvCxnSpPr>
              <p:spPr>
                <a:xfrm>
                  <a:off x="9712584" y="264100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xmlns="" id="{B2404B6A-87DA-4A5F-8EAC-9FDD5AE4F77E}"/>
                    </a:ext>
                  </a:extLst>
                </p:cNvPr>
                <p:cNvCxnSpPr>
                  <a:cxnSpLocks/>
                </p:cNvCxnSpPr>
                <p:nvPr/>
              </p:nvCxnSpPr>
              <p:spPr>
                <a:xfrm>
                  <a:off x="9818324"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2" name="Straight Connector 241">
                  <a:extLst>
                    <a:ext uri="{FF2B5EF4-FFF2-40B4-BE49-F238E27FC236}">
                      <a16:creationId xmlns:a16="http://schemas.microsoft.com/office/drawing/2014/main" xmlns="" id="{A5FD8FCD-9C8E-4211-9323-446405C5EB58}"/>
                    </a:ext>
                  </a:extLst>
                </p:cNvPr>
                <p:cNvCxnSpPr>
                  <a:cxnSpLocks/>
                </p:cNvCxnSpPr>
                <p:nvPr/>
              </p:nvCxnSpPr>
              <p:spPr>
                <a:xfrm>
                  <a:off x="9930067"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3" name="Straight Connector 242">
                  <a:extLst>
                    <a:ext uri="{FF2B5EF4-FFF2-40B4-BE49-F238E27FC236}">
                      <a16:creationId xmlns:a16="http://schemas.microsoft.com/office/drawing/2014/main" xmlns="" id="{A650F010-AB86-4F2F-A289-370E76B594F8}"/>
                    </a:ext>
                  </a:extLst>
                </p:cNvPr>
                <p:cNvCxnSpPr>
                  <a:cxnSpLocks/>
                </p:cNvCxnSpPr>
                <p:nvPr/>
              </p:nvCxnSpPr>
              <p:spPr>
                <a:xfrm>
                  <a:off x="894714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xmlns="" id="{7007CC4D-C195-4BF7-ABEC-BB27920929A9}"/>
                    </a:ext>
                  </a:extLst>
                </p:cNvPr>
                <p:cNvCxnSpPr>
                  <a:cxnSpLocks/>
                </p:cNvCxnSpPr>
                <p:nvPr/>
              </p:nvCxnSpPr>
              <p:spPr>
                <a:xfrm>
                  <a:off x="1002918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226" name="TextBox 225">
                <a:extLst>
                  <a:ext uri="{FF2B5EF4-FFF2-40B4-BE49-F238E27FC236}">
                    <a16:creationId xmlns:a16="http://schemas.microsoft.com/office/drawing/2014/main" xmlns="" id="{69FEEA20-3578-4A35-BC8E-3F5571AE68C6}"/>
                  </a:ext>
                </a:extLst>
              </p:cNvPr>
              <p:cNvSpPr txBox="1"/>
              <p:nvPr/>
            </p:nvSpPr>
            <p:spPr>
              <a:xfrm>
                <a:off x="6565712" y="5306542"/>
                <a:ext cx="246238" cy="515926"/>
              </a:xfrm>
              <a:prstGeom prst="rect">
                <a:avLst/>
              </a:prstGeom>
              <a:noFill/>
            </p:spPr>
            <p:txBody>
              <a:bodyPr wrap="square" rtlCol="0">
                <a:spAutoFit/>
              </a:bodyPr>
              <a:lstStyle/>
              <a:p>
                <a:r>
                  <a:rPr lang="en-US" sz="1200" dirty="0"/>
                  <a:t>4</a:t>
                </a:r>
              </a:p>
            </p:txBody>
          </p:sp>
          <p:sp>
            <p:nvSpPr>
              <p:cNvPr id="227" name="TextBox 226">
                <a:extLst>
                  <a:ext uri="{FF2B5EF4-FFF2-40B4-BE49-F238E27FC236}">
                    <a16:creationId xmlns:a16="http://schemas.microsoft.com/office/drawing/2014/main" xmlns="" id="{3D5A8217-B775-49E4-A33A-50FEEAA28969}"/>
                  </a:ext>
                </a:extLst>
              </p:cNvPr>
              <p:cNvSpPr txBox="1"/>
              <p:nvPr/>
            </p:nvSpPr>
            <p:spPr>
              <a:xfrm>
                <a:off x="5455827" y="5329558"/>
                <a:ext cx="246238" cy="515926"/>
              </a:xfrm>
              <a:prstGeom prst="rect">
                <a:avLst/>
              </a:prstGeom>
              <a:noFill/>
            </p:spPr>
            <p:txBody>
              <a:bodyPr wrap="square" rtlCol="0">
                <a:spAutoFit/>
              </a:bodyPr>
              <a:lstStyle/>
              <a:p>
                <a:r>
                  <a:rPr lang="en-US" sz="1200" dirty="0"/>
                  <a:t>3</a:t>
                </a:r>
              </a:p>
            </p:txBody>
          </p:sp>
          <p:sp>
            <p:nvSpPr>
              <p:cNvPr id="228" name="TextBox 227">
                <a:extLst>
                  <a:ext uri="{FF2B5EF4-FFF2-40B4-BE49-F238E27FC236}">
                    <a16:creationId xmlns:a16="http://schemas.microsoft.com/office/drawing/2014/main" xmlns="" id="{388C4374-0F77-47E3-9FA8-7E539D7B90D2}"/>
                  </a:ext>
                </a:extLst>
              </p:cNvPr>
              <p:cNvSpPr txBox="1"/>
              <p:nvPr/>
            </p:nvSpPr>
            <p:spPr>
              <a:xfrm>
                <a:off x="4376696" y="5299546"/>
                <a:ext cx="246238" cy="515926"/>
              </a:xfrm>
              <a:prstGeom prst="rect">
                <a:avLst/>
              </a:prstGeom>
              <a:noFill/>
            </p:spPr>
            <p:txBody>
              <a:bodyPr wrap="square" rtlCol="0">
                <a:spAutoFit/>
              </a:bodyPr>
              <a:lstStyle/>
              <a:p>
                <a:r>
                  <a:rPr lang="en-US" sz="1200" dirty="0"/>
                  <a:t>2</a:t>
                </a:r>
              </a:p>
            </p:txBody>
          </p:sp>
          <p:sp>
            <p:nvSpPr>
              <p:cNvPr id="229" name="TextBox 228">
                <a:extLst>
                  <a:ext uri="{FF2B5EF4-FFF2-40B4-BE49-F238E27FC236}">
                    <a16:creationId xmlns:a16="http://schemas.microsoft.com/office/drawing/2014/main" xmlns="" id="{7269A43F-7518-44FC-8E74-9EFAD61D90D5}"/>
                  </a:ext>
                </a:extLst>
              </p:cNvPr>
              <p:cNvSpPr txBox="1"/>
              <p:nvPr/>
            </p:nvSpPr>
            <p:spPr>
              <a:xfrm>
                <a:off x="3260910" y="5300124"/>
                <a:ext cx="246238" cy="515926"/>
              </a:xfrm>
              <a:prstGeom prst="rect">
                <a:avLst/>
              </a:prstGeom>
              <a:noFill/>
            </p:spPr>
            <p:txBody>
              <a:bodyPr wrap="square" rtlCol="0">
                <a:spAutoFit/>
              </a:bodyPr>
              <a:lstStyle/>
              <a:p>
                <a:r>
                  <a:rPr lang="en-US" sz="1200" dirty="0"/>
                  <a:t>1</a:t>
                </a:r>
              </a:p>
            </p:txBody>
          </p:sp>
          <p:sp>
            <p:nvSpPr>
              <p:cNvPr id="230" name="TextBox 229">
                <a:extLst>
                  <a:ext uri="{FF2B5EF4-FFF2-40B4-BE49-F238E27FC236}">
                    <a16:creationId xmlns:a16="http://schemas.microsoft.com/office/drawing/2014/main" xmlns="" id="{FA895C8D-824C-47D8-BAC8-4A99A540081B}"/>
                  </a:ext>
                </a:extLst>
              </p:cNvPr>
              <p:cNvSpPr txBox="1"/>
              <p:nvPr/>
            </p:nvSpPr>
            <p:spPr>
              <a:xfrm>
                <a:off x="2164621" y="5283683"/>
                <a:ext cx="246238" cy="515926"/>
              </a:xfrm>
              <a:prstGeom prst="rect">
                <a:avLst/>
              </a:prstGeom>
              <a:noFill/>
            </p:spPr>
            <p:txBody>
              <a:bodyPr wrap="square" rtlCol="0">
                <a:spAutoFit/>
              </a:bodyPr>
              <a:lstStyle/>
              <a:p>
                <a:r>
                  <a:rPr lang="en-US" sz="1200" dirty="0"/>
                  <a:t>0</a:t>
                </a:r>
              </a:p>
            </p:txBody>
          </p:sp>
          <p:sp>
            <p:nvSpPr>
              <p:cNvPr id="231" name="TextBox 230">
                <a:extLst>
                  <a:ext uri="{FF2B5EF4-FFF2-40B4-BE49-F238E27FC236}">
                    <a16:creationId xmlns:a16="http://schemas.microsoft.com/office/drawing/2014/main" xmlns="" id="{E24B7444-0322-458E-B533-FC8306ADDF8E}"/>
                  </a:ext>
                </a:extLst>
              </p:cNvPr>
              <p:cNvSpPr txBox="1"/>
              <p:nvPr/>
            </p:nvSpPr>
            <p:spPr>
              <a:xfrm>
                <a:off x="9829118" y="5329558"/>
                <a:ext cx="246238" cy="515926"/>
              </a:xfrm>
              <a:prstGeom prst="rect">
                <a:avLst/>
              </a:prstGeom>
              <a:noFill/>
            </p:spPr>
            <p:txBody>
              <a:bodyPr wrap="square" rtlCol="0">
                <a:spAutoFit/>
              </a:bodyPr>
              <a:lstStyle/>
              <a:p>
                <a:r>
                  <a:rPr lang="en-US" sz="1200" dirty="0"/>
                  <a:t>7</a:t>
                </a:r>
              </a:p>
            </p:txBody>
          </p:sp>
          <p:sp>
            <p:nvSpPr>
              <p:cNvPr id="232" name="TextBox 231">
                <a:extLst>
                  <a:ext uri="{FF2B5EF4-FFF2-40B4-BE49-F238E27FC236}">
                    <a16:creationId xmlns:a16="http://schemas.microsoft.com/office/drawing/2014/main" xmlns="" id="{036AB4CB-3B6E-4DBD-A2C9-D20DFC9737C2}"/>
                  </a:ext>
                </a:extLst>
              </p:cNvPr>
              <p:cNvSpPr txBox="1"/>
              <p:nvPr/>
            </p:nvSpPr>
            <p:spPr>
              <a:xfrm>
                <a:off x="8748706" y="5306542"/>
                <a:ext cx="246238" cy="515926"/>
              </a:xfrm>
              <a:prstGeom prst="rect">
                <a:avLst/>
              </a:prstGeom>
              <a:noFill/>
            </p:spPr>
            <p:txBody>
              <a:bodyPr wrap="square" rtlCol="0">
                <a:spAutoFit/>
              </a:bodyPr>
              <a:lstStyle/>
              <a:p>
                <a:r>
                  <a:rPr lang="en-US" sz="1200" dirty="0"/>
                  <a:t>6</a:t>
                </a:r>
              </a:p>
            </p:txBody>
          </p:sp>
          <p:sp>
            <p:nvSpPr>
              <p:cNvPr id="233" name="TextBox 232">
                <a:extLst>
                  <a:ext uri="{FF2B5EF4-FFF2-40B4-BE49-F238E27FC236}">
                    <a16:creationId xmlns:a16="http://schemas.microsoft.com/office/drawing/2014/main" xmlns="" id="{AAA8FD8C-0F13-474C-BB38-3379AFDB95E2}"/>
                  </a:ext>
                </a:extLst>
              </p:cNvPr>
              <p:cNvSpPr txBox="1"/>
              <p:nvPr/>
            </p:nvSpPr>
            <p:spPr>
              <a:xfrm>
                <a:off x="7659777" y="5313527"/>
                <a:ext cx="246238" cy="515926"/>
              </a:xfrm>
              <a:prstGeom prst="rect">
                <a:avLst/>
              </a:prstGeom>
              <a:noFill/>
            </p:spPr>
            <p:txBody>
              <a:bodyPr wrap="square" rtlCol="0">
                <a:spAutoFit/>
              </a:bodyPr>
              <a:lstStyle/>
              <a:p>
                <a:r>
                  <a:rPr lang="en-US" sz="1200" dirty="0"/>
                  <a:t>5</a:t>
                </a:r>
              </a:p>
            </p:txBody>
          </p:sp>
        </p:grpSp>
        <p:grpSp>
          <p:nvGrpSpPr>
            <p:cNvPr id="40" name="Group 654">
              <a:extLst>
                <a:ext uri="{FF2B5EF4-FFF2-40B4-BE49-F238E27FC236}">
                  <a16:creationId xmlns:a16="http://schemas.microsoft.com/office/drawing/2014/main" xmlns="" id="{5573599E-4EF1-4600-91C4-2161518088C7}"/>
                </a:ext>
              </a:extLst>
            </p:cNvPr>
            <p:cNvGrpSpPr/>
            <p:nvPr/>
          </p:nvGrpSpPr>
          <p:grpSpPr>
            <a:xfrm rot="7872656">
              <a:off x="2952275" y="4452545"/>
              <a:ext cx="381000" cy="2771959"/>
              <a:chOff x="11380127" y="1797991"/>
              <a:chExt cx="399111" cy="3745131"/>
            </a:xfrm>
            <a:effectLst>
              <a:reflection blurRad="6350" stA="50000" endA="300" endPos="90000" dist="50800" dir="5400000" sy="-100000" algn="bl" rotWithShape="0"/>
            </a:effectLst>
          </p:grpSpPr>
          <p:sp>
            <p:nvSpPr>
              <p:cNvPr id="214" name="Rectangle 213">
                <a:extLst>
                  <a:ext uri="{FF2B5EF4-FFF2-40B4-BE49-F238E27FC236}">
                    <a16:creationId xmlns:a16="http://schemas.microsoft.com/office/drawing/2014/main" xmlns="" id="{D885FA48-7783-4978-9F33-898A98799DEE}"/>
                  </a:ext>
                </a:extLst>
              </p:cNvPr>
              <p:cNvSpPr/>
              <p:nvPr/>
            </p:nvSpPr>
            <p:spPr>
              <a:xfrm rot="21537726">
                <a:off x="11433311" y="2015673"/>
                <a:ext cx="339555" cy="3077488"/>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a:p>
            </p:txBody>
          </p:sp>
          <p:sp>
            <p:nvSpPr>
              <p:cNvPr id="215" name="Rectangle 214">
                <a:extLst>
                  <a:ext uri="{FF2B5EF4-FFF2-40B4-BE49-F238E27FC236}">
                    <a16:creationId xmlns:a16="http://schemas.microsoft.com/office/drawing/2014/main" xmlns="" id="{958973FB-3306-44B6-992D-A50D90D9B277}"/>
                  </a:ext>
                </a:extLst>
              </p:cNvPr>
              <p:cNvSpPr/>
              <p:nvPr/>
            </p:nvSpPr>
            <p:spPr>
              <a:xfrm rot="21537726">
                <a:off x="11380127" y="1797991"/>
                <a:ext cx="339555" cy="280219"/>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216" name="Isosceles Triangle 215">
                <a:extLst>
                  <a:ext uri="{FF2B5EF4-FFF2-40B4-BE49-F238E27FC236}">
                    <a16:creationId xmlns:a16="http://schemas.microsoft.com/office/drawing/2014/main" xmlns="" id="{B389FFF3-74BD-41DF-9689-735BE9E98269}"/>
                  </a:ext>
                </a:extLst>
              </p:cNvPr>
              <p:cNvSpPr/>
              <p:nvPr/>
            </p:nvSpPr>
            <p:spPr>
              <a:xfrm rot="10737726">
                <a:off x="11446671" y="5071881"/>
                <a:ext cx="332567" cy="39793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217" name="Isosceles Triangle 216">
                <a:extLst>
                  <a:ext uri="{FF2B5EF4-FFF2-40B4-BE49-F238E27FC236}">
                    <a16:creationId xmlns:a16="http://schemas.microsoft.com/office/drawing/2014/main" xmlns="" id="{B7AD9CF2-15D3-489F-BB34-147447D88962}"/>
                  </a:ext>
                </a:extLst>
              </p:cNvPr>
              <p:cNvSpPr/>
              <p:nvPr/>
            </p:nvSpPr>
            <p:spPr>
              <a:xfrm rot="10737726">
                <a:off x="11549294" y="5290056"/>
                <a:ext cx="122618" cy="25306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grpSp>
          <p:nvGrpSpPr>
            <p:cNvPr id="41" name="Group 403">
              <a:extLst>
                <a:ext uri="{FF2B5EF4-FFF2-40B4-BE49-F238E27FC236}">
                  <a16:creationId xmlns:a16="http://schemas.microsoft.com/office/drawing/2014/main" xmlns="" id="{62FD8845-7C12-4E31-9FC7-8F2AF5E8D379}"/>
                </a:ext>
              </a:extLst>
            </p:cNvPr>
            <p:cNvGrpSpPr/>
            <p:nvPr/>
          </p:nvGrpSpPr>
          <p:grpSpPr>
            <a:xfrm rot="21247771" flipH="1">
              <a:off x="-6696247" y="-4191713"/>
              <a:ext cx="15568970" cy="10591070"/>
              <a:chOff x="2796540" y="1463040"/>
              <a:chExt cx="3840480" cy="3840480"/>
            </a:xfrm>
          </p:grpSpPr>
          <p:grpSp>
            <p:nvGrpSpPr>
              <p:cNvPr id="190" name="Group 404">
                <a:extLst>
                  <a:ext uri="{FF2B5EF4-FFF2-40B4-BE49-F238E27FC236}">
                    <a16:creationId xmlns:a16="http://schemas.microsoft.com/office/drawing/2014/main" xmlns="" id="{DD095A3F-E950-463D-8D22-FF2A80511571}"/>
                  </a:ext>
                </a:extLst>
              </p:cNvPr>
              <p:cNvGrpSpPr/>
              <p:nvPr/>
            </p:nvGrpSpPr>
            <p:grpSpPr>
              <a:xfrm>
                <a:off x="3957014" y="1509211"/>
                <a:ext cx="829983" cy="2071952"/>
                <a:chOff x="3235007" y="877459"/>
                <a:chExt cx="2059224" cy="5066298"/>
              </a:xfrm>
            </p:grpSpPr>
            <p:grpSp>
              <p:nvGrpSpPr>
                <p:cNvPr id="192" name="Group 406">
                  <a:extLst>
                    <a:ext uri="{FF2B5EF4-FFF2-40B4-BE49-F238E27FC236}">
                      <a16:creationId xmlns:a16="http://schemas.microsoft.com/office/drawing/2014/main" xmlns="" id="{19104C1B-031E-483E-ABF7-66CD0B69238B}"/>
                    </a:ext>
                  </a:extLst>
                </p:cNvPr>
                <p:cNvGrpSpPr/>
                <p:nvPr/>
              </p:nvGrpSpPr>
              <p:grpSpPr>
                <a:xfrm>
                  <a:off x="3235007" y="1518096"/>
                  <a:ext cx="2059224" cy="4425661"/>
                  <a:chOff x="3235007" y="1518096"/>
                  <a:chExt cx="2059224" cy="4425661"/>
                </a:xfrm>
              </p:grpSpPr>
              <p:grpSp>
                <p:nvGrpSpPr>
                  <p:cNvPr id="197" name="Group 411">
                    <a:extLst>
                      <a:ext uri="{FF2B5EF4-FFF2-40B4-BE49-F238E27FC236}">
                        <a16:creationId xmlns:a16="http://schemas.microsoft.com/office/drawing/2014/main" xmlns="" id="{9D35E63D-E0C1-4B50-8384-9B3A1ABB15F4}"/>
                      </a:ext>
                    </a:extLst>
                  </p:cNvPr>
                  <p:cNvGrpSpPr/>
                  <p:nvPr/>
                </p:nvGrpSpPr>
                <p:grpSpPr>
                  <a:xfrm rot="165305">
                    <a:off x="4871916" y="1518096"/>
                    <a:ext cx="422315" cy="4149842"/>
                    <a:chOff x="4873598" y="1515495"/>
                    <a:chExt cx="422315" cy="4149842"/>
                  </a:xfrm>
                </p:grpSpPr>
                <p:grpSp>
                  <p:nvGrpSpPr>
                    <p:cNvPr id="210" name="Group 424">
                      <a:extLst>
                        <a:ext uri="{FF2B5EF4-FFF2-40B4-BE49-F238E27FC236}">
                          <a16:creationId xmlns:a16="http://schemas.microsoft.com/office/drawing/2014/main" xmlns="" id="{DD143ED2-8381-45C5-8F89-2A0374C9DD4D}"/>
                        </a:ext>
                      </a:extLst>
                    </p:cNvPr>
                    <p:cNvGrpSpPr/>
                    <p:nvPr/>
                  </p:nvGrpSpPr>
                  <p:grpSpPr>
                    <a:xfrm>
                      <a:off x="4873598" y="1515495"/>
                      <a:ext cx="229432" cy="3545161"/>
                      <a:chOff x="4852973" y="1515495"/>
                      <a:chExt cx="178998" cy="3545161"/>
                    </a:xfrm>
                  </p:grpSpPr>
                  <p:sp>
                    <p:nvSpPr>
                      <p:cNvPr id="212" name="Rectangle: Single Corner Rounded 17">
                        <a:extLst>
                          <a:ext uri="{FF2B5EF4-FFF2-40B4-BE49-F238E27FC236}">
                            <a16:creationId xmlns:a16="http://schemas.microsoft.com/office/drawing/2014/main" xmlns="" id="{6260DD48-8F32-4814-B1FB-4DF6A6645D68}"/>
                          </a:ext>
                        </a:extLst>
                      </p:cNvPr>
                      <p:cNvSpPr/>
                      <p:nvPr/>
                    </p:nvSpPr>
                    <p:spPr>
                      <a:xfrm rot="20849980">
                        <a:off x="4852973" y="1515495"/>
                        <a:ext cx="178998" cy="3545161"/>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Single Corner Rounded 17">
                        <a:extLst>
                          <a:ext uri="{FF2B5EF4-FFF2-40B4-BE49-F238E27FC236}">
                            <a16:creationId xmlns:a16="http://schemas.microsoft.com/office/drawing/2014/main" xmlns="" id="{3DC69709-610B-4679-BD6E-609E09B49C4A}"/>
                          </a:ext>
                        </a:extLst>
                      </p:cNvPr>
                      <p:cNvSpPr/>
                      <p:nvPr/>
                    </p:nvSpPr>
                    <p:spPr>
                      <a:xfrm rot="20849980">
                        <a:off x="4883852" y="1687391"/>
                        <a:ext cx="105072" cy="3193182"/>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sp>
                  <p:nvSpPr>
                    <p:cNvPr id="211" name="Isosceles Triangle 210">
                      <a:extLst>
                        <a:ext uri="{FF2B5EF4-FFF2-40B4-BE49-F238E27FC236}">
                          <a16:creationId xmlns:a16="http://schemas.microsoft.com/office/drawing/2014/main" xmlns="" id="{F6C33FED-E458-4B53-B03F-0C56E8448487}"/>
                        </a:ext>
                      </a:extLst>
                    </p:cNvPr>
                    <p:cNvSpPr/>
                    <p:nvPr/>
                  </p:nvSpPr>
                  <p:spPr>
                    <a:xfrm rot="10364708" flipH="1">
                      <a:off x="5244846" y="4952219"/>
                      <a:ext cx="51067" cy="71311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rgbClr val="CCCCFF"/>
                          </a:solidFill>
                        </a:ln>
                        <a:solidFill>
                          <a:schemeClr val="tx1"/>
                        </a:solidFill>
                        <a:effectLst>
                          <a:outerShdw blurRad="38100" dist="19050" dir="2700000" algn="tl" rotWithShape="0">
                            <a:schemeClr val="dk1">
                              <a:alpha val="40000"/>
                            </a:schemeClr>
                          </a:outerShdw>
                        </a:effectLst>
                      </a:endParaRPr>
                    </a:p>
                  </p:txBody>
                </p:sp>
              </p:grpSp>
              <p:grpSp>
                <p:nvGrpSpPr>
                  <p:cNvPr id="198" name="Group 412">
                    <a:extLst>
                      <a:ext uri="{FF2B5EF4-FFF2-40B4-BE49-F238E27FC236}">
                        <a16:creationId xmlns:a16="http://schemas.microsoft.com/office/drawing/2014/main" xmlns="" id="{33E25179-B62E-430C-BA27-71328906ED23}"/>
                      </a:ext>
                    </a:extLst>
                  </p:cNvPr>
                  <p:cNvGrpSpPr/>
                  <p:nvPr/>
                </p:nvGrpSpPr>
                <p:grpSpPr>
                  <a:xfrm>
                    <a:off x="3782752" y="1635971"/>
                    <a:ext cx="458787" cy="2606275"/>
                    <a:chOff x="6494131" y="3300804"/>
                    <a:chExt cx="458787" cy="2606275"/>
                  </a:xfrm>
                </p:grpSpPr>
                <p:sp>
                  <p:nvSpPr>
                    <p:cNvPr id="208" name="Rectangle: Single Corner Rounded 17">
                      <a:extLst>
                        <a:ext uri="{FF2B5EF4-FFF2-40B4-BE49-F238E27FC236}">
                          <a16:creationId xmlns:a16="http://schemas.microsoft.com/office/drawing/2014/main" xmlns="" id="{BDACFDF1-28A6-4933-9767-1A64CEB5E72F}"/>
                        </a:ext>
                      </a:extLst>
                    </p:cNvPr>
                    <p:cNvSpPr/>
                    <p:nvPr/>
                  </p:nvSpPr>
                  <p:spPr>
                    <a:xfrm rot="841736" flipH="1">
                      <a:off x="6494131" y="3300804"/>
                      <a:ext cx="458787" cy="2606275"/>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49091"/>
                        <a:gd name="connsiteX1" fmla="*/ 223242 w 267892"/>
                        <a:gd name="connsiteY1" fmla="*/ 0 h 3549091"/>
                        <a:gd name="connsiteX2" fmla="*/ 267892 w 267892"/>
                        <a:gd name="connsiteY2" fmla="*/ 44650 h 3549091"/>
                        <a:gd name="connsiteX3" fmla="*/ 100744 w 267892"/>
                        <a:gd name="connsiteY3" fmla="*/ 3549091 h 3549091"/>
                        <a:gd name="connsiteX4" fmla="*/ 245471 w 267892"/>
                        <a:gd name="connsiteY4" fmla="*/ 2614715 h 3549091"/>
                        <a:gd name="connsiteX5" fmla="*/ 0 w 267892"/>
                        <a:gd name="connsiteY5" fmla="*/ 0 h 3549091"/>
                        <a:gd name="connsiteX0" fmla="*/ 0 w 391470"/>
                        <a:gd name="connsiteY0" fmla="*/ 0 h 3037924"/>
                        <a:gd name="connsiteX1" fmla="*/ 223242 w 391470"/>
                        <a:gd name="connsiteY1" fmla="*/ 0 h 3037924"/>
                        <a:gd name="connsiteX2" fmla="*/ 267892 w 391470"/>
                        <a:gd name="connsiteY2" fmla="*/ 44650 h 3037924"/>
                        <a:gd name="connsiteX3" fmla="*/ 312034 w 391470"/>
                        <a:gd name="connsiteY3" fmla="*/ 3037924 h 3037924"/>
                        <a:gd name="connsiteX4" fmla="*/ 245471 w 391470"/>
                        <a:gd name="connsiteY4" fmla="*/ 2614715 h 3037924"/>
                        <a:gd name="connsiteX5" fmla="*/ 0 w 391470"/>
                        <a:gd name="connsiteY5" fmla="*/ 0 h 3037924"/>
                        <a:gd name="connsiteX0" fmla="*/ 66535 w 458005"/>
                        <a:gd name="connsiteY0" fmla="*/ 0 h 3037924"/>
                        <a:gd name="connsiteX1" fmla="*/ 289777 w 458005"/>
                        <a:gd name="connsiteY1" fmla="*/ 0 h 3037924"/>
                        <a:gd name="connsiteX2" fmla="*/ 334427 w 458005"/>
                        <a:gd name="connsiteY2" fmla="*/ 44650 h 3037924"/>
                        <a:gd name="connsiteX3" fmla="*/ 378569 w 458005"/>
                        <a:gd name="connsiteY3" fmla="*/ 3037924 h 3037924"/>
                        <a:gd name="connsiteX4" fmla="*/ 0 w 458005"/>
                        <a:gd name="connsiteY4" fmla="*/ 2810939 h 3037924"/>
                        <a:gd name="connsiteX5" fmla="*/ 66535 w 458005"/>
                        <a:gd name="connsiteY5" fmla="*/ 0 h 3037924"/>
                        <a:gd name="connsiteX0" fmla="*/ 66535 w 395557"/>
                        <a:gd name="connsiteY0" fmla="*/ 0 h 3037924"/>
                        <a:gd name="connsiteX1" fmla="*/ 289777 w 395557"/>
                        <a:gd name="connsiteY1" fmla="*/ 0 h 3037924"/>
                        <a:gd name="connsiteX2" fmla="*/ 334427 w 395557"/>
                        <a:gd name="connsiteY2" fmla="*/ 44650 h 3037924"/>
                        <a:gd name="connsiteX3" fmla="*/ 225892 w 395557"/>
                        <a:gd name="connsiteY3" fmla="*/ 2414467 h 3037924"/>
                        <a:gd name="connsiteX4" fmla="*/ 378569 w 395557"/>
                        <a:gd name="connsiteY4" fmla="*/ 3037924 h 3037924"/>
                        <a:gd name="connsiteX5" fmla="*/ 0 w 395557"/>
                        <a:gd name="connsiteY5" fmla="*/ 2810939 h 3037924"/>
                        <a:gd name="connsiteX6" fmla="*/ 66535 w 395557"/>
                        <a:gd name="connsiteY6" fmla="*/ 0 h 3037924"/>
                        <a:gd name="connsiteX0" fmla="*/ 4167 w 333189"/>
                        <a:gd name="connsiteY0" fmla="*/ 0 h 3037924"/>
                        <a:gd name="connsiteX1" fmla="*/ 227409 w 333189"/>
                        <a:gd name="connsiteY1" fmla="*/ 0 h 3037924"/>
                        <a:gd name="connsiteX2" fmla="*/ 272059 w 333189"/>
                        <a:gd name="connsiteY2" fmla="*/ 4465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94865 w 333189"/>
                        <a:gd name="connsiteY2" fmla="*/ 102595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48372 w 333189"/>
                        <a:gd name="connsiteY2" fmla="*/ 10891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1785"/>
                        <a:gd name="connsiteY0" fmla="*/ 0 h 3037924"/>
                        <a:gd name="connsiteX1" fmla="*/ 227409 w 331785"/>
                        <a:gd name="connsiteY1" fmla="*/ 0 h 3037924"/>
                        <a:gd name="connsiteX2" fmla="*/ 148372 w 331785"/>
                        <a:gd name="connsiteY2" fmla="*/ 108910 h 3037924"/>
                        <a:gd name="connsiteX3" fmla="*/ 138303 w 331785"/>
                        <a:gd name="connsiteY3" fmla="*/ 2411717 h 3037924"/>
                        <a:gd name="connsiteX4" fmla="*/ 316201 w 331785"/>
                        <a:gd name="connsiteY4" fmla="*/ 3037924 h 3037924"/>
                        <a:gd name="connsiteX5" fmla="*/ 0 w 331785"/>
                        <a:gd name="connsiteY5" fmla="*/ 2830307 h 3037924"/>
                        <a:gd name="connsiteX6" fmla="*/ 4167 w 331785"/>
                        <a:gd name="connsiteY6" fmla="*/ 0 h 3037924"/>
                        <a:gd name="connsiteX0" fmla="*/ 4167 w 336420"/>
                        <a:gd name="connsiteY0" fmla="*/ 0 h 2830307"/>
                        <a:gd name="connsiteX1" fmla="*/ 227409 w 336420"/>
                        <a:gd name="connsiteY1" fmla="*/ 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336420"/>
                        <a:gd name="connsiteY0" fmla="*/ 0 h 2830307"/>
                        <a:gd name="connsiteX1" fmla="*/ 151539 w 336420"/>
                        <a:gd name="connsiteY1" fmla="*/ 1726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297670"/>
                        <a:gd name="connsiteY0" fmla="*/ 0 h 2830307"/>
                        <a:gd name="connsiteX1" fmla="*/ 151539 w 297670"/>
                        <a:gd name="connsiteY1" fmla="*/ 17260 h 2830307"/>
                        <a:gd name="connsiteX2" fmla="*/ 148372 w 297670"/>
                        <a:gd name="connsiteY2" fmla="*/ 108910 h 2830307"/>
                        <a:gd name="connsiteX3" fmla="*/ 138303 w 297670"/>
                        <a:gd name="connsiteY3" fmla="*/ 2411717 h 2830307"/>
                        <a:gd name="connsiteX4" fmla="*/ 279989 w 297670"/>
                        <a:gd name="connsiteY4" fmla="*/ 2411677 h 2830307"/>
                        <a:gd name="connsiteX5" fmla="*/ 0 w 297670"/>
                        <a:gd name="connsiteY5" fmla="*/ 2830307 h 2830307"/>
                        <a:gd name="connsiteX6" fmla="*/ 4167 w 297670"/>
                        <a:gd name="connsiteY6" fmla="*/ 0 h 2830307"/>
                        <a:gd name="connsiteX0" fmla="*/ 4167 w 297388"/>
                        <a:gd name="connsiteY0" fmla="*/ 0 h 2830307"/>
                        <a:gd name="connsiteX1" fmla="*/ 151539 w 297388"/>
                        <a:gd name="connsiteY1" fmla="*/ 17260 h 2830307"/>
                        <a:gd name="connsiteX2" fmla="*/ 148372 w 297388"/>
                        <a:gd name="connsiteY2" fmla="*/ 108910 h 2830307"/>
                        <a:gd name="connsiteX3" fmla="*/ 133939 w 297388"/>
                        <a:gd name="connsiteY3" fmla="*/ 2207661 h 2830307"/>
                        <a:gd name="connsiteX4" fmla="*/ 279989 w 297388"/>
                        <a:gd name="connsiteY4" fmla="*/ 2411677 h 2830307"/>
                        <a:gd name="connsiteX5" fmla="*/ 0 w 297388"/>
                        <a:gd name="connsiteY5" fmla="*/ 2830307 h 2830307"/>
                        <a:gd name="connsiteX6" fmla="*/ 4167 w 297388"/>
                        <a:gd name="connsiteY6" fmla="*/ 0 h 2830307"/>
                        <a:gd name="connsiteX0" fmla="*/ 0 w 293221"/>
                        <a:gd name="connsiteY0" fmla="*/ 0 h 2960981"/>
                        <a:gd name="connsiteX1" fmla="*/ 147372 w 293221"/>
                        <a:gd name="connsiteY1" fmla="*/ 17260 h 2960981"/>
                        <a:gd name="connsiteX2" fmla="*/ 144205 w 293221"/>
                        <a:gd name="connsiteY2" fmla="*/ 108910 h 2960981"/>
                        <a:gd name="connsiteX3" fmla="*/ 129772 w 293221"/>
                        <a:gd name="connsiteY3" fmla="*/ 2207661 h 2960981"/>
                        <a:gd name="connsiteX4" fmla="*/ 275822 w 293221"/>
                        <a:gd name="connsiteY4" fmla="*/ 2411677 h 2960981"/>
                        <a:gd name="connsiteX5" fmla="*/ 1529 w 293221"/>
                        <a:gd name="connsiteY5" fmla="*/ 2960981 h 2960981"/>
                        <a:gd name="connsiteX6" fmla="*/ 0 w 293221"/>
                        <a:gd name="connsiteY6" fmla="*/ 0 h 2960981"/>
                        <a:gd name="connsiteX0" fmla="*/ 0 w 275822"/>
                        <a:gd name="connsiteY0" fmla="*/ 0 h 2960981"/>
                        <a:gd name="connsiteX1" fmla="*/ 147372 w 275822"/>
                        <a:gd name="connsiteY1" fmla="*/ 17260 h 2960981"/>
                        <a:gd name="connsiteX2" fmla="*/ 144205 w 275822"/>
                        <a:gd name="connsiteY2" fmla="*/ 108910 h 2960981"/>
                        <a:gd name="connsiteX3" fmla="*/ 129772 w 275822"/>
                        <a:gd name="connsiteY3" fmla="*/ 2207661 h 2960981"/>
                        <a:gd name="connsiteX4" fmla="*/ 275822 w 275822"/>
                        <a:gd name="connsiteY4" fmla="*/ 2411677 h 2960981"/>
                        <a:gd name="connsiteX5" fmla="*/ 185063 w 275822"/>
                        <a:gd name="connsiteY5" fmla="*/ 2904220 h 2960981"/>
                        <a:gd name="connsiteX6" fmla="*/ 1529 w 275822"/>
                        <a:gd name="connsiteY6" fmla="*/ 2960981 h 2960981"/>
                        <a:gd name="connsiteX7" fmla="*/ 0 w 275822"/>
                        <a:gd name="connsiteY7" fmla="*/ 0 h 29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22" h="2960981">
                          <a:moveTo>
                            <a:pt x="0" y="0"/>
                          </a:moveTo>
                          <a:lnTo>
                            <a:pt x="147372" y="17260"/>
                          </a:lnTo>
                          <a:cubicBezTo>
                            <a:pt x="172032" y="17260"/>
                            <a:pt x="144205" y="84250"/>
                            <a:pt x="144205" y="108910"/>
                          </a:cubicBezTo>
                          <a:cubicBezTo>
                            <a:pt x="175390" y="499097"/>
                            <a:pt x="122415" y="1708782"/>
                            <a:pt x="129772" y="2207661"/>
                          </a:cubicBezTo>
                          <a:cubicBezTo>
                            <a:pt x="137129" y="2706540"/>
                            <a:pt x="272860" y="2337576"/>
                            <a:pt x="275822" y="2411677"/>
                          </a:cubicBezTo>
                          <a:cubicBezTo>
                            <a:pt x="233064" y="2491874"/>
                            <a:pt x="227821" y="2824023"/>
                            <a:pt x="185063" y="2904220"/>
                          </a:cubicBezTo>
                          <a:lnTo>
                            <a:pt x="1529" y="2960981"/>
                          </a:lnTo>
                          <a:cubicBezTo>
                            <a:pt x="1019" y="1973987"/>
                            <a:pt x="510" y="986994"/>
                            <a:pt x="0" y="0"/>
                          </a:cubicBez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Rectangle: Single Corner Rounded 17">
                      <a:extLst>
                        <a:ext uri="{FF2B5EF4-FFF2-40B4-BE49-F238E27FC236}">
                          <a16:creationId xmlns:a16="http://schemas.microsoft.com/office/drawing/2014/main" xmlns="" id="{1B9754BD-5D5B-4DE7-AA54-42E81979A729}"/>
                        </a:ext>
                      </a:extLst>
                    </p:cNvPr>
                    <p:cNvSpPr/>
                    <p:nvPr/>
                  </p:nvSpPr>
                  <p:spPr>
                    <a:xfrm rot="841736" flipH="1">
                      <a:off x="6788985" y="3352909"/>
                      <a:ext cx="92876" cy="2461244"/>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grpSp>
                <p:nvGrpSpPr>
                  <p:cNvPr id="199" name="Group 413">
                    <a:extLst>
                      <a:ext uri="{FF2B5EF4-FFF2-40B4-BE49-F238E27FC236}">
                        <a16:creationId xmlns:a16="http://schemas.microsoft.com/office/drawing/2014/main" xmlns="" id="{F4F12344-E2C4-45C3-944B-43EAB1003617}"/>
                      </a:ext>
                    </a:extLst>
                  </p:cNvPr>
                  <p:cNvGrpSpPr/>
                  <p:nvPr/>
                </p:nvGrpSpPr>
                <p:grpSpPr>
                  <a:xfrm>
                    <a:off x="3235007" y="2776806"/>
                    <a:ext cx="581418" cy="3166951"/>
                    <a:chOff x="2711995" y="2758380"/>
                    <a:chExt cx="581418" cy="3166951"/>
                  </a:xfrm>
                </p:grpSpPr>
                <p:grpSp>
                  <p:nvGrpSpPr>
                    <p:cNvPr id="200" name="Group 414">
                      <a:extLst>
                        <a:ext uri="{FF2B5EF4-FFF2-40B4-BE49-F238E27FC236}">
                          <a16:creationId xmlns:a16="http://schemas.microsoft.com/office/drawing/2014/main" xmlns="" id="{FA1513E6-8858-48F6-A6A7-B38058B98B86}"/>
                        </a:ext>
                      </a:extLst>
                    </p:cNvPr>
                    <p:cNvGrpSpPr/>
                    <p:nvPr/>
                  </p:nvGrpSpPr>
                  <p:grpSpPr>
                    <a:xfrm rot="225478">
                      <a:off x="2806901" y="2758380"/>
                      <a:ext cx="295967" cy="3166951"/>
                      <a:chOff x="10867127" y="2008667"/>
                      <a:chExt cx="295967" cy="3166951"/>
                    </a:xfrm>
                  </p:grpSpPr>
                  <p:sp>
                    <p:nvSpPr>
                      <p:cNvPr id="204" name="Rectangle 203">
                        <a:extLst>
                          <a:ext uri="{FF2B5EF4-FFF2-40B4-BE49-F238E27FC236}">
                            <a16:creationId xmlns:a16="http://schemas.microsoft.com/office/drawing/2014/main" xmlns="" id="{8C6259B3-71EA-4881-8319-FFE513DA4C71}"/>
                          </a:ext>
                        </a:extLst>
                      </p:cNvPr>
                      <p:cNvSpPr/>
                      <p:nvPr/>
                    </p:nvSpPr>
                    <p:spPr>
                      <a:xfrm rot="18524">
                        <a:off x="10867479" y="2008667"/>
                        <a:ext cx="260631" cy="2391073"/>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dirty="0"/>
                      </a:p>
                    </p:txBody>
                  </p:sp>
                  <p:sp>
                    <p:nvSpPr>
                      <p:cNvPr id="205" name="Rectangle 204">
                        <a:extLst>
                          <a:ext uri="{FF2B5EF4-FFF2-40B4-BE49-F238E27FC236}">
                            <a16:creationId xmlns:a16="http://schemas.microsoft.com/office/drawing/2014/main" xmlns="" id="{6F2AE7CD-9385-4EFE-9E58-77BD30DAE86A}"/>
                          </a:ext>
                        </a:extLst>
                      </p:cNvPr>
                      <p:cNvSpPr/>
                      <p:nvPr/>
                    </p:nvSpPr>
                    <p:spPr>
                      <a:xfrm rot="21573414">
                        <a:off x="10867127" y="2081519"/>
                        <a:ext cx="259162" cy="346850"/>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206" name="Isosceles Triangle 205">
                        <a:extLst>
                          <a:ext uri="{FF2B5EF4-FFF2-40B4-BE49-F238E27FC236}">
                            <a16:creationId xmlns:a16="http://schemas.microsoft.com/office/drawing/2014/main" xmlns="" id="{265E54A3-F205-4F77-85B3-0EE7CD8D3EDA}"/>
                          </a:ext>
                        </a:extLst>
                      </p:cNvPr>
                      <p:cNvSpPr/>
                      <p:nvPr/>
                    </p:nvSpPr>
                    <p:spPr>
                      <a:xfrm rot="10378441" flipH="1">
                        <a:off x="10893112" y="4363252"/>
                        <a:ext cx="269982" cy="812366"/>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207" name="Isosceles Triangle 206">
                        <a:extLst>
                          <a:ext uri="{FF2B5EF4-FFF2-40B4-BE49-F238E27FC236}">
                            <a16:creationId xmlns:a16="http://schemas.microsoft.com/office/drawing/2014/main" xmlns="" id="{FD5FF096-2C61-4A89-A458-EAF29DAB6B7F}"/>
                          </a:ext>
                        </a:extLst>
                      </p:cNvPr>
                      <p:cNvSpPr/>
                      <p:nvPr/>
                    </p:nvSpPr>
                    <p:spPr>
                      <a:xfrm rot="10378441" flipH="1">
                        <a:off x="11037096" y="4975758"/>
                        <a:ext cx="27981" cy="92247"/>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grpSp>
                  <p:nvGrpSpPr>
                    <p:cNvPr id="201" name="Group 415">
                      <a:extLst>
                        <a:ext uri="{FF2B5EF4-FFF2-40B4-BE49-F238E27FC236}">
                          <a16:creationId xmlns:a16="http://schemas.microsoft.com/office/drawing/2014/main" xmlns="" id="{1A19379D-1138-4542-A868-4ACE7EFF9F99}"/>
                        </a:ext>
                      </a:extLst>
                    </p:cNvPr>
                    <p:cNvGrpSpPr/>
                    <p:nvPr/>
                  </p:nvGrpSpPr>
                  <p:grpSpPr>
                    <a:xfrm>
                      <a:off x="2711995" y="3823293"/>
                      <a:ext cx="581418" cy="600551"/>
                      <a:chOff x="1608686" y="3830040"/>
                      <a:chExt cx="581418" cy="600551"/>
                    </a:xfrm>
                  </p:grpSpPr>
                  <p:sp>
                    <p:nvSpPr>
                      <p:cNvPr id="202" name="Cylinder 416">
                        <a:extLst>
                          <a:ext uri="{FF2B5EF4-FFF2-40B4-BE49-F238E27FC236}">
                            <a16:creationId xmlns:a16="http://schemas.microsoft.com/office/drawing/2014/main" xmlns="" id="{2D6924E4-B052-4293-A639-C6CD1E1FCCB0}"/>
                          </a:ext>
                        </a:extLst>
                      </p:cNvPr>
                      <p:cNvSpPr/>
                      <p:nvPr/>
                    </p:nvSpPr>
                    <p:spPr>
                      <a:xfrm rot="5400000">
                        <a:off x="1569819" y="4051625"/>
                        <a:ext cx="355496" cy="277762"/>
                      </a:xfrm>
                      <a:prstGeom prst="can">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3" name="Freeform: Shape 417">
                        <a:extLst>
                          <a:ext uri="{FF2B5EF4-FFF2-40B4-BE49-F238E27FC236}">
                            <a16:creationId xmlns:a16="http://schemas.microsoft.com/office/drawing/2014/main" xmlns="" id="{64A19D9A-BC3F-4322-A42B-5D480E4CBD8F}"/>
                          </a:ext>
                        </a:extLst>
                      </p:cNvPr>
                      <p:cNvSpPr/>
                      <p:nvPr/>
                    </p:nvSpPr>
                    <p:spPr>
                      <a:xfrm rot="21478607">
                        <a:off x="1797365" y="3830040"/>
                        <a:ext cx="392739" cy="600551"/>
                      </a:xfrm>
                      <a:custGeom>
                        <a:avLst/>
                        <a:gdLst>
                          <a:gd name="connsiteX0" fmla="*/ 508514 w 508514"/>
                          <a:gd name="connsiteY0" fmla="*/ 0 h 600551"/>
                          <a:gd name="connsiteX1" fmla="*/ 508514 w 508514"/>
                          <a:gd name="connsiteY1" fmla="*/ 536987 h 600551"/>
                          <a:gd name="connsiteX2" fmla="*/ 254257 w 508514"/>
                          <a:gd name="connsiteY2" fmla="*/ 600551 h 600551"/>
                          <a:gd name="connsiteX3" fmla="*/ 0 w 508514"/>
                          <a:gd name="connsiteY3" fmla="*/ 536987 h 600551"/>
                          <a:gd name="connsiteX4" fmla="*/ 1 w 508514"/>
                          <a:gd name="connsiteY4" fmla="*/ 8776 h 600551"/>
                          <a:gd name="connsiteX5" fmla="*/ 50317 w 508514"/>
                          <a:gd name="connsiteY5" fmla="*/ 38261 h 600551"/>
                          <a:gd name="connsiteX6" fmla="*/ 230469 w 508514"/>
                          <a:gd name="connsiteY6" fmla="*/ 81078 h 600551"/>
                          <a:gd name="connsiteX7" fmla="*/ 493880 w 508514"/>
                          <a:gd name="connsiteY7" fmla="*/ 11160 h 600551"/>
                          <a:gd name="connsiteX8" fmla="*/ 508514 w 508514"/>
                          <a:gd name="connsiteY8" fmla="*/ 0 h 60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514" h="600551">
                            <a:moveTo>
                              <a:pt x="508514" y="0"/>
                            </a:moveTo>
                            <a:lnTo>
                              <a:pt x="508514" y="536987"/>
                            </a:lnTo>
                            <a:cubicBezTo>
                              <a:pt x="508514" y="572092"/>
                              <a:pt x="394679" y="600552"/>
                              <a:pt x="254257" y="600551"/>
                            </a:cubicBezTo>
                            <a:cubicBezTo>
                              <a:pt x="113835" y="600552"/>
                              <a:pt x="0" y="572092"/>
                              <a:pt x="0" y="536987"/>
                            </a:cubicBezTo>
                            <a:lnTo>
                              <a:pt x="1" y="8776"/>
                            </a:lnTo>
                            <a:lnTo>
                              <a:pt x="50317" y="38261"/>
                            </a:lnTo>
                            <a:cubicBezTo>
                              <a:pt x="105256" y="63675"/>
                              <a:pt x="166110" y="78805"/>
                              <a:pt x="230469" y="81078"/>
                            </a:cubicBezTo>
                            <a:cubicBezTo>
                              <a:pt x="327007" y="84489"/>
                              <a:pt x="417721" y="58487"/>
                              <a:pt x="493880" y="11160"/>
                            </a:cubicBezTo>
                            <a:lnTo>
                              <a:pt x="508514"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grpSp>
              <p:nvGrpSpPr>
                <p:cNvPr id="193" name="Group 407">
                  <a:extLst>
                    <a:ext uri="{FF2B5EF4-FFF2-40B4-BE49-F238E27FC236}">
                      <a16:creationId xmlns:a16="http://schemas.microsoft.com/office/drawing/2014/main" xmlns="" id="{ED36C0A2-D248-4685-A0C0-3449D5A2C90B}"/>
                    </a:ext>
                  </a:extLst>
                </p:cNvPr>
                <p:cNvGrpSpPr/>
                <p:nvPr/>
              </p:nvGrpSpPr>
              <p:grpSpPr>
                <a:xfrm>
                  <a:off x="4178616" y="877459"/>
                  <a:ext cx="745504" cy="1295697"/>
                  <a:chOff x="5970436" y="917050"/>
                  <a:chExt cx="745504" cy="1295697"/>
                </a:xfrm>
              </p:grpSpPr>
              <p:sp>
                <p:nvSpPr>
                  <p:cNvPr id="194" name="Rectangle 193">
                    <a:extLst>
                      <a:ext uri="{FF2B5EF4-FFF2-40B4-BE49-F238E27FC236}">
                        <a16:creationId xmlns:a16="http://schemas.microsoft.com/office/drawing/2014/main" xmlns="" id="{23BA96C3-1F73-4CAA-9DBC-FD3E874D5C95}"/>
                      </a:ext>
                    </a:extLst>
                  </p:cNvPr>
                  <p:cNvSpPr/>
                  <p:nvPr/>
                </p:nvSpPr>
                <p:spPr>
                  <a:xfrm>
                    <a:off x="6278571" y="917050"/>
                    <a:ext cx="200025" cy="6663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409">
                    <a:extLst>
                      <a:ext uri="{FF2B5EF4-FFF2-40B4-BE49-F238E27FC236}">
                        <a16:creationId xmlns:a16="http://schemas.microsoft.com/office/drawing/2014/main" xmlns="" id="{0F19A9F2-1A5B-4C44-99CC-7B3AECCEF096}"/>
                      </a:ext>
                    </a:extLst>
                  </p:cNvPr>
                  <p:cNvSpPr/>
                  <p:nvPr/>
                </p:nvSpPr>
                <p:spPr>
                  <a:xfrm>
                    <a:off x="5970436" y="1352940"/>
                    <a:ext cx="745504" cy="859807"/>
                  </a:xfrm>
                  <a:prstGeom prst="roundRect">
                    <a:avLst/>
                  </a:prstGeom>
                  <a:gradFill flip="none" rotWithShape="1">
                    <a:gsLst>
                      <a:gs pos="33000">
                        <a:schemeClr val="tx1"/>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Star: 7 Points 410">
                    <a:extLst>
                      <a:ext uri="{FF2B5EF4-FFF2-40B4-BE49-F238E27FC236}">
                        <a16:creationId xmlns:a16="http://schemas.microsoft.com/office/drawing/2014/main" xmlns="" id="{F4886571-9AE7-4AD9-818D-31E8F97ACCE2}"/>
                      </a:ext>
                    </a:extLst>
                  </p:cNvPr>
                  <p:cNvSpPr/>
                  <p:nvPr/>
                </p:nvSpPr>
                <p:spPr>
                  <a:xfrm>
                    <a:off x="6158615" y="1679762"/>
                    <a:ext cx="264114" cy="272392"/>
                  </a:xfrm>
                  <a:prstGeom prst="star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1" name="Oval 190">
                <a:extLst>
                  <a:ext uri="{FF2B5EF4-FFF2-40B4-BE49-F238E27FC236}">
                    <a16:creationId xmlns:a16="http://schemas.microsoft.com/office/drawing/2014/main" xmlns="" id="{445B3255-A899-4E22-AED9-EDDBE127A99B}"/>
                  </a:ext>
                </a:extLst>
              </p:cNvPr>
              <p:cNvSpPr/>
              <p:nvPr/>
            </p:nvSpPr>
            <p:spPr>
              <a:xfrm>
                <a:off x="2796540" y="1463040"/>
                <a:ext cx="3840480" cy="3840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42" name="TextBox 41"/>
            <p:cNvSpPr txBox="1"/>
            <p:nvPr/>
          </p:nvSpPr>
          <p:spPr>
            <a:xfrm rot="10998880" flipV="1">
              <a:off x="4800296" y="4859481"/>
              <a:ext cx="372422" cy="461665"/>
            </a:xfrm>
            <a:prstGeom prst="rect">
              <a:avLst/>
            </a:prstGeom>
            <a:noFill/>
          </p:spPr>
          <p:txBody>
            <a:bodyPr wrap="square" rtlCol="0">
              <a:spAutoFit/>
            </a:bodyPr>
            <a:lstStyle/>
            <a:p>
              <a:r>
                <a:rPr lang="en-US" sz="2400" dirty="0" smtClean="0"/>
                <a:t>C</a:t>
              </a:r>
              <a:endParaRPr lang="en-US" sz="2400" dirty="0"/>
            </a:p>
          </p:txBody>
        </p:sp>
        <p:sp>
          <p:nvSpPr>
            <p:cNvPr id="43" name="Arc 42"/>
            <p:cNvSpPr/>
            <p:nvPr/>
          </p:nvSpPr>
          <p:spPr>
            <a:xfrm rot="3444411">
              <a:off x="4173401" y="4616911"/>
              <a:ext cx="635205" cy="592243"/>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4" name="Group 403">
              <a:extLst>
                <a:ext uri="{FF2B5EF4-FFF2-40B4-BE49-F238E27FC236}">
                  <a16:creationId xmlns:a16="http://schemas.microsoft.com/office/drawing/2014/main" xmlns="" id="{62FD8845-7C12-4E31-9FC7-8F2AF5E8D379}"/>
                </a:ext>
              </a:extLst>
            </p:cNvPr>
            <p:cNvGrpSpPr/>
            <p:nvPr/>
          </p:nvGrpSpPr>
          <p:grpSpPr>
            <a:xfrm rot="18862747" flipH="1">
              <a:off x="2190312" y="2274319"/>
              <a:ext cx="5032110" cy="5022443"/>
              <a:chOff x="2796540" y="1463040"/>
              <a:chExt cx="3840480" cy="3840480"/>
            </a:xfrm>
          </p:grpSpPr>
          <p:grpSp>
            <p:nvGrpSpPr>
              <p:cNvPr id="166" name="Group 404">
                <a:extLst>
                  <a:ext uri="{FF2B5EF4-FFF2-40B4-BE49-F238E27FC236}">
                    <a16:creationId xmlns:a16="http://schemas.microsoft.com/office/drawing/2014/main" xmlns="" id="{DD095A3F-E950-463D-8D22-FF2A80511571}"/>
                  </a:ext>
                </a:extLst>
              </p:cNvPr>
              <p:cNvGrpSpPr/>
              <p:nvPr/>
            </p:nvGrpSpPr>
            <p:grpSpPr>
              <a:xfrm>
                <a:off x="3960166" y="1509211"/>
                <a:ext cx="848155" cy="2044892"/>
                <a:chOff x="3242816" y="877459"/>
                <a:chExt cx="2104311" cy="5000135"/>
              </a:xfrm>
            </p:grpSpPr>
            <p:grpSp>
              <p:nvGrpSpPr>
                <p:cNvPr id="168" name="Group 406">
                  <a:extLst>
                    <a:ext uri="{FF2B5EF4-FFF2-40B4-BE49-F238E27FC236}">
                      <a16:creationId xmlns:a16="http://schemas.microsoft.com/office/drawing/2014/main" xmlns="" id="{19104C1B-031E-483E-ABF7-66CD0B69238B}"/>
                    </a:ext>
                  </a:extLst>
                </p:cNvPr>
                <p:cNvGrpSpPr/>
                <p:nvPr/>
              </p:nvGrpSpPr>
              <p:grpSpPr>
                <a:xfrm>
                  <a:off x="3242816" y="1527160"/>
                  <a:ext cx="2104311" cy="4350434"/>
                  <a:chOff x="3242816" y="1527160"/>
                  <a:chExt cx="2104311" cy="4350434"/>
                </a:xfrm>
              </p:grpSpPr>
              <p:grpSp>
                <p:nvGrpSpPr>
                  <p:cNvPr id="173" name="Group 411">
                    <a:extLst>
                      <a:ext uri="{FF2B5EF4-FFF2-40B4-BE49-F238E27FC236}">
                        <a16:creationId xmlns:a16="http://schemas.microsoft.com/office/drawing/2014/main" xmlns="" id="{9D35E63D-E0C1-4B50-8384-9B3A1ABB15F4}"/>
                      </a:ext>
                    </a:extLst>
                  </p:cNvPr>
                  <p:cNvGrpSpPr/>
                  <p:nvPr/>
                </p:nvGrpSpPr>
                <p:grpSpPr>
                  <a:xfrm rot="165305">
                    <a:off x="4812310" y="1527160"/>
                    <a:ext cx="534817" cy="4203369"/>
                    <a:chOff x="4815716" y="1524679"/>
                    <a:chExt cx="534817" cy="4203369"/>
                  </a:xfrm>
                </p:grpSpPr>
                <p:grpSp>
                  <p:nvGrpSpPr>
                    <p:cNvPr id="186" name="Group 424">
                      <a:extLst>
                        <a:ext uri="{FF2B5EF4-FFF2-40B4-BE49-F238E27FC236}">
                          <a16:creationId xmlns:a16="http://schemas.microsoft.com/office/drawing/2014/main" xmlns="" id="{DD143ED2-8381-45C5-8F89-2A0374C9DD4D}"/>
                        </a:ext>
                      </a:extLst>
                    </p:cNvPr>
                    <p:cNvGrpSpPr/>
                    <p:nvPr/>
                  </p:nvGrpSpPr>
                  <p:grpSpPr>
                    <a:xfrm>
                      <a:off x="4815716" y="1524679"/>
                      <a:ext cx="303939" cy="3539456"/>
                      <a:chOff x="4807819" y="1524679"/>
                      <a:chExt cx="237127" cy="3539456"/>
                    </a:xfrm>
                  </p:grpSpPr>
                  <p:sp>
                    <p:nvSpPr>
                      <p:cNvPr id="188" name="Rectangle: Single Corner Rounded 17">
                        <a:extLst>
                          <a:ext uri="{FF2B5EF4-FFF2-40B4-BE49-F238E27FC236}">
                            <a16:creationId xmlns:a16="http://schemas.microsoft.com/office/drawing/2014/main" xmlns="" id="{6260DD48-8F32-4814-B1FB-4DF6A6645D68}"/>
                          </a:ext>
                        </a:extLst>
                      </p:cNvPr>
                      <p:cNvSpPr/>
                      <p:nvPr/>
                    </p:nvSpPr>
                    <p:spPr>
                      <a:xfrm rot="20849980">
                        <a:off x="4807819" y="1524679"/>
                        <a:ext cx="224357" cy="3539456"/>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Single Corner Rounded 17">
                        <a:extLst>
                          <a:ext uri="{FF2B5EF4-FFF2-40B4-BE49-F238E27FC236}">
                            <a16:creationId xmlns:a16="http://schemas.microsoft.com/office/drawing/2014/main" xmlns="" id="{3DC69709-610B-4679-BD6E-609E09B49C4A}"/>
                          </a:ext>
                        </a:extLst>
                      </p:cNvPr>
                      <p:cNvSpPr/>
                      <p:nvPr/>
                    </p:nvSpPr>
                    <p:spPr>
                      <a:xfrm rot="20849980">
                        <a:off x="4873380" y="1685887"/>
                        <a:ext cx="171566" cy="3345038"/>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sp>
                  <p:nvSpPr>
                    <p:cNvPr id="187" name="Isosceles Triangle 186">
                      <a:extLst>
                        <a:ext uri="{FF2B5EF4-FFF2-40B4-BE49-F238E27FC236}">
                          <a16:creationId xmlns:a16="http://schemas.microsoft.com/office/drawing/2014/main" xmlns="" id="{F6C33FED-E458-4B53-B03F-0C56E8448487}"/>
                        </a:ext>
                      </a:extLst>
                    </p:cNvPr>
                    <p:cNvSpPr/>
                    <p:nvPr/>
                  </p:nvSpPr>
                  <p:spPr>
                    <a:xfrm rot="10364708">
                      <a:off x="5262008" y="4905426"/>
                      <a:ext cx="88525" cy="82262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rgbClr val="CCCCFF"/>
                          </a:solidFill>
                        </a:ln>
                        <a:solidFill>
                          <a:schemeClr val="tx1"/>
                        </a:solidFill>
                        <a:effectLst>
                          <a:outerShdw blurRad="38100" dist="19050" dir="2700000" algn="tl" rotWithShape="0">
                            <a:schemeClr val="dk1">
                              <a:alpha val="40000"/>
                            </a:schemeClr>
                          </a:outerShdw>
                        </a:effectLst>
                      </a:endParaRPr>
                    </a:p>
                  </p:txBody>
                </p:sp>
              </p:grpSp>
              <p:grpSp>
                <p:nvGrpSpPr>
                  <p:cNvPr id="174" name="Group 412">
                    <a:extLst>
                      <a:ext uri="{FF2B5EF4-FFF2-40B4-BE49-F238E27FC236}">
                        <a16:creationId xmlns:a16="http://schemas.microsoft.com/office/drawing/2014/main" xmlns="" id="{33E25179-B62E-430C-BA27-71328906ED23}"/>
                      </a:ext>
                    </a:extLst>
                  </p:cNvPr>
                  <p:cNvGrpSpPr/>
                  <p:nvPr/>
                </p:nvGrpSpPr>
                <p:grpSpPr>
                  <a:xfrm>
                    <a:off x="3782752" y="1635971"/>
                    <a:ext cx="458787" cy="2606275"/>
                    <a:chOff x="6494131" y="3300804"/>
                    <a:chExt cx="458787" cy="2606275"/>
                  </a:xfrm>
                </p:grpSpPr>
                <p:sp>
                  <p:nvSpPr>
                    <p:cNvPr id="184" name="Rectangle: Single Corner Rounded 17">
                      <a:extLst>
                        <a:ext uri="{FF2B5EF4-FFF2-40B4-BE49-F238E27FC236}">
                          <a16:creationId xmlns:a16="http://schemas.microsoft.com/office/drawing/2014/main" xmlns="" id="{BDACFDF1-28A6-4933-9767-1A64CEB5E72F}"/>
                        </a:ext>
                      </a:extLst>
                    </p:cNvPr>
                    <p:cNvSpPr/>
                    <p:nvPr/>
                  </p:nvSpPr>
                  <p:spPr>
                    <a:xfrm rot="841736" flipH="1">
                      <a:off x="6494131" y="3300804"/>
                      <a:ext cx="458787" cy="2606275"/>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49091"/>
                        <a:gd name="connsiteX1" fmla="*/ 223242 w 267892"/>
                        <a:gd name="connsiteY1" fmla="*/ 0 h 3549091"/>
                        <a:gd name="connsiteX2" fmla="*/ 267892 w 267892"/>
                        <a:gd name="connsiteY2" fmla="*/ 44650 h 3549091"/>
                        <a:gd name="connsiteX3" fmla="*/ 100744 w 267892"/>
                        <a:gd name="connsiteY3" fmla="*/ 3549091 h 3549091"/>
                        <a:gd name="connsiteX4" fmla="*/ 245471 w 267892"/>
                        <a:gd name="connsiteY4" fmla="*/ 2614715 h 3549091"/>
                        <a:gd name="connsiteX5" fmla="*/ 0 w 267892"/>
                        <a:gd name="connsiteY5" fmla="*/ 0 h 3549091"/>
                        <a:gd name="connsiteX0" fmla="*/ 0 w 391470"/>
                        <a:gd name="connsiteY0" fmla="*/ 0 h 3037924"/>
                        <a:gd name="connsiteX1" fmla="*/ 223242 w 391470"/>
                        <a:gd name="connsiteY1" fmla="*/ 0 h 3037924"/>
                        <a:gd name="connsiteX2" fmla="*/ 267892 w 391470"/>
                        <a:gd name="connsiteY2" fmla="*/ 44650 h 3037924"/>
                        <a:gd name="connsiteX3" fmla="*/ 312034 w 391470"/>
                        <a:gd name="connsiteY3" fmla="*/ 3037924 h 3037924"/>
                        <a:gd name="connsiteX4" fmla="*/ 245471 w 391470"/>
                        <a:gd name="connsiteY4" fmla="*/ 2614715 h 3037924"/>
                        <a:gd name="connsiteX5" fmla="*/ 0 w 391470"/>
                        <a:gd name="connsiteY5" fmla="*/ 0 h 3037924"/>
                        <a:gd name="connsiteX0" fmla="*/ 66535 w 458005"/>
                        <a:gd name="connsiteY0" fmla="*/ 0 h 3037924"/>
                        <a:gd name="connsiteX1" fmla="*/ 289777 w 458005"/>
                        <a:gd name="connsiteY1" fmla="*/ 0 h 3037924"/>
                        <a:gd name="connsiteX2" fmla="*/ 334427 w 458005"/>
                        <a:gd name="connsiteY2" fmla="*/ 44650 h 3037924"/>
                        <a:gd name="connsiteX3" fmla="*/ 378569 w 458005"/>
                        <a:gd name="connsiteY3" fmla="*/ 3037924 h 3037924"/>
                        <a:gd name="connsiteX4" fmla="*/ 0 w 458005"/>
                        <a:gd name="connsiteY4" fmla="*/ 2810939 h 3037924"/>
                        <a:gd name="connsiteX5" fmla="*/ 66535 w 458005"/>
                        <a:gd name="connsiteY5" fmla="*/ 0 h 3037924"/>
                        <a:gd name="connsiteX0" fmla="*/ 66535 w 395557"/>
                        <a:gd name="connsiteY0" fmla="*/ 0 h 3037924"/>
                        <a:gd name="connsiteX1" fmla="*/ 289777 w 395557"/>
                        <a:gd name="connsiteY1" fmla="*/ 0 h 3037924"/>
                        <a:gd name="connsiteX2" fmla="*/ 334427 w 395557"/>
                        <a:gd name="connsiteY2" fmla="*/ 44650 h 3037924"/>
                        <a:gd name="connsiteX3" fmla="*/ 225892 w 395557"/>
                        <a:gd name="connsiteY3" fmla="*/ 2414467 h 3037924"/>
                        <a:gd name="connsiteX4" fmla="*/ 378569 w 395557"/>
                        <a:gd name="connsiteY4" fmla="*/ 3037924 h 3037924"/>
                        <a:gd name="connsiteX5" fmla="*/ 0 w 395557"/>
                        <a:gd name="connsiteY5" fmla="*/ 2810939 h 3037924"/>
                        <a:gd name="connsiteX6" fmla="*/ 66535 w 395557"/>
                        <a:gd name="connsiteY6" fmla="*/ 0 h 3037924"/>
                        <a:gd name="connsiteX0" fmla="*/ 4167 w 333189"/>
                        <a:gd name="connsiteY0" fmla="*/ 0 h 3037924"/>
                        <a:gd name="connsiteX1" fmla="*/ 227409 w 333189"/>
                        <a:gd name="connsiteY1" fmla="*/ 0 h 3037924"/>
                        <a:gd name="connsiteX2" fmla="*/ 272059 w 333189"/>
                        <a:gd name="connsiteY2" fmla="*/ 4465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94865 w 333189"/>
                        <a:gd name="connsiteY2" fmla="*/ 102595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48372 w 333189"/>
                        <a:gd name="connsiteY2" fmla="*/ 10891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1785"/>
                        <a:gd name="connsiteY0" fmla="*/ 0 h 3037924"/>
                        <a:gd name="connsiteX1" fmla="*/ 227409 w 331785"/>
                        <a:gd name="connsiteY1" fmla="*/ 0 h 3037924"/>
                        <a:gd name="connsiteX2" fmla="*/ 148372 w 331785"/>
                        <a:gd name="connsiteY2" fmla="*/ 108910 h 3037924"/>
                        <a:gd name="connsiteX3" fmla="*/ 138303 w 331785"/>
                        <a:gd name="connsiteY3" fmla="*/ 2411717 h 3037924"/>
                        <a:gd name="connsiteX4" fmla="*/ 316201 w 331785"/>
                        <a:gd name="connsiteY4" fmla="*/ 3037924 h 3037924"/>
                        <a:gd name="connsiteX5" fmla="*/ 0 w 331785"/>
                        <a:gd name="connsiteY5" fmla="*/ 2830307 h 3037924"/>
                        <a:gd name="connsiteX6" fmla="*/ 4167 w 331785"/>
                        <a:gd name="connsiteY6" fmla="*/ 0 h 3037924"/>
                        <a:gd name="connsiteX0" fmla="*/ 4167 w 336420"/>
                        <a:gd name="connsiteY0" fmla="*/ 0 h 2830307"/>
                        <a:gd name="connsiteX1" fmla="*/ 227409 w 336420"/>
                        <a:gd name="connsiteY1" fmla="*/ 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336420"/>
                        <a:gd name="connsiteY0" fmla="*/ 0 h 2830307"/>
                        <a:gd name="connsiteX1" fmla="*/ 151539 w 336420"/>
                        <a:gd name="connsiteY1" fmla="*/ 1726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297670"/>
                        <a:gd name="connsiteY0" fmla="*/ 0 h 2830307"/>
                        <a:gd name="connsiteX1" fmla="*/ 151539 w 297670"/>
                        <a:gd name="connsiteY1" fmla="*/ 17260 h 2830307"/>
                        <a:gd name="connsiteX2" fmla="*/ 148372 w 297670"/>
                        <a:gd name="connsiteY2" fmla="*/ 108910 h 2830307"/>
                        <a:gd name="connsiteX3" fmla="*/ 138303 w 297670"/>
                        <a:gd name="connsiteY3" fmla="*/ 2411717 h 2830307"/>
                        <a:gd name="connsiteX4" fmla="*/ 279989 w 297670"/>
                        <a:gd name="connsiteY4" fmla="*/ 2411677 h 2830307"/>
                        <a:gd name="connsiteX5" fmla="*/ 0 w 297670"/>
                        <a:gd name="connsiteY5" fmla="*/ 2830307 h 2830307"/>
                        <a:gd name="connsiteX6" fmla="*/ 4167 w 297670"/>
                        <a:gd name="connsiteY6" fmla="*/ 0 h 2830307"/>
                        <a:gd name="connsiteX0" fmla="*/ 4167 w 297388"/>
                        <a:gd name="connsiteY0" fmla="*/ 0 h 2830307"/>
                        <a:gd name="connsiteX1" fmla="*/ 151539 w 297388"/>
                        <a:gd name="connsiteY1" fmla="*/ 17260 h 2830307"/>
                        <a:gd name="connsiteX2" fmla="*/ 148372 w 297388"/>
                        <a:gd name="connsiteY2" fmla="*/ 108910 h 2830307"/>
                        <a:gd name="connsiteX3" fmla="*/ 133939 w 297388"/>
                        <a:gd name="connsiteY3" fmla="*/ 2207661 h 2830307"/>
                        <a:gd name="connsiteX4" fmla="*/ 279989 w 297388"/>
                        <a:gd name="connsiteY4" fmla="*/ 2411677 h 2830307"/>
                        <a:gd name="connsiteX5" fmla="*/ 0 w 297388"/>
                        <a:gd name="connsiteY5" fmla="*/ 2830307 h 2830307"/>
                        <a:gd name="connsiteX6" fmla="*/ 4167 w 297388"/>
                        <a:gd name="connsiteY6" fmla="*/ 0 h 2830307"/>
                        <a:gd name="connsiteX0" fmla="*/ 0 w 293221"/>
                        <a:gd name="connsiteY0" fmla="*/ 0 h 2960981"/>
                        <a:gd name="connsiteX1" fmla="*/ 147372 w 293221"/>
                        <a:gd name="connsiteY1" fmla="*/ 17260 h 2960981"/>
                        <a:gd name="connsiteX2" fmla="*/ 144205 w 293221"/>
                        <a:gd name="connsiteY2" fmla="*/ 108910 h 2960981"/>
                        <a:gd name="connsiteX3" fmla="*/ 129772 w 293221"/>
                        <a:gd name="connsiteY3" fmla="*/ 2207661 h 2960981"/>
                        <a:gd name="connsiteX4" fmla="*/ 275822 w 293221"/>
                        <a:gd name="connsiteY4" fmla="*/ 2411677 h 2960981"/>
                        <a:gd name="connsiteX5" fmla="*/ 1529 w 293221"/>
                        <a:gd name="connsiteY5" fmla="*/ 2960981 h 2960981"/>
                        <a:gd name="connsiteX6" fmla="*/ 0 w 293221"/>
                        <a:gd name="connsiteY6" fmla="*/ 0 h 2960981"/>
                        <a:gd name="connsiteX0" fmla="*/ 0 w 275822"/>
                        <a:gd name="connsiteY0" fmla="*/ 0 h 2960981"/>
                        <a:gd name="connsiteX1" fmla="*/ 147372 w 275822"/>
                        <a:gd name="connsiteY1" fmla="*/ 17260 h 2960981"/>
                        <a:gd name="connsiteX2" fmla="*/ 144205 w 275822"/>
                        <a:gd name="connsiteY2" fmla="*/ 108910 h 2960981"/>
                        <a:gd name="connsiteX3" fmla="*/ 129772 w 275822"/>
                        <a:gd name="connsiteY3" fmla="*/ 2207661 h 2960981"/>
                        <a:gd name="connsiteX4" fmla="*/ 275822 w 275822"/>
                        <a:gd name="connsiteY4" fmla="*/ 2411677 h 2960981"/>
                        <a:gd name="connsiteX5" fmla="*/ 185063 w 275822"/>
                        <a:gd name="connsiteY5" fmla="*/ 2904220 h 2960981"/>
                        <a:gd name="connsiteX6" fmla="*/ 1529 w 275822"/>
                        <a:gd name="connsiteY6" fmla="*/ 2960981 h 2960981"/>
                        <a:gd name="connsiteX7" fmla="*/ 0 w 275822"/>
                        <a:gd name="connsiteY7" fmla="*/ 0 h 29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22" h="2960981">
                          <a:moveTo>
                            <a:pt x="0" y="0"/>
                          </a:moveTo>
                          <a:lnTo>
                            <a:pt x="147372" y="17260"/>
                          </a:lnTo>
                          <a:cubicBezTo>
                            <a:pt x="172032" y="17260"/>
                            <a:pt x="144205" y="84250"/>
                            <a:pt x="144205" y="108910"/>
                          </a:cubicBezTo>
                          <a:cubicBezTo>
                            <a:pt x="175390" y="499097"/>
                            <a:pt x="122415" y="1708782"/>
                            <a:pt x="129772" y="2207661"/>
                          </a:cubicBezTo>
                          <a:cubicBezTo>
                            <a:pt x="137129" y="2706540"/>
                            <a:pt x="272860" y="2337576"/>
                            <a:pt x="275822" y="2411677"/>
                          </a:cubicBezTo>
                          <a:cubicBezTo>
                            <a:pt x="233064" y="2491874"/>
                            <a:pt x="227821" y="2824023"/>
                            <a:pt x="185063" y="2904220"/>
                          </a:cubicBezTo>
                          <a:lnTo>
                            <a:pt x="1529" y="2960981"/>
                          </a:lnTo>
                          <a:cubicBezTo>
                            <a:pt x="1019" y="1973987"/>
                            <a:pt x="510" y="986994"/>
                            <a:pt x="0" y="0"/>
                          </a:cubicBez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Single Corner Rounded 17">
                      <a:extLst>
                        <a:ext uri="{FF2B5EF4-FFF2-40B4-BE49-F238E27FC236}">
                          <a16:creationId xmlns:a16="http://schemas.microsoft.com/office/drawing/2014/main" xmlns="" id="{1B9754BD-5D5B-4DE7-AA54-42E81979A729}"/>
                        </a:ext>
                      </a:extLst>
                    </p:cNvPr>
                    <p:cNvSpPr/>
                    <p:nvPr/>
                  </p:nvSpPr>
                  <p:spPr>
                    <a:xfrm rot="841736" flipH="1">
                      <a:off x="6788985" y="3352909"/>
                      <a:ext cx="92876" cy="2461244"/>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grpSp>
                <p:nvGrpSpPr>
                  <p:cNvPr id="175" name="Group 413">
                    <a:extLst>
                      <a:ext uri="{FF2B5EF4-FFF2-40B4-BE49-F238E27FC236}">
                        <a16:creationId xmlns:a16="http://schemas.microsoft.com/office/drawing/2014/main" xmlns="" id="{F4F12344-E2C4-45C3-944B-43EAB1003617}"/>
                      </a:ext>
                    </a:extLst>
                  </p:cNvPr>
                  <p:cNvGrpSpPr/>
                  <p:nvPr/>
                </p:nvGrpSpPr>
                <p:grpSpPr>
                  <a:xfrm>
                    <a:off x="3242816" y="2815263"/>
                    <a:ext cx="573609" cy="3062331"/>
                    <a:chOff x="2719804" y="2796837"/>
                    <a:chExt cx="573609" cy="3062331"/>
                  </a:xfrm>
                </p:grpSpPr>
                <p:grpSp>
                  <p:nvGrpSpPr>
                    <p:cNvPr id="176" name="Group 414">
                      <a:extLst>
                        <a:ext uri="{FF2B5EF4-FFF2-40B4-BE49-F238E27FC236}">
                          <a16:creationId xmlns:a16="http://schemas.microsoft.com/office/drawing/2014/main" xmlns="" id="{FA1513E6-8858-48F6-A6A7-B38058B98B86}"/>
                        </a:ext>
                      </a:extLst>
                    </p:cNvPr>
                    <p:cNvGrpSpPr/>
                    <p:nvPr/>
                  </p:nvGrpSpPr>
                  <p:grpSpPr>
                    <a:xfrm rot="225478">
                      <a:off x="2786133" y="2796837"/>
                      <a:ext cx="376396" cy="3062331"/>
                      <a:chOff x="10845410" y="2045881"/>
                      <a:chExt cx="376396" cy="3062331"/>
                    </a:xfrm>
                  </p:grpSpPr>
                  <p:sp>
                    <p:nvSpPr>
                      <p:cNvPr id="180" name="Rectangle 179">
                        <a:extLst>
                          <a:ext uri="{FF2B5EF4-FFF2-40B4-BE49-F238E27FC236}">
                            <a16:creationId xmlns:a16="http://schemas.microsoft.com/office/drawing/2014/main" xmlns="" id="{8C6259B3-71EA-4881-8319-FFE513DA4C71}"/>
                          </a:ext>
                        </a:extLst>
                      </p:cNvPr>
                      <p:cNvSpPr/>
                      <p:nvPr/>
                    </p:nvSpPr>
                    <p:spPr>
                      <a:xfrm rot="18524">
                        <a:off x="10845410" y="2051259"/>
                        <a:ext cx="323263" cy="2323999"/>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dirty="0"/>
                      </a:p>
                    </p:txBody>
                  </p:sp>
                  <p:sp>
                    <p:nvSpPr>
                      <p:cNvPr id="181" name="Rectangle 180">
                        <a:extLst>
                          <a:ext uri="{FF2B5EF4-FFF2-40B4-BE49-F238E27FC236}">
                            <a16:creationId xmlns:a16="http://schemas.microsoft.com/office/drawing/2014/main" xmlns="" id="{6F2AE7CD-9385-4EFE-9E58-77BD30DAE86A}"/>
                          </a:ext>
                        </a:extLst>
                      </p:cNvPr>
                      <p:cNvSpPr/>
                      <p:nvPr/>
                    </p:nvSpPr>
                    <p:spPr>
                      <a:xfrm rot="21178441">
                        <a:off x="10869245" y="2045881"/>
                        <a:ext cx="352561" cy="346850"/>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182" name="Isosceles Triangle 181">
                        <a:extLst>
                          <a:ext uri="{FF2B5EF4-FFF2-40B4-BE49-F238E27FC236}">
                            <a16:creationId xmlns:a16="http://schemas.microsoft.com/office/drawing/2014/main" xmlns="" id="{265E54A3-F205-4F77-85B3-0EE7CD8D3EDA}"/>
                          </a:ext>
                        </a:extLst>
                      </p:cNvPr>
                      <p:cNvSpPr/>
                      <p:nvPr/>
                    </p:nvSpPr>
                    <p:spPr>
                      <a:xfrm rot="10729223" flipH="1">
                        <a:off x="10851040" y="4367956"/>
                        <a:ext cx="364049" cy="740256"/>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183" name="Isosceles Triangle 182">
                        <a:extLst>
                          <a:ext uri="{FF2B5EF4-FFF2-40B4-BE49-F238E27FC236}">
                            <a16:creationId xmlns:a16="http://schemas.microsoft.com/office/drawing/2014/main" xmlns="" id="{FD5FF096-2C61-4A89-A458-EAF29DAB6B7F}"/>
                          </a:ext>
                        </a:extLst>
                      </p:cNvPr>
                      <p:cNvSpPr/>
                      <p:nvPr/>
                    </p:nvSpPr>
                    <p:spPr>
                      <a:xfrm rot="10378441">
                        <a:off x="10954234" y="4521446"/>
                        <a:ext cx="126819" cy="436733"/>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grpSp>
                  <p:nvGrpSpPr>
                    <p:cNvPr id="177" name="Group 415">
                      <a:extLst>
                        <a:ext uri="{FF2B5EF4-FFF2-40B4-BE49-F238E27FC236}">
                          <a16:creationId xmlns:a16="http://schemas.microsoft.com/office/drawing/2014/main" xmlns="" id="{1A19379D-1138-4542-A868-4ACE7EFF9F99}"/>
                        </a:ext>
                      </a:extLst>
                    </p:cNvPr>
                    <p:cNvGrpSpPr/>
                    <p:nvPr/>
                  </p:nvGrpSpPr>
                  <p:grpSpPr>
                    <a:xfrm>
                      <a:off x="2719804" y="3823293"/>
                      <a:ext cx="573609" cy="600551"/>
                      <a:chOff x="1616495" y="3830040"/>
                      <a:chExt cx="573609" cy="600551"/>
                    </a:xfrm>
                  </p:grpSpPr>
                  <p:sp>
                    <p:nvSpPr>
                      <p:cNvPr id="178" name="Cylinder 416">
                        <a:extLst>
                          <a:ext uri="{FF2B5EF4-FFF2-40B4-BE49-F238E27FC236}">
                            <a16:creationId xmlns:a16="http://schemas.microsoft.com/office/drawing/2014/main" xmlns="" id="{2D6924E4-B052-4293-A639-C6CD1E1FCCB0}"/>
                          </a:ext>
                        </a:extLst>
                      </p:cNvPr>
                      <p:cNvSpPr/>
                      <p:nvPr/>
                    </p:nvSpPr>
                    <p:spPr>
                      <a:xfrm rot="5400000">
                        <a:off x="1676127" y="3953129"/>
                        <a:ext cx="150688" cy="269952"/>
                      </a:xfrm>
                      <a:prstGeom prst="can">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9" name="Freeform: Shape 417">
                        <a:extLst>
                          <a:ext uri="{FF2B5EF4-FFF2-40B4-BE49-F238E27FC236}">
                            <a16:creationId xmlns:a16="http://schemas.microsoft.com/office/drawing/2014/main" xmlns="" id="{64A19D9A-BC3F-4322-A42B-5D480E4CBD8F}"/>
                          </a:ext>
                        </a:extLst>
                      </p:cNvPr>
                      <p:cNvSpPr/>
                      <p:nvPr/>
                    </p:nvSpPr>
                    <p:spPr>
                      <a:xfrm rot="21478607">
                        <a:off x="1797365" y="3830040"/>
                        <a:ext cx="392739" cy="600551"/>
                      </a:xfrm>
                      <a:custGeom>
                        <a:avLst/>
                        <a:gdLst>
                          <a:gd name="connsiteX0" fmla="*/ 508514 w 508514"/>
                          <a:gd name="connsiteY0" fmla="*/ 0 h 600551"/>
                          <a:gd name="connsiteX1" fmla="*/ 508514 w 508514"/>
                          <a:gd name="connsiteY1" fmla="*/ 536987 h 600551"/>
                          <a:gd name="connsiteX2" fmla="*/ 254257 w 508514"/>
                          <a:gd name="connsiteY2" fmla="*/ 600551 h 600551"/>
                          <a:gd name="connsiteX3" fmla="*/ 0 w 508514"/>
                          <a:gd name="connsiteY3" fmla="*/ 536987 h 600551"/>
                          <a:gd name="connsiteX4" fmla="*/ 1 w 508514"/>
                          <a:gd name="connsiteY4" fmla="*/ 8776 h 600551"/>
                          <a:gd name="connsiteX5" fmla="*/ 50317 w 508514"/>
                          <a:gd name="connsiteY5" fmla="*/ 38261 h 600551"/>
                          <a:gd name="connsiteX6" fmla="*/ 230469 w 508514"/>
                          <a:gd name="connsiteY6" fmla="*/ 81078 h 600551"/>
                          <a:gd name="connsiteX7" fmla="*/ 493880 w 508514"/>
                          <a:gd name="connsiteY7" fmla="*/ 11160 h 600551"/>
                          <a:gd name="connsiteX8" fmla="*/ 508514 w 508514"/>
                          <a:gd name="connsiteY8" fmla="*/ 0 h 60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514" h="600551">
                            <a:moveTo>
                              <a:pt x="508514" y="0"/>
                            </a:moveTo>
                            <a:lnTo>
                              <a:pt x="508514" y="536987"/>
                            </a:lnTo>
                            <a:cubicBezTo>
                              <a:pt x="508514" y="572092"/>
                              <a:pt x="394679" y="600552"/>
                              <a:pt x="254257" y="600551"/>
                            </a:cubicBezTo>
                            <a:cubicBezTo>
                              <a:pt x="113835" y="600552"/>
                              <a:pt x="0" y="572092"/>
                              <a:pt x="0" y="536987"/>
                            </a:cubicBezTo>
                            <a:lnTo>
                              <a:pt x="1" y="8776"/>
                            </a:lnTo>
                            <a:lnTo>
                              <a:pt x="50317" y="38261"/>
                            </a:lnTo>
                            <a:cubicBezTo>
                              <a:pt x="105256" y="63675"/>
                              <a:pt x="166110" y="78805"/>
                              <a:pt x="230469" y="81078"/>
                            </a:cubicBezTo>
                            <a:cubicBezTo>
                              <a:pt x="327007" y="84489"/>
                              <a:pt x="417721" y="58487"/>
                              <a:pt x="493880" y="11160"/>
                            </a:cubicBezTo>
                            <a:lnTo>
                              <a:pt x="508514"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grpSp>
              <p:nvGrpSpPr>
                <p:cNvPr id="169" name="Group 407">
                  <a:extLst>
                    <a:ext uri="{FF2B5EF4-FFF2-40B4-BE49-F238E27FC236}">
                      <a16:creationId xmlns:a16="http://schemas.microsoft.com/office/drawing/2014/main" xmlns="" id="{ED36C0A2-D248-4685-A0C0-3449D5A2C90B}"/>
                    </a:ext>
                  </a:extLst>
                </p:cNvPr>
                <p:cNvGrpSpPr/>
                <p:nvPr/>
              </p:nvGrpSpPr>
              <p:grpSpPr>
                <a:xfrm>
                  <a:off x="4178616" y="877459"/>
                  <a:ext cx="745504" cy="1295697"/>
                  <a:chOff x="5970436" y="917050"/>
                  <a:chExt cx="745504" cy="1295697"/>
                </a:xfrm>
              </p:grpSpPr>
              <p:sp>
                <p:nvSpPr>
                  <p:cNvPr id="170" name="Rectangle 169">
                    <a:extLst>
                      <a:ext uri="{FF2B5EF4-FFF2-40B4-BE49-F238E27FC236}">
                        <a16:creationId xmlns:a16="http://schemas.microsoft.com/office/drawing/2014/main" xmlns="" id="{23BA96C3-1F73-4CAA-9DBC-FD3E874D5C95}"/>
                      </a:ext>
                    </a:extLst>
                  </p:cNvPr>
                  <p:cNvSpPr/>
                  <p:nvPr/>
                </p:nvSpPr>
                <p:spPr>
                  <a:xfrm>
                    <a:off x="6278571" y="917050"/>
                    <a:ext cx="200025" cy="6663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Rounded Corners 409">
                    <a:extLst>
                      <a:ext uri="{FF2B5EF4-FFF2-40B4-BE49-F238E27FC236}">
                        <a16:creationId xmlns:a16="http://schemas.microsoft.com/office/drawing/2014/main" xmlns="" id="{0F19A9F2-1A5B-4C44-99CC-7B3AECCEF096}"/>
                      </a:ext>
                    </a:extLst>
                  </p:cNvPr>
                  <p:cNvSpPr/>
                  <p:nvPr/>
                </p:nvSpPr>
                <p:spPr>
                  <a:xfrm>
                    <a:off x="5970436" y="1352940"/>
                    <a:ext cx="745504" cy="859807"/>
                  </a:xfrm>
                  <a:prstGeom prst="roundRect">
                    <a:avLst/>
                  </a:prstGeom>
                  <a:gradFill flip="none" rotWithShape="1">
                    <a:gsLst>
                      <a:gs pos="33000">
                        <a:schemeClr val="tx1"/>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Star: 7 Points 410">
                    <a:extLst>
                      <a:ext uri="{FF2B5EF4-FFF2-40B4-BE49-F238E27FC236}">
                        <a16:creationId xmlns:a16="http://schemas.microsoft.com/office/drawing/2014/main" xmlns="" id="{F4886571-9AE7-4AD9-818D-31E8F97ACCE2}"/>
                      </a:ext>
                    </a:extLst>
                  </p:cNvPr>
                  <p:cNvSpPr/>
                  <p:nvPr/>
                </p:nvSpPr>
                <p:spPr>
                  <a:xfrm>
                    <a:off x="6158615" y="1679762"/>
                    <a:ext cx="264114" cy="272392"/>
                  </a:xfrm>
                  <a:prstGeom prst="star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7" name="Oval 166">
                <a:extLst>
                  <a:ext uri="{FF2B5EF4-FFF2-40B4-BE49-F238E27FC236}">
                    <a16:creationId xmlns:a16="http://schemas.microsoft.com/office/drawing/2014/main" xmlns="" id="{445B3255-A899-4E22-AED9-EDDBE127A99B}"/>
                  </a:ext>
                </a:extLst>
              </p:cNvPr>
              <p:cNvSpPr/>
              <p:nvPr/>
            </p:nvSpPr>
            <p:spPr>
              <a:xfrm>
                <a:off x="2796540" y="1463040"/>
                <a:ext cx="3840480" cy="3840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45" name="Arc 44"/>
            <p:cNvSpPr/>
            <p:nvPr/>
          </p:nvSpPr>
          <p:spPr>
            <a:xfrm rot="19568642">
              <a:off x="2887024" y="3752209"/>
              <a:ext cx="2836235" cy="278372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46" name="Group 403">
              <a:extLst>
                <a:ext uri="{FF2B5EF4-FFF2-40B4-BE49-F238E27FC236}">
                  <a16:creationId xmlns:a16="http://schemas.microsoft.com/office/drawing/2014/main" xmlns="" id="{62FD8845-7C12-4E31-9FC7-8F2AF5E8D379}"/>
                </a:ext>
              </a:extLst>
            </p:cNvPr>
            <p:cNvGrpSpPr/>
            <p:nvPr/>
          </p:nvGrpSpPr>
          <p:grpSpPr>
            <a:xfrm rot="12656755" flipH="1">
              <a:off x="1832448" y="1819485"/>
              <a:ext cx="7296941" cy="5643125"/>
              <a:chOff x="2883951" y="1470086"/>
              <a:chExt cx="3840480" cy="3840480"/>
            </a:xfrm>
          </p:grpSpPr>
          <p:grpSp>
            <p:nvGrpSpPr>
              <p:cNvPr id="142" name="Group 404">
                <a:extLst>
                  <a:ext uri="{FF2B5EF4-FFF2-40B4-BE49-F238E27FC236}">
                    <a16:creationId xmlns:a16="http://schemas.microsoft.com/office/drawing/2014/main" xmlns="" id="{DD095A3F-E950-463D-8D22-FF2A80511571}"/>
                  </a:ext>
                </a:extLst>
              </p:cNvPr>
              <p:cNvGrpSpPr/>
              <p:nvPr/>
            </p:nvGrpSpPr>
            <p:grpSpPr>
              <a:xfrm>
                <a:off x="3960175" y="1595929"/>
                <a:ext cx="749217" cy="2005151"/>
                <a:chOff x="3242816" y="1089501"/>
                <a:chExt cx="1858835" cy="4902961"/>
              </a:xfrm>
            </p:grpSpPr>
            <p:grpSp>
              <p:nvGrpSpPr>
                <p:cNvPr id="144" name="Group 406">
                  <a:extLst>
                    <a:ext uri="{FF2B5EF4-FFF2-40B4-BE49-F238E27FC236}">
                      <a16:creationId xmlns:a16="http://schemas.microsoft.com/office/drawing/2014/main" xmlns="" id="{19104C1B-031E-483E-ABF7-66CD0B69238B}"/>
                    </a:ext>
                  </a:extLst>
                </p:cNvPr>
                <p:cNvGrpSpPr/>
                <p:nvPr/>
              </p:nvGrpSpPr>
              <p:grpSpPr>
                <a:xfrm>
                  <a:off x="3242816" y="1588004"/>
                  <a:ext cx="1858835" cy="4404458"/>
                  <a:chOff x="3242816" y="1588004"/>
                  <a:chExt cx="1858835" cy="4404458"/>
                </a:xfrm>
              </p:grpSpPr>
              <p:grpSp>
                <p:nvGrpSpPr>
                  <p:cNvPr id="149" name="Group 411">
                    <a:extLst>
                      <a:ext uri="{FF2B5EF4-FFF2-40B4-BE49-F238E27FC236}">
                        <a16:creationId xmlns:a16="http://schemas.microsoft.com/office/drawing/2014/main" xmlns="" id="{9D35E63D-E0C1-4B50-8384-9B3A1ABB15F4}"/>
                      </a:ext>
                    </a:extLst>
                  </p:cNvPr>
                  <p:cNvGrpSpPr/>
                  <p:nvPr/>
                </p:nvGrpSpPr>
                <p:grpSpPr>
                  <a:xfrm rot="165305">
                    <a:off x="4565575" y="1952952"/>
                    <a:ext cx="536076" cy="4039510"/>
                    <a:chOff x="4585799" y="1961906"/>
                    <a:chExt cx="536076" cy="4039510"/>
                  </a:xfrm>
                </p:grpSpPr>
                <p:grpSp>
                  <p:nvGrpSpPr>
                    <p:cNvPr id="162" name="Group 424">
                      <a:extLst>
                        <a:ext uri="{FF2B5EF4-FFF2-40B4-BE49-F238E27FC236}">
                          <a16:creationId xmlns:a16="http://schemas.microsoft.com/office/drawing/2014/main" xmlns="" id="{DD143ED2-8381-45C5-8F89-2A0374C9DD4D}"/>
                        </a:ext>
                      </a:extLst>
                    </p:cNvPr>
                    <p:cNvGrpSpPr/>
                    <p:nvPr/>
                  </p:nvGrpSpPr>
                  <p:grpSpPr>
                    <a:xfrm>
                      <a:off x="4585799" y="1961906"/>
                      <a:ext cx="325716" cy="3527939"/>
                      <a:chOff x="4628480" y="1961906"/>
                      <a:chExt cx="254119" cy="3527939"/>
                    </a:xfrm>
                  </p:grpSpPr>
                  <p:sp>
                    <p:nvSpPr>
                      <p:cNvPr id="164" name="Rectangle: Single Corner Rounded 17">
                        <a:extLst>
                          <a:ext uri="{FF2B5EF4-FFF2-40B4-BE49-F238E27FC236}">
                            <a16:creationId xmlns:a16="http://schemas.microsoft.com/office/drawing/2014/main" xmlns="" id="{6260DD48-8F32-4814-B1FB-4DF6A6645D68}"/>
                          </a:ext>
                        </a:extLst>
                      </p:cNvPr>
                      <p:cNvSpPr/>
                      <p:nvPr/>
                    </p:nvSpPr>
                    <p:spPr>
                      <a:xfrm rot="20849980">
                        <a:off x="4628480" y="2158351"/>
                        <a:ext cx="172968" cy="3165104"/>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Single Corner Rounded 17">
                        <a:extLst>
                          <a:ext uri="{FF2B5EF4-FFF2-40B4-BE49-F238E27FC236}">
                            <a16:creationId xmlns:a16="http://schemas.microsoft.com/office/drawing/2014/main" xmlns="" id="{3DC69709-610B-4679-BD6E-609E09B49C4A}"/>
                          </a:ext>
                        </a:extLst>
                      </p:cNvPr>
                      <p:cNvSpPr/>
                      <p:nvPr/>
                    </p:nvSpPr>
                    <p:spPr>
                      <a:xfrm rot="20849980">
                        <a:off x="4713014" y="1961906"/>
                        <a:ext cx="169585" cy="3527939"/>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sp>
                  <p:nvSpPr>
                    <p:cNvPr id="163" name="Isosceles Triangle 162">
                      <a:extLst>
                        <a:ext uri="{FF2B5EF4-FFF2-40B4-BE49-F238E27FC236}">
                          <a16:creationId xmlns:a16="http://schemas.microsoft.com/office/drawing/2014/main" xmlns="" id="{F6C33FED-E458-4B53-B03F-0C56E8448487}"/>
                        </a:ext>
                      </a:extLst>
                    </p:cNvPr>
                    <p:cNvSpPr/>
                    <p:nvPr/>
                  </p:nvSpPr>
                  <p:spPr>
                    <a:xfrm rot="10364708">
                      <a:off x="5026286" y="5528348"/>
                      <a:ext cx="95589" cy="47306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rgbClr val="CCCCFF"/>
                          </a:solidFill>
                        </a:ln>
                        <a:solidFill>
                          <a:schemeClr val="tx1"/>
                        </a:solidFill>
                        <a:effectLst>
                          <a:outerShdw blurRad="38100" dist="19050" dir="2700000" algn="tl" rotWithShape="0">
                            <a:schemeClr val="dk1">
                              <a:alpha val="40000"/>
                            </a:schemeClr>
                          </a:outerShdw>
                        </a:effectLst>
                      </a:endParaRPr>
                    </a:p>
                  </p:txBody>
                </p:sp>
              </p:grpSp>
              <p:grpSp>
                <p:nvGrpSpPr>
                  <p:cNvPr id="150" name="Group 412">
                    <a:extLst>
                      <a:ext uri="{FF2B5EF4-FFF2-40B4-BE49-F238E27FC236}">
                        <a16:creationId xmlns:a16="http://schemas.microsoft.com/office/drawing/2014/main" xmlns="" id="{33E25179-B62E-430C-BA27-71328906ED23}"/>
                      </a:ext>
                    </a:extLst>
                  </p:cNvPr>
                  <p:cNvGrpSpPr/>
                  <p:nvPr/>
                </p:nvGrpSpPr>
                <p:grpSpPr>
                  <a:xfrm>
                    <a:off x="3784068" y="1588004"/>
                    <a:ext cx="370525" cy="2640610"/>
                    <a:chOff x="6495447" y="3252837"/>
                    <a:chExt cx="370525" cy="2640610"/>
                  </a:xfrm>
                </p:grpSpPr>
                <p:sp>
                  <p:nvSpPr>
                    <p:cNvPr id="160" name="Rectangle: Single Corner Rounded 17">
                      <a:extLst>
                        <a:ext uri="{FF2B5EF4-FFF2-40B4-BE49-F238E27FC236}">
                          <a16:creationId xmlns:a16="http://schemas.microsoft.com/office/drawing/2014/main" xmlns="" id="{BDACFDF1-28A6-4933-9767-1A64CEB5E72F}"/>
                        </a:ext>
                      </a:extLst>
                    </p:cNvPr>
                    <p:cNvSpPr/>
                    <p:nvPr/>
                  </p:nvSpPr>
                  <p:spPr>
                    <a:xfrm rot="841736" flipH="1">
                      <a:off x="6495447" y="3287172"/>
                      <a:ext cx="370525" cy="2606275"/>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49091"/>
                        <a:gd name="connsiteX1" fmla="*/ 223242 w 267892"/>
                        <a:gd name="connsiteY1" fmla="*/ 0 h 3549091"/>
                        <a:gd name="connsiteX2" fmla="*/ 267892 w 267892"/>
                        <a:gd name="connsiteY2" fmla="*/ 44650 h 3549091"/>
                        <a:gd name="connsiteX3" fmla="*/ 100744 w 267892"/>
                        <a:gd name="connsiteY3" fmla="*/ 3549091 h 3549091"/>
                        <a:gd name="connsiteX4" fmla="*/ 245471 w 267892"/>
                        <a:gd name="connsiteY4" fmla="*/ 2614715 h 3549091"/>
                        <a:gd name="connsiteX5" fmla="*/ 0 w 267892"/>
                        <a:gd name="connsiteY5" fmla="*/ 0 h 3549091"/>
                        <a:gd name="connsiteX0" fmla="*/ 0 w 391470"/>
                        <a:gd name="connsiteY0" fmla="*/ 0 h 3037924"/>
                        <a:gd name="connsiteX1" fmla="*/ 223242 w 391470"/>
                        <a:gd name="connsiteY1" fmla="*/ 0 h 3037924"/>
                        <a:gd name="connsiteX2" fmla="*/ 267892 w 391470"/>
                        <a:gd name="connsiteY2" fmla="*/ 44650 h 3037924"/>
                        <a:gd name="connsiteX3" fmla="*/ 312034 w 391470"/>
                        <a:gd name="connsiteY3" fmla="*/ 3037924 h 3037924"/>
                        <a:gd name="connsiteX4" fmla="*/ 245471 w 391470"/>
                        <a:gd name="connsiteY4" fmla="*/ 2614715 h 3037924"/>
                        <a:gd name="connsiteX5" fmla="*/ 0 w 391470"/>
                        <a:gd name="connsiteY5" fmla="*/ 0 h 3037924"/>
                        <a:gd name="connsiteX0" fmla="*/ 66535 w 458005"/>
                        <a:gd name="connsiteY0" fmla="*/ 0 h 3037924"/>
                        <a:gd name="connsiteX1" fmla="*/ 289777 w 458005"/>
                        <a:gd name="connsiteY1" fmla="*/ 0 h 3037924"/>
                        <a:gd name="connsiteX2" fmla="*/ 334427 w 458005"/>
                        <a:gd name="connsiteY2" fmla="*/ 44650 h 3037924"/>
                        <a:gd name="connsiteX3" fmla="*/ 378569 w 458005"/>
                        <a:gd name="connsiteY3" fmla="*/ 3037924 h 3037924"/>
                        <a:gd name="connsiteX4" fmla="*/ 0 w 458005"/>
                        <a:gd name="connsiteY4" fmla="*/ 2810939 h 3037924"/>
                        <a:gd name="connsiteX5" fmla="*/ 66535 w 458005"/>
                        <a:gd name="connsiteY5" fmla="*/ 0 h 3037924"/>
                        <a:gd name="connsiteX0" fmla="*/ 66535 w 395557"/>
                        <a:gd name="connsiteY0" fmla="*/ 0 h 3037924"/>
                        <a:gd name="connsiteX1" fmla="*/ 289777 w 395557"/>
                        <a:gd name="connsiteY1" fmla="*/ 0 h 3037924"/>
                        <a:gd name="connsiteX2" fmla="*/ 334427 w 395557"/>
                        <a:gd name="connsiteY2" fmla="*/ 44650 h 3037924"/>
                        <a:gd name="connsiteX3" fmla="*/ 225892 w 395557"/>
                        <a:gd name="connsiteY3" fmla="*/ 2414467 h 3037924"/>
                        <a:gd name="connsiteX4" fmla="*/ 378569 w 395557"/>
                        <a:gd name="connsiteY4" fmla="*/ 3037924 h 3037924"/>
                        <a:gd name="connsiteX5" fmla="*/ 0 w 395557"/>
                        <a:gd name="connsiteY5" fmla="*/ 2810939 h 3037924"/>
                        <a:gd name="connsiteX6" fmla="*/ 66535 w 395557"/>
                        <a:gd name="connsiteY6" fmla="*/ 0 h 3037924"/>
                        <a:gd name="connsiteX0" fmla="*/ 4167 w 333189"/>
                        <a:gd name="connsiteY0" fmla="*/ 0 h 3037924"/>
                        <a:gd name="connsiteX1" fmla="*/ 227409 w 333189"/>
                        <a:gd name="connsiteY1" fmla="*/ 0 h 3037924"/>
                        <a:gd name="connsiteX2" fmla="*/ 272059 w 333189"/>
                        <a:gd name="connsiteY2" fmla="*/ 4465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94865 w 333189"/>
                        <a:gd name="connsiteY2" fmla="*/ 102595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3189"/>
                        <a:gd name="connsiteY0" fmla="*/ 0 h 3037924"/>
                        <a:gd name="connsiteX1" fmla="*/ 227409 w 333189"/>
                        <a:gd name="connsiteY1" fmla="*/ 0 h 3037924"/>
                        <a:gd name="connsiteX2" fmla="*/ 148372 w 333189"/>
                        <a:gd name="connsiteY2" fmla="*/ 108910 h 3037924"/>
                        <a:gd name="connsiteX3" fmla="*/ 163524 w 333189"/>
                        <a:gd name="connsiteY3" fmla="*/ 2414467 h 3037924"/>
                        <a:gd name="connsiteX4" fmla="*/ 316201 w 333189"/>
                        <a:gd name="connsiteY4" fmla="*/ 3037924 h 3037924"/>
                        <a:gd name="connsiteX5" fmla="*/ 0 w 333189"/>
                        <a:gd name="connsiteY5" fmla="*/ 2830307 h 3037924"/>
                        <a:gd name="connsiteX6" fmla="*/ 4167 w 333189"/>
                        <a:gd name="connsiteY6" fmla="*/ 0 h 3037924"/>
                        <a:gd name="connsiteX0" fmla="*/ 4167 w 331785"/>
                        <a:gd name="connsiteY0" fmla="*/ 0 h 3037924"/>
                        <a:gd name="connsiteX1" fmla="*/ 227409 w 331785"/>
                        <a:gd name="connsiteY1" fmla="*/ 0 h 3037924"/>
                        <a:gd name="connsiteX2" fmla="*/ 148372 w 331785"/>
                        <a:gd name="connsiteY2" fmla="*/ 108910 h 3037924"/>
                        <a:gd name="connsiteX3" fmla="*/ 138303 w 331785"/>
                        <a:gd name="connsiteY3" fmla="*/ 2411717 h 3037924"/>
                        <a:gd name="connsiteX4" fmla="*/ 316201 w 331785"/>
                        <a:gd name="connsiteY4" fmla="*/ 3037924 h 3037924"/>
                        <a:gd name="connsiteX5" fmla="*/ 0 w 331785"/>
                        <a:gd name="connsiteY5" fmla="*/ 2830307 h 3037924"/>
                        <a:gd name="connsiteX6" fmla="*/ 4167 w 331785"/>
                        <a:gd name="connsiteY6" fmla="*/ 0 h 3037924"/>
                        <a:gd name="connsiteX0" fmla="*/ 4167 w 336420"/>
                        <a:gd name="connsiteY0" fmla="*/ 0 h 2830307"/>
                        <a:gd name="connsiteX1" fmla="*/ 227409 w 336420"/>
                        <a:gd name="connsiteY1" fmla="*/ 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336420"/>
                        <a:gd name="connsiteY0" fmla="*/ 0 h 2830307"/>
                        <a:gd name="connsiteX1" fmla="*/ 151539 w 336420"/>
                        <a:gd name="connsiteY1" fmla="*/ 17260 h 2830307"/>
                        <a:gd name="connsiteX2" fmla="*/ 148372 w 336420"/>
                        <a:gd name="connsiteY2" fmla="*/ 108910 h 2830307"/>
                        <a:gd name="connsiteX3" fmla="*/ 138303 w 336420"/>
                        <a:gd name="connsiteY3" fmla="*/ 2411717 h 2830307"/>
                        <a:gd name="connsiteX4" fmla="*/ 321081 w 336420"/>
                        <a:gd name="connsiteY4" fmla="*/ 2532170 h 2830307"/>
                        <a:gd name="connsiteX5" fmla="*/ 0 w 336420"/>
                        <a:gd name="connsiteY5" fmla="*/ 2830307 h 2830307"/>
                        <a:gd name="connsiteX6" fmla="*/ 4167 w 336420"/>
                        <a:gd name="connsiteY6" fmla="*/ 0 h 2830307"/>
                        <a:gd name="connsiteX0" fmla="*/ 4167 w 297670"/>
                        <a:gd name="connsiteY0" fmla="*/ 0 h 2830307"/>
                        <a:gd name="connsiteX1" fmla="*/ 151539 w 297670"/>
                        <a:gd name="connsiteY1" fmla="*/ 17260 h 2830307"/>
                        <a:gd name="connsiteX2" fmla="*/ 148372 w 297670"/>
                        <a:gd name="connsiteY2" fmla="*/ 108910 h 2830307"/>
                        <a:gd name="connsiteX3" fmla="*/ 138303 w 297670"/>
                        <a:gd name="connsiteY3" fmla="*/ 2411717 h 2830307"/>
                        <a:gd name="connsiteX4" fmla="*/ 279989 w 297670"/>
                        <a:gd name="connsiteY4" fmla="*/ 2411677 h 2830307"/>
                        <a:gd name="connsiteX5" fmla="*/ 0 w 297670"/>
                        <a:gd name="connsiteY5" fmla="*/ 2830307 h 2830307"/>
                        <a:gd name="connsiteX6" fmla="*/ 4167 w 297670"/>
                        <a:gd name="connsiteY6" fmla="*/ 0 h 2830307"/>
                        <a:gd name="connsiteX0" fmla="*/ 4167 w 297388"/>
                        <a:gd name="connsiteY0" fmla="*/ 0 h 2830307"/>
                        <a:gd name="connsiteX1" fmla="*/ 151539 w 297388"/>
                        <a:gd name="connsiteY1" fmla="*/ 17260 h 2830307"/>
                        <a:gd name="connsiteX2" fmla="*/ 148372 w 297388"/>
                        <a:gd name="connsiteY2" fmla="*/ 108910 h 2830307"/>
                        <a:gd name="connsiteX3" fmla="*/ 133939 w 297388"/>
                        <a:gd name="connsiteY3" fmla="*/ 2207661 h 2830307"/>
                        <a:gd name="connsiteX4" fmla="*/ 279989 w 297388"/>
                        <a:gd name="connsiteY4" fmla="*/ 2411677 h 2830307"/>
                        <a:gd name="connsiteX5" fmla="*/ 0 w 297388"/>
                        <a:gd name="connsiteY5" fmla="*/ 2830307 h 2830307"/>
                        <a:gd name="connsiteX6" fmla="*/ 4167 w 297388"/>
                        <a:gd name="connsiteY6" fmla="*/ 0 h 2830307"/>
                        <a:gd name="connsiteX0" fmla="*/ 0 w 293221"/>
                        <a:gd name="connsiteY0" fmla="*/ 0 h 2960981"/>
                        <a:gd name="connsiteX1" fmla="*/ 147372 w 293221"/>
                        <a:gd name="connsiteY1" fmla="*/ 17260 h 2960981"/>
                        <a:gd name="connsiteX2" fmla="*/ 144205 w 293221"/>
                        <a:gd name="connsiteY2" fmla="*/ 108910 h 2960981"/>
                        <a:gd name="connsiteX3" fmla="*/ 129772 w 293221"/>
                        <a:gd name="connsiteY3" fmla="*/ 2207661 h 2960981"/>
                        <a:gd name="connsiteX4" fmla="*/ 275822 w 293221"/>
                        <a:gd name="connsiteY4" fmla="*/ 2411677 h 2960981"/>
                        <a:gd name="connsiteX5" fmla="*/ 1529 w 293221"/>
                        <a:gd name="connsiteY5" fmla="*/ 2960981 h 2960981"/>
                        <a:gd name="connsiteX6" fmla="*/ 0 w 293221"/>
                        <a:gd name="connsiteY6" fmla="*/ 0 h 2960981"/>
                        <a:gd name="connsiteX0" fmla="*/ 0 w 275822"/>
                        <a:gd name="connsiteY0" fmla="*/ 0 h 2960981"/>
                        <a:gd name="connsiteX1" fmla="*/ 147372 w 275822"/>
                        <a:gd name="connsiteY1" fmla="*/ 17260 h 2960981"/>
                        <a:gd name="connsiteX2" fmla="*/ 144205 w 275822"/>
                        <a:gd name="connsiteY2" fmla="*/ 108910 h 2960981"/>
                        <a:gd name="connsiteX3" fmla="*/ 129772 w 275822"/>
                        <a:gd name="connsiteY3" fmla="*/ 2207661 h 2960981"/>
                        <a:gd name="connsiteX4" fmla="*/ 275822 w 275822"/>
                        <a:gd name="connsiteY4" fmla="*/ 2411677 h 2960981"/>
                        <a:gd name="connsiteX5" fmla="*/ 185063 w 275822"/>
                        <a:gd name="connsiteY5" fmla="*/ 2904220 h 2960981"/>
                        <a:gd name="connsiteX6" fmla="*/ 1529 w 275822"/>
                        <a:gd name="connsiteY6" fmla="*/ 2960981 h 2960981"/>
                        <a:gd name="connsiteX7" fmla="*/ 0 w 275822"/>
                        <a:gd name="connsiteY7" fmla="*/ 0 h 29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22" h="2960981">
                          <a:moveTo>
                            <a:pt x="0" y="0"/>
                          </a:moveTo>
                          <a:lnTo>
                            <a:pt x="147372" y="17260"/>
                          </a:lnTo>
                          <a:cubicBezTo>
                            <a:pt x="172032" y="17260"/>
                            <a:pt x="144205" y="84250"/>
                            <a:pt x="144205" y="108910"/>
                          </a:cubicBezTo>
                          <a:cubicBezTo>
                            <a:pt x="175390" y="499097"/>
                            <a:pt x="122415" y="1708782"/>
                            <a:pt x="129772" y="2207661"/>
                          </a:cubicBezTo>
                          <a:cubicBezTo>
                            <a:pt x="137129" y="2706540"/>
                            <a:pt x="272860" y="2337576"/>
                            <a:pt x="275822" y="2411677"/>
                          </a:cubicBezTo>
                          <a:cubicBezTo>
                            <a:pt x="233064" y="2491874"/>
                            <a:pt x="227821" y="2824023"/>
                            <a:pt x="185063" y="2904220"/>
                          </a:cubicBezTo>
                          <a:lnTo>
                            <a:pt x="1529" y="2960981"/>
                          </a:lnTo>
                          <a:cubicBezTo>
                            <a:pt x="1019" y="1973987"/>
                            <a:pt x="510" y="986994"/>
                            <a:pt x="0" y="0"/>
                          </a:cubicBez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Single Corner Rounded 17">
                      <a:extLst>
                        <a:ext uri="{FF2B5EF4-FFF2-40B4-BE49-F238E27FC236}">
                          <a16:creationId xmlns:a16="http://schemas.microsoft.com/office/drawing/2014/main" xmlns="" id="{1B9754BD-5D5B-4DE7-AA54-42E81979A729}"/>
                        </a:ext>
                      </a:extLst>
                    </p:cNvPr>
                    <p:cNvSpPr/>
                    <p:nvPr/>
                  </p:nvSpPr>
                  <p:spPr>
                    <a:xfrm rot="841736" flipH="1">
                      <a:off x="6686813" y="3252837"/>
                      <a:ext cx="92875" cy="2461244"/>
                    </a:xfrm>
                    <a:custGeom>
                      <a:avLst/>
                      <a:gdLst>
                        <a:gd name="connsiteX0" fmla="*/ 0 w 267892"/>
                        <a:gd name="connsiteY0" fmla="*/ 0 h 3578588"/>
                        <a:gd name="connsiteX1" fmla="*/ 223242 w 267892"/>
                        <a:gd name="connsiteY1" fmla="*/ 0 h 3578588"/>
                        <a:gd name="connsiteX2" fmla="*/ 267892 w 267892"/>
                        <a:gd name="connsiteY2" fmla="*/ 44650 h 3578588"/>
                        <a:gd name="connsiteX3" fmla="*/ 267892 w 267892"/>
                        <a:gd name="connsiteY3" fmla="*/ 3578588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 name="connsiteX0" fmla="*/ 0 w 267892"/>
                        <a:gd name="connsiteY0" fmla="*/ 0 h 3578588"/>
                        <a:gd name="connsiteX1" fmla="*/ 223242 w 267892"/>
                        <a:gd name="connsiteY1" fmla="*/ 0 h 3578588"/>
                        <a:gd name="connsiteX2" fmla="*/ 267892 w 267892"/>
                        <a:gd name="connsiteY2" fmla="*/ 44650 h 3578588"/>
                        <a:gd name="connsiteX3" fmla="*/ 100744 w 267892"/>
                        <a:gd name="connsiteY3" fmla="*/ 3549091 h 3578588"/>
                        <a:gd name="connsiteX4" fmla="*/ 0 w 267892"/>
                        <a:gd name="connsiteY4" fmla="*/ 3578588 h 3578588"/>
                        <a:gd name="connsiteX5" fmla="*/ 0 w 267892"/>
                        <a:gd name="connsiteY5" fmla="*/ 0 h 357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92" h="3578588">
                          <a:moveTo>
                            <a:pt x="0" y="0"/>
                          </a:moveTo>
                          <a:lnTo>
                            <a:pt x="223242" y="0"/>
                          </a:lnTo>
                          <a:cubicBezTo>
                            <a:pt x="247902" y="0"/>
                            <a:pt x="267892" y="19990"/>
                            <a:pt x="267892" y="44650"/>
                          </a:cubicBezTo>
                          <a:cubicBezTo>
                            <a:pt x="212176" y="1212797"/>
                            <a:pt x="323609" y="2459602"/>
                            <a:pt x="100744" y="3549091"/>
                          </a:cubicBezTo>
                          <a:lnTo>
                            <a:pt x="0" y="3578588"/>
                          </a:lnTo>
                          <a:lnTo>
                            <a:pt x="0" y="0"/>
                          </a:lnTo>
                          <a:close/>
                        </a:path>
                      </a:pathLst>
                    </a:custGeom>
                    <a:solidFill>
                      <a:srgbClr val="29C7C7"/>
                    </a:solidFill>
                    <a:ln>
                      <a:noFill/>
                    </a:ln>
                    <a:effectLst>
                      <a:softEdge rad="127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grpSp>
                <p:nvGrpSpPr>
                  <p:cNvPr id="151" name="Group 413">
                    <a:extLst>
                      <a:ext uri="{FF2B5EF4-FFF2-40B4-BE49-F238E27FC236}">
                        <a16:creationId xmlns:a16="http://schemas.microsoft.com/office/drawing/2014/main" xmlns="" id="{F4F12344-E2C4-45C3-944B-43EAB1003617}"/>
                      </a:ext>
                    </a:extLst>
                  </p:cNvPr>
                  <p:cNvGrpSpPr/>
                  <p:nvPr/>
                </p:nvGrpSpPr>
                <p:grpSpPr>
                  <a:xfrm>
                    <a:off x="3242816" y="2798895"/>
                    <a:ext cx="573609" cy="3026560"/>
                    <a:chOff x="2719804" y="2780469"/>
                    <a:chExt cx="573609" cy="3026560"/>
                  </a:xfrm>
                </p:grpSpPr>
                <p:grpSp>
                  <p:nvGrpSpPr>
                    <p:cNvPr id="152" name="Group 414">
                      <a:extLst>
                        <a:ext uri="{FF2B5EF4-FFF2-40B4-BE49-F238E27FC236}">
                          <a16:creationId xmlns:a16="http://schemas.microsoft.com/office/drawing/2014/main" xmlns="" id="{FA1513E6-8858-48F6-A6A7-B38058B98B86}"/>
                        </a:ext>
                      </a:extLst>
                    </p:cNvPr>
                    <p:cNvGrpSpPr/>
                    <p:nvPr/>
                  </p:nvGrpSpPr>
                  <p:grpSpPr>
                    <a:xfrm rot="225478">
                      <a:off x="2821685" y="2780469"/>
                      <a:ext cx="341157" cy="3026560"/>
                      <a:chOff x="10878683" y="2028409"/>
                      <a:chExt cx="341157" cy="3026560"/>
                    </a:xfrm>
                  </p:grpSpPr>
                  <p:sp>
                    <p:nvSpPr>
                      <p:cNvPr id="156" name="Rectangle 155">
                        <a:extLst>
                          <a:ext uri="{FF2B5EF4-FFF2-40B4-BE49-F238E27FC236}">
                            <a16:creationId xmlns:a16="http://schemas.microsoft.com/office/drawing/2014/main" xmlns="" id="{8C6259B3-71EA-4881-8319-FFE513DA4C71}"/>
                          </a:ext>
                        </a:extLst>
                      </p:cNvPr>
                      <p:cNvSpPr/>
                      <p:nvPr/>
                    </p:nvSpPr>
                    <p:spPr>
                      <a:xfrm rot="18524">
                        <a:off x="10878683" y="2169186"/>
                        <a:ext cx="260632" cy="2391073"/>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dirty="0"/>
                      </a:p>
                    </p:txBody>
                  </p:sp>
                  <p:sp>
                    <p:nvSpPr>
                      <p:cNvPr id="157" name="Rectangle 156">
                        <a:extLst>
                          <a:ext uri="{FF2B5EF4-FFF2-40B4-BE49-F238E27FC236}">
                            <a16:creationId xmlns:a16="http://schemas.microsoft.com/office/drawing/2014/main" xmlns="" id="{6F2AE7CD-9385-4EFE-9E58-77BD30DAE86A}"/>
                          </a:ext>
                        </a:extLst>
                      </p:cNvPr>
                      <p:cNvSpPr/>
                      <p:nvPr/>
                    </p:nvSpPr>
                    <p:spPr>
                      <a:xfrm rot="21178441">
                        <a:off x="10891196" y="2028409"/>
                        <a:ext cx="328644" cy="352859"/>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158" name="Isosceles Triangle 157">
                        <a:extLst>
                          <a:ext uri="{FF2B5EF4-FFF2-40B4-BE49-F238E27FC236}">
                            <a16:creationId xmlns:a16="http://schemas.microsoft.com/office/drawing/2014/main" xmlns="" id="{265E54A3-F205-4F77-85B3-0EE7CD8D3EDA}"/>
                          </a:ext>
                        </a:extLst>
                      </p:cNvPr>
                      <p:cNvSpPr/>
                      <p:nvPr/>
                    </p:nvSpPr>
                    <p:spPr>
                      <a:xfrm rot="21374522" flipH="1" flipV="1">
                        <a:off x="10934886" y="4550714"/>
                        <a:ext cx="175912" cy="504255"/>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159" name="Isosceles Triangle 158">
                        <a:extLst>
                          <a:ext uri="{FF2B5EF4-FFF2-40B4-BE49-F238E27FC236}">
                            <a16:creationId xmlns:a16="http://schemas.microsoft.com/office/drawing/2014/main" xmlns="" id="{FD5FF096-2C61-4A89-A458-EAF29DAB6B7F}"/>
                          </a:ext>
                        </a:extLst>
                      </p:cNvPr>
                      <p:cNvSpPr/>
                      <p:nvPr/>
                    </p:nvSpPr>
                    <p:spPr>
                      <a:xfrm rot="21374522" flipV="1">
                        <a:off x="10964195" y="4483353"/>
                        <a:ext cx="66297" cy="490486"/>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grpSp>
                  <p:nvGrpSpPr>
                    <p:cNvPr id="153" name="Group 415">
                      <a:extLst>
                        <a:ext uri="{FF2B5EF4-FFF2-40B4-BE49-F238E27FC236}">
                          <a16:creationId xmlns:a16="http://schemas.microsoft.com/office/drawing/2014/main" xmlns="" id="{1A19379D-1138-4542-A868-4ACE7EFF9F99}"/>
                        </a:ext>
                      </a:extLst>
                    </p:cNvPr>
                    <p:cNvGrpSpPr/>
                    <p:nvPr/>
                  </p:nvGrpSpPr>
                  <p:grpSpPr>
                    <a:xfrm>
                      <a:off x="2719804" y="3823293"/>
                      <a:ext cx="573609" cy="600551"/>
                      <a:chOff x="1616495" y="3830040"/>
                      <a:chExt cx="573609" cy="600551"/>
                    </a:xfrm>
                  </p:grpSpPr>
                  <p:sp>
                    <p:nvSpPr>
                      <p:cNvPr id="154" name="Cylinder 416">
                        <a:extLst>
                          <a:ext uri="{FF2B5EF4-FFF2-40B4-BE49-F238E27FC236}">
                            <a16:creationId xmlns:a16="http://schemas.microsoft.com/office/drawing/2014/main" xmlns="" id="{2D6924E4-B052-4293-A639-C6CD1E1FCCB0}"/>
                          </a:ext>
                        </a:extLst>
                      </p:cNvPr>
                      <p:cNvSpPr/>
                      <p:nvPr/>
                    </p:nvSpPr>
                    <p:spPr>
                      <a:xfrm rot="5400000">
                        <a:off x="1676127" y="3953129"/>
                        <a:ext cx="150688" cy="269952"/>
                      </a:xfrm>
                      <a:prstGeom prst="can">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5" name="Freeform: Shape 417">
                        <a:extLst>
                          <a:ext uri="{FF2B5EF4-FFF2-40B4-BE49-F238E27FC236}">
                            <a16:creationId xmlns:a16="http://schemas.microsoft.com/office/drawing/2014/main" xmlns="" id="{64A19D9A-BC3F-4322-A42B-5D480E4CBD8F}"/>
                          </a:ext>
                        </a:extLst>
                      </p:cNvPr>
                      <p:cNvSpPr/>
                      <p:nvPr/>
                    </p:nvSpPr>
                    <p:spPr>
                      <a:xfrm rot="21478607">
                        <a:off x="1797365" y="3830040"/>
                        <a:ext cx="392739" cy="600551"/>
                      </a:xfrm>
                      <a:custGeom>
                        <a:avLst/>
                        <a:gdLst>
                          <a:gd name="connsiteX0" fmla="*/ 508514 w 508514"/>
                          <a:gd name="connsiteY0" fmla="*/ 0 h 600551"/>
                          <a:gd name="connsiteX1" fmla="*/ 508514 w 508514"/>
                          <a:gd name="connsiteY1" fmla="*/ 536987 h 600551"/>
                          <a:gd name="connsiteX2" fmla="*/ 254257 w 508514"/>
                          <a:gd name="connsiteY2" fmla="*/ 600551 h 600551"/>
                          <a:gd name="connsiteX3" fmla="*/ 0 w 508514"/>
                          <a:gd name="connsiteY3" fmla="*/ 536987 h 600551"/>
                          <a:gd name="connsiteX4" fmla="*/ 1 w 508514"/>
                          <a:gd name="connsiteY4" fmla="*/ 8776 h 600551"/>
                          <a:gd name="connsiteX5" fmla="*/ 50317 w 508514"/>
                          <a:gd name="connsiteY5" fmla="*/ 38261 h 600551"/>
                          <a:gd name="connsiteX6" fmla="*/ 230469 w 508514"/>
                          <a:gd name="connsiteY6" fmla="*/ 81078 h 600551"/>
                          <a:gd name="connsiteX7" fmla="*/ 493880 w 508514"/>
                          <a:gd name="connsiteY7" fmla="*/ 11160 h 600551"/>
                          <a:gd name="connsiteX8" fmla="*/ 508514 w 508514"/>
                          <a:gd name="connsiteY8" fmla="*/ 0 h 60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514" h="600551">
                            <a:moveTo>
                              <a:pt x="508514" y="0"/>
                            </a:moveTo>
                            <a:lnTo>
                              <a:pt x="508514" y="536987"/>
                            </a:lnTo>
                            <a:cubicBezTo>
                              <a:pt x="508514" y="572092"/>
                              <a:pt x="394679" y="600552"/>
                              <a:pt x="254257" y="600551"/>
                            </a:cubicBezTo>
                            <a:cubicBezTo>
                              <a:pt x="113835" y="600552"/>
                              <a:pt x="0" y="572092"/>
                              <a:pt x="0" y="536987"/>
                            </a:cubicBezTo>
                            <a:lnTo>
                              <a:pt x="1" y="8776"/>
                            </a:lnTo>
                            <a:lnTo>
                              <a:pt x="50317" y="38261"/>
                            </a:lnTo>
                            <a:cubicBezTo>
                              <a:pt x="105256" y="63675"/>
                              <a:pt x="166110" y="78805"/>
                              <a:pt x="230469" y="81078"/>
                            </a:cubicBezTo>
                            <a:cubicBezTo>
                              <a:pt x="327007" y="84489"/>
                              <a:pt x="417721" y="58487"/>
                              <a:pt x="493880" y="11160"/>
                            </a:cubicBezTo>
                            <a:lnTo>
                              <a:pt x="508514" y="0"/>
                            </a:lnTo>
                            <a:close/>
                          </a:path>
                        </a:pathLst>
                      </a:custGeom>
                      <a:solidFill>
                        <a:srgbClr val="29C7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grpSp>
              <p:nvGrpSpPr>
                <p:cNvPr id="145" name="Group 407">
                  <a:extLst>
                    <a:ext uri="{FF2B5EF4-FFF2-40B4-BE49-F238E27FC236}">
                      <a16:creationId xmlns:a16="http://schemas.microsoft.com/office/drawing/2014/main" xmlns="" id="{ED36C0A2-D248-4685-A0C0-3449D5A2C90B}"/>
                    </a:ext>
                  </a:extLst>
                </p:cNvPr>
                <p:cNvGrpSpPr/>
                <p:nvPr/>
              </p:nvGrpSpPr>
              <p:grpSpPr>
                <a:xfrm>
                  <a:off x="3983547" y="1089501"/>
                  <a:ext cx="745504" cy="1223532"/>
                  <a:chOff x="5775367" y="1129092"/>
                  <a:chExt cx="745504" cy="1223532"/>
                </a:xfrm>
              </p:grpSpPr>
              <p:sp>
                <p:nvSpPr>
                  <p:cNvPr id="146" name="Rectangle 145">
                    <a:extLst>
                      <a:ext uri="{FF2B5EF4-FFF2-40B4-BE49-F238E27FC236}">
                        <a16:creationId xmlns:a16="http://schemas.microsoft.com/office/drawing/2014/main" xmlns="" id="{23BA96C3-1F73-4CAA-9DBC-FD3E874D5C95}"/>
                      </a:ext>
                    </a:extLst>
                  </p:cNvPr>
                  <p:cNvSpPr/>
                  <p:nvPr/>
                </p:nvSpPr>
                <p:spPr>
                  <a:xfrm>
                    <a:off x="6040458" y="1129092"/>
                    <a:ext cx="323429" cy="5135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Rounded Corners 409">
                    <a:extLst>
                      <a:ext uri="{FF2B5EF4-FFF2-40B4-BE49-F238E27FC236}">
                        <a16:creationId xmlns:a16="http://schemas.microsoft.com/office/drawing/2014/main" xmlns="" id="{0F19A9F2-1A5B-4C44-99CC-7B3AECCEF096}"/>
                      </a:ext>
                    </a:extLst>
                  </p:cNvPr>
                  <p:cNvSpPr/>
                  <p:nvPr/>
                </p:nvSpPr>
                <p:spPr>
                  <a:xfrm>
                    <a:off x="5775367" y="1492816"/>
                    <a:ext cx="745504" cy="859808"/>
                  </a:xfrm>
                  <a:prstGeom prst="roundRect">
                    <a:avLst/>
                  </a:prstGeom>
                  <a:gradFill flip="none" rotWithShape="1">
                    <a:gsLst>
                      <a:gs pos="33000">
                        <a:schemeClr val="tx1"/>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Star: 7 Points 410">
                    <a:extLst>
                      <a:ext uri="{FF2B5EF4-FFF2-40B4-BE49-F238E27FC236}">
                        <a16:creationId xmlns:a16="http://schemas.microsoft.com/office/drawing/2014/main" xmlns="" id="{F4886571-9AE7-4AD9-818D-31E8F97ACCE2}"/>
                      </a:ext>
                    </a:extLst>
                  </p:cNvPr>
                  <p:cNvSpPr/>
                  <p:nvPr/>
                </p:nvSpPr>
                <p:spPr>
                  <a:xfrm>
                    <a:off x="6158615" y="1679762"/>
                    <a:ext cx="264114" cy="272392"/>
                  </a:xfrm>
                  <a:prstGeom prst="star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3" name="Oval 142">
                <a:extLst>
                  <a:ext uri="{FF2B5EF4-FFF2-40B4-BE49-F238E27FC236}">
                    <a16:creationId xmlns:a16="http://schemas.microsoft.com/office/drawing/2014/main" xmlns="" id="{445B3255-A899-4E22-AED9-EDDBE127A99B}"/>
                  </a:ext>
                </a:extLst>
              </p:cNvPr>
              <p:cNvSpPr/>
              <p:nvPr/>
            </p:nvSpPr>
            <p:spPr>
              <a:xfrm>
                <a:off x="2883951" y="1470086"/>
                <a:ext cx="3840480" cy="3840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47" name="Arc 46"/>
            <p:cNvSpPr/>
            <p:nvPr/>
          </p:nvSpPr>
          <p:spPr>
            <a:xfrm rot="17944808">
              <a:off x="3960629" y="3834950"/>
              <a:ext cx="787281" cy="548669"/>
            </a:xfrm>
            <a:prstGeom prst="arc">
              <a:avLst>
                <a:gd name="adj1" fmla="val 1434452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8" name="Group 429">
              <a:extLst>
                <a:ext uri="{FF2B5EF4-FFF2-40B4-BE49-F238E27FC236}">
                  <a16:creationId xmlns:a16="http://schemas.microsoft.com/office/drawing/2014/main" xmlns="" id="{C2B7510F-FACD-4F7E-99F6-55F8DE593CA0}"/>
                </a:ext>
              </a:extLst>
            </p:cNvPr>
            <p:cNvGrpSpPr/>
            <p:nvPr/>
          </p:nvGrpSpPr>
          <p:grpSpPr>
            <a:xfrm rot="14815179">
              <a:off x="2089297" y="3013056"/>
              <a:ext cx="6337541" cy="1736699"/>
              <a:chOff x="2115436" y="4580566"/>
              <a:chExt cx="8739797" cy="1264918"/>
            </a:xfrm>
            <a:effectLst>
              <a:reflection blurRad="6350" stA="50000" endA="300" endPos="90000" dist="50800" dir="5400000" sy="-100000" algn="bl" rotWithShape="0"/>
            </a:effectLst>
          </p:grpSpPr>
          <p:sp>
            <p:nvSpPr>
              <p:cNvPr id="55" name="Rectangle: Single Corner Rounded 430">
                <a:extLst>
                  <a:ext uri="{FF2B5EF4-FFF2-40B4-BE49-F238E27FC236}">
                    <a16:creationId xmlns:a16="http://schemas.microsoft.com/office/drawing/2014/main" xmlns="" id="{90E1E014-CD89-4307-AF8D-99C802786EE2}"/>
                  </a:ext>
                </a:extLst>
              </p:cNvPr>
              <p:cNvSpPr/>
              <p:nvPr/>
            </p:nvSpPr>
            <p:spPr>
              <a:xfrm>
                <a:off x="2115436" y="4580566"/>
                <a:ext cx="8739797" cy="1021873"/>
              </a:xfrm>
              <a:prstGeom prst="round1Rect">
                <a:avLst/>
              </a:prstGeom>
              <a:gradFill flip="none" rotWithShape="1">
                <a:gsLst>
                  <a:gs pos="14000">
                    <a:schemeClr val="bg2">
                      <a:lumMod val="0"/>
                      <a:lumOff val="100000"/>
                      <a:alpha val="0"/>
                    </a:schemeClr>
                  </a:gs>
                  <a:gs pos="100000">
                    <a:schemeClr val="accent5">
                      <a:lumMod val="27000"/>
                      <a:lumOff val="73000"/>
                    </a:schemeClr>
                  </a:gs>
                </a:gsLst>
                <a:path path="shape">
                  <a:fillToRect l="50000" t="50000" r="50000" b="50000"/>
                </a:path>
                <a:tileRect/>
              </a:gradFill>
              <a:ln w="28575" cap="rnd">
                <a:gradFill flip="none" rotWithShape="1">
                  <a:gsLst>
                    <a:gs pos="0">
                      <a:schemeClr val="accent1">
                        <a:lumMod val="0"/>
                        <a:lumOff val="100000"/>
                      </a:schemeClr>
                    </a:gs>
                    <a:gs pos="11000">
                      <a:srgbClr val="29C7C7"/>
                    </a:gs>
                    <a:gs pos="6000">
                      <a:schemeClr val="bg2"/>
                    </a:gs>
                  </a:gsLst>
                  <a:path path="shape">
                    <a:fillToRect l="50000" t="50000" r="50000" b="50000"/>
                  </a:path>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5900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grpSp>
            <p:nvGrpSpPr>
              <p:cNvPr id="56" name="Group 431">
                <a:extLst>
                  <a:ext uri="{FF2B5EF4-FFF2-40B4-BE49-F238E27FC236}">
                    <a16:creationId xmlns:a16="http://schemas.microsoft.com/office/drawing/2014/main" xmlns="" id="{760C38BB-EBF0-43FE-B9C7-85EC29B47A3F}"/>
                  </a:ext>
                </a:extLst>
              </p:cNvPr>
              <p:cNvGrpSpPr/>
              <p:nvPr/>
            </p:nvGrpSpPr>
            <p:grpSpPr>
              <a:xfrm>
                <a:off x="2285902" y="4970332"/>
                <a:ext cx="982919" cy="457200"/>
                <a:chOff x="5013862" y="1667039"/>
                <a:chExt cx="982919" cy="457200"/>
              </a:xfrm>
            </p:grpSpPr>
            <p:cxnSp>
              <p:nvCxnSpPr>
                <p:cNvPr id="132" name="Straight Connector 131">
                  <a:extLst>
                    <a:ext uri="{FF2B5EF4-FFF2-40B4-BE49-F238E27FC236}">
                      <a16:creationId xmlns:a16="http://schemas.microsoft.com/office/drawing/2014/main" xmlns="" id="{ADF16744-0EDE-48BB-9C71-A8DE6DF982D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xmlns="" id="{CD52A93E-139D-45B0-AB1B-E9264D1E0F28}"/>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xmlns="" id="{1A4C6895-8711-43AB-B4D9-89DC6E2FDE0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xmlns="" id="{E0B015C6-DE34-4D6F-BC24-CAEA8B2C9890}"/>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xmlns="" id="{9FCE5671-0B49-421B-A8DE-EAD3C98FD5BD}"/>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xmlns="" id="{38B9ED9C-5615-42E6-B4C9-4D5170769783}"/>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xmlns="" id="{80ED3500-43D8-4F04-B497-F782C4B71486}"/>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xmlns="" id="{D54DB0B1-5E0D-42E0-A588-76DF903275B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xmlns="" id="{B16E6238-3291-447D-9090-1A4C6CB74718}"/>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xmlns="" id="{CFC4BABD-3132-40B4-A8F1-4177FB0CB9B0}"/>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57" name="Group 432">
                <a:extLst>
                  <a:ext uri="{FF2B5EF4-FFF2-40B4-BE49-F238E27FC236}">
                    <a16:creationId xmlns:a16="http://schemas.microsoft.com/office/drawing/2014/main" xmlns="" id="{5DB80D4C-1293-40BA-B179-E7AD0B3D2BA9}"/>
                  </a:ext>
                </a:extLst>
              </p:cNvPr>
              <p:cNvGrpSpPr/>
              <p:nvPr/>
            </p:nvGrpSpPr>
            <p:grpSpPr>
              <a:xfrm>
                <a:off x="7791412" y="4985601"/>
                <a:ext cx="982919" cy="457200"/>
                <a:chOff x="5013862" y="1667039"/>
                <a:chExt cx="982919" cy="457200"/>
              </a:xfrm>
            </p:grpSpPr>
            <p:cxnSp>
              <p:nvCxnSpPr>
                <p:cNvPr id="122" name="Straight Connector 121">
                  <a:extLst>
                    <a:ext uri="{FF2B5EF4-FFF2-40B4-BE49-F238E27FC236}">
                      <a16:creationId xmlns:a16="http://schemas.microsoft.com/office/drawing/2014/main" xmlns="" id="{28314640-8161-41B4-BCC1-6FF583695B96}"/>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xmlns="" id="{50071B1F-D47B-4F66-A9B3-65A8B9EA320B}"/>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xmlns="" id="{1CBEC195-ED57-46B8-B188-6A255F4AB68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xmlns="" id="{381BF573-664B-4FE4-8E22-6737A88FBC73}"/>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xmlns="" id="{55AEC1F8-D956-4E53-BD2A-A9DB7D8408F9}"/>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xmlns="" id="{98A39541-88EA-48A9-84F7-DB3EC22B847A}"/>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xmlns="" id="{173C27C9-8785-44FA-9BE6-AA773F8C590D}"/>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xmlns="" id="{F6E2D8CF-79DE-41DD-A626-20DD25D6CA9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xmlns="" id="{9575B2F2-AEF5-4D12-A709-0DB80250716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xmlns="" id="{C4907C9A-AEAB-4F19-9618-CDEE08194464}"/>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58" name="Group 433">
                <a:extLst>
                  <a:ext uri="{FF2B5EF4-FFF2-40B4-BE49-F238E27FC236}">
                    <a16:creationId xmlns:a16="http://schemas.microsoft.com/office/drawing/2014/main" xmlns="" id="{28FD79C7-BB59-4DBB-9B37-CA125D8E1A8F}"/>
                  </a:ext>
                </a:extLst>
              </p:cNvPr>
              <p:cNvGrpSpPr/>
              <p:nvPr/>
            </p:nvGrpSpPr>
            <p:grpSpPr>
              <a:xfrm>
                <a:off x="6691156" y="4980951"/>
                <a:ext cx="982919" cy="457200"/>
                <a:chOff x="5013862" y="1667039"/>
                <a:chExt cx="982919" cy="457200"/>
              </a:xfrm>
            </p:grpSpPr>
            <p:cxnSp>
              <p:nvCxnSpPr>
                <p:cNvPr id="112" name="Straight Connector 111">
                  <a:extLst>
                    <a:ext uri="{FF2B5EF4-FFF2-40B4-BE49-F238E27FC236}">
                      <a16:creationId xmlns:a16="http://schemas.microsoft.com/office/drawing/2014/main" xmlns="" id="{D7CDB61B-54F0-4D5A-B587-9EE56ACA0CC3}"/>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xmlns="" id="{15425569-4859-4E63-AABD-695D7412A35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xmlns="" id="{3F863D37-1AC7-4AFA-A949-45E8ABB269D6}"/>
                    </a:ext>
                  </a:extLst>
                </p:cNvPr>
                <p:cNvCxnSpPr>
                  <a:cxnSpLocks/>
                </p:cNvCxnSpPr>
                <p:nvPr/>
              </p:nvCxnSpPr>
              <p:spPr>
                <a:xfrm>
                  <a:off x="5345268" y="1679310"/>
                  <a:ext cx="0" cy="22085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xmlns="" id="{B7F59649-D2FA-47E8-B7D0-C70FC6DA71FB}"/>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xmlns="" id="{173D209F-71E6-4AC0-82E9-42D6572AB1E5}"/>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xmlns="" id="{EF284819-E5C0-4D36-9B59-73A93406DD9C}"/>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xmlns="" id="{CD4D78C4-8B7F-43E4-888A-0A0A4AB132DA}"/>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xmlns="" id="{5D711B48-0F81-427C-81BA-99803DA8DBD4}"/>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xmlns="" id="{047D2726-CB2D-4801-BE28-3B71A30AC1BB}"/>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xmlns="" id="{334B28DA-F01F-441A-B15B-EEBFE064E628}"/>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59" name="Group 434">
                <a:extLst>
                  <a:ext uri="{FF2B5EF4-FFF2-40B4-BE49-F238E27FC236}">
                    <a16:creationId xmlns:a16="http://schemas.microsoft.com/office/drawing/2014/main" xmlns="" id="{BE13F509-582B-42BD-B90E-C7D4F37128DF}"/>
                  </a:ext>
                </a:extLst>
              </p:cNvPr>
              <p:cNvGrpSpPr/>
              <p:nvPr/>
            </p:nvGrpSpPr>
            <p:grpSpPr>
              <a:xfrm>
                <a:off x="5594170" y="4974636"/>
                <a:ext cx="982919" cy="457200"/>
                <a:chOff x="5013862" y="1667039"/>
                <a:chExt cx="982919" cy="457200"/>
              </a:xfrm>
            </p:grpSpPr>
            <p:cxnSp>
              <p:nvCxnSpPr>
                <p:cNvPr id="102" name="Straight Connector 101">
                  <a:extLst>
                    <a:ext uri="{FF2B5EF4-FFF2-40B4-BE49-F238E27FC236}">
                      <a16:creationId xmlns:a16="http://schemas.microsoft.com/office/drawing/2014/main" xmlns="" id="{5C9D1BF8-05D3-48C0-8C25-CB60A6F696E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xmlns="" id="{75873AE0-7D57-442A-BDED-1DA9792F0935}"/>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xmlns="" id="{3DA64884-8D50-427E-8DE8-C216F7168F35}"/>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xmlns="" id="{117076AB-9C1F-443E-A2B7-14720CEDF016}"/>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xmlns="" id="{DD2D982A-66EA-4C01-8F6D-46F5BE224624}"/>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xmlns="" id="{4AB5F5F5-544D-49BA-8450-10DC4E78C69F}"/>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xmlns="" id="{D3279292-5F09-4D37-815A-98752B81D024}"/>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xmlns="" id="{F8AB1F17-A3E2-42E2-809E-21105EEA99F8}"/>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xmlns="" id="{24230516-4FF5-4F4B-9CE8-5F26A2ADD99A}"/>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xmlns="" id="{EC89E948-7821-4EA0-B9EE-646A39E8C3EB}"/>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60" name="Group 435">
                <a:extLst>
                  <a:ext uri="{FF2B5EF4-FFF2-40B4-BE49-F238E27FC236}">
                    <a16:creationId xmlns:a16="http://schemas.microsoft.com/office/drawing/2014/main" xmlns="" id="{2D0E498F-4095-41CA-86AA-A1FB01C19E61}"/>
                  </a:ext>
                </a:extLst>
              </p:cNvPr>
              <p:cNvGrpSpPr/>
              <p:nvPr/>
            </p:nvGrpSpPr>
            <p:grpSpPr>
              <a:xfrm>
                <a:off x="4507128" y="4984048"/>
                <a:ext cx="982919" cy="457200"/>
                <a:chOff x="5013862" y="1667039"/>
                <a:chExt cx="982919" cy="457200"/>
              </a:xfrm>
            </p:grpSpPr>
            <p:cxnSp>
              <p:nvCxnSpPr>
                <p:cNvPr id="92" name="Straight Connector 91">
                  <a:extLst>
                    <a:ext uri="{FF2B5EF4-FFF2-40B4-BE49-F238E27FC236}">
                      <a16:creationId xmlns:a16="http://schemas.microsoft.com/office/drawing/2014/main" xmlns="" id="{DD6C32A6-7413-4D89-A1DB-2622BEDA0C24}"/>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xmlns="" id="{61FBFBC1-9FD7-4A30-A275-71A8EE68E90F}"/>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xmlns="" id="{F544D3F7-F713-4ECB-A127-C543D876E250}"/>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xmlns="" id="{280945E2-69FD-435F-B1D9-F05008143F2F}"/>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xmlns="" id="{C51D0277-E94E-4763-A6A3-BD240384CBEA}"/>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xmlns="" id="{7534064A-844B-4293-AC71-CB655419A0D4}"/>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xmlns="" id="{16AC418D-C1D6-4A44-808C-AFFFB04FA2D8}"/>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xmlns="" id="{2D0FBE39-9982-4BE0-A2B0-A488D3DDE6B9}"/>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xmlns="" id="{6044136F-9AD1-44D2-BB4B-5B657800EAA6}"/>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xmlns="" id="{67D12174-A987-4A53-B983-1C0EE09C8F0C}"/>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61" name="Group 436">
                <a:extLst>
                  <a:ext uri="{FF2B5EF4-FFF2-40B4-BE49-F238E27FC236}">
                    <a16:creationId xmlns:a16="http://schemas.microsoft.com/office/drawing/2014/main" xmlns="" id="{6B43BEE0-1706-41DA-A114-AE4AB739091D}"/>
                  </a:ext>
                </a:extLst>
              </p:cNvPr>
              <p:cNvGrpSpPr/>
              <p:nvPr/>
            </p:nvGrpSpPr>
            <p:grpSpPr>
              <a:xfrm>
                <a:off x="3393778" y="4968806"/>
                <a:ext cx="982919" cy="457200"/>
                <a:chOff x="5013862" y="1667039"/>
                <a:chExt cx="982919" cy="457200"/>
              </a:xfrm>
            </p:grpSpPr>
            <p:cxnSp>
              <p:nvCxnSpPr>
                <p:cNvPr id="82" name="Straight Connector 81">
                  <a:extLst>
                    <a:ext uri="{FF2B5EF4-FFF2-40B4-BE49-F238E27FC236}">
                      <a16:creationId xmlns:a16="http://schemas.microsoft.com/office/drawing/2014/main" xmlns="" id="{071D7469-1F4B-426D-BDE7-B30630F5EAD0}"/>
                    </a:ext>
                  </a:extLst>
                </p:cNvPr>
                <p:cNvCxnSpPr>
                  <a:cxnSpLocks/>
                </p:cNvCxnSpPr>
                <p:nvPr/>
              </p:nvCxnSpPr>
              <p:spPr>
                <a:xfrm>
                  <a:off x="5122732" y="167326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xmlns="" id="{C369FAF0-009E-453B-A3E1-8C71491311EA}"/>
                    </a:ext>
                  </a:extLst>
                </p:cNvPr>
                <p:cNvCxnSpPr>
                  <a:cxnSpLocks/>
                </p:cNvCxnSpPr>
                <p:nvPr/>
              </p:nvCxnSpPr>
              <p:spPr>
                <a:xfrm>
                  <a:off x="5237810" y="167326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xmlns="" id="{41C0AD42-AFD9-4AC9-9924-78E1541E60EB}"/>
                    </a:ext>
                  </a:extLst>
                </p:cNvPr>
                <p:cNvCxnSpPr>
                  <a:cxnSpLocks/>
                </p:cNvCxnSpPr>
                <p:nvPr/>
              </p:nvCxnSpPr>
              <p:spPr>
                <a:xfrm>
                  <a:off x="5345267"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xmlns="" id="{B27143C1-49B2-4516-8B67-A4C08C151502}"/>
                    </a:ext>
                  </a:extLst>
                </p:cNvPr>
                <p:cNvCxnSpPr>
                  <a:cxnSpLocks/>
                </p:cNvCxnSpPr>
                <p:nvPr/>
              </p:nvCxnSpPr>
              <p:spPr>
                <a:xfrm>
                  <a:off x="5452720" y="167326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xmlns="" id="{7E17D6AD-45A0-4C24-8409-13BBBC01A461}"/>
                    </a:ext>
                  </a:extLst>
                </p:cNvPr>
                <p:cNvCxnSpPr>
                  <a:cxnSpLocks/>
                </p:cNvCxnSpPr>
                <p:nvPr/>
              </p:nvCxnSpPr>
              <p:spPr>
                <a:xfrm>
                  <a:off x="5567800" y="167930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xmlns="" id="{F1CDC009-998C-4200-94EA-51266DBAC182}"/>
                    </a:ext>
                  </a:extLst>
                </p:cNvPr>
                <p:cNvCxnSpPr>
                  <a:cxnSpLocks/>
                </p:cNvCxnSpPr>
                <p:nvPr/>
              </p:nvCxnSpPr>
              <p:spPr>
                <a:xfrm>
                  <a:off x="5671838" y="167930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xmlns="" id="{D8DF674E-69DA-440E-8BAD-B03E3CA4C749}"/>
                    </a:ext>
                  </a:extLst>
                </p:cNvPr>
                <p:cNvCxnSpPr>
                  <a:cxnSpLocks/>
                </p:cNvCxnSpPr>
                <p:nvPr/>
              </p:nvCxnSpPr>
              <p:spPr>
                <a:xfrm>
                  <a:off x="5779298" y="168088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xmlns="" id="{F4E188F9-10DD-4534-8F64-DD2C0D3F7C7C}"/>
                    </a:ext>
                  </a:extLst>
                </p:cNvPr>
                <p:cNvCxnSpPr>
                  <a:cxnSpLocks/>
                </p:cNvCxnSpPr>
                <p:nvPr/>
              </p:nvCxnSpPr>
              <p:spPr>
                <a:xfrm>
                  <a:off x="5885038"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xmlns="" id="{AEC5AEC1-68A8-41BE-94FF-7423A48ADE3D}"/>
                    </a:ext>
                  </a:extLst>
                </p:cNvPr>
                <p:cNvCxnSpPr>
                  <a:cxnSpLocks/>
                </p:cNvCxnSpPr>
                <p:nvPr/>
              </p:nvCxnSpPr>
              <p:spPr>
                <a:xfrm>
                  <a:off x="5996781" y="16822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xmlns="" id="{879DA05B-D0D3-4911-83A5-489CF2C11F12}"/>
                    </a:ext>
                  </a:extLst>
                </p:cNvPr>
                <p:cNvCxnSpPr>
                  <a:cxnSpLocks/>
                </p:cNvCxnSpPr>
                <p:nvPr/>
              </p:nvCxnSpPr>
              <p:spPr>
                <a:xfrm>
                  <a:off x="5013862" y="166703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62" name="Group 437">
                <a:extLst>
                  <a:ext uri="{FF2B5EF4-FFF2-40B4-BE49-F238E27FC236}">
                    <a16:creationId xmlns:a16="http://schemas.microsoft.com/office/drawing/2014/main" xmlns="" id="{E58C2277-D80B-4E97-B0EC-14AC331C6F2D}"/>
                  </a:ext>
                </a:extLst>
              </p:cNvPr>
              <p:cNvGrpSpPr/>
              <p:nvPr/>
            </p:nvGrpSpPr>
            <p:grpSpPr>
              <a:xfrm>
                <a:off x="8886074" y="4991822"/>
                <a:ext cx="1082040" cy="457200"/>
                <a:chOff x="8947148" y="2627159"/>
                <a:chExt cx="1082040" cy="457200"/>
              </a:xfrm>
            </p:grpSpPr>
            <p:cxnSp>
              <p:nvCxnSpPr>
                <p:cNvPr id="71" name="Straight Connector 70">
                  <a:extLst>
                    <a:ext uri="{FF2B5EF4-FFF2-40B4-BE49-F238E27FC236}">
                      <a16:creationId xmlns:a16="http://schemas.microsoft.com/office/drawing/2014/main" xmlns="" id="{2E065DFA-CCF2-44A4-AF49-D2D1A0D8A6D4}"/>
                    </a:ext>
                  </a:extLst>
                </p:cNvPr>
                <p:cNvCxnSpPr>
                  <a:cxnSpLocks/>
                </p:cNvCxnSpPr>
                <p:nvPr/>
              </p:nvCxnSpPr>
              <p:spPr>
                <a:xfrm>
                  <a:off x="9056018" y="263338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xmlns="" id="{2697B596-BF41-4286-957A-278E19551189}"/>
                    </a:ext>
                  </a:extLst>
                </p:cNvPr>
                <p:cNvCxnSpPr>
                  <a:cxnSpLocks/>
                </p:cNvCxnSpPr>
                <p:nvPr/>
              </p:nvCxnSpPr>
              <p:spPr>
                <a:xfrm>
                  <a:off x="9171096" y="2633380"/>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xmlns="" id="{B6B6FEA9-34B5-4656-B681-E6227A1B433C}"/>
                    </a:ext>
                  </a:extLst>
                </p:cNvPr>
                <p:cNvCxnSpPr>
                  <a:cxnSpLocks/>
                </p:cNvCxnSpPr>
                <p:nvPr/>
              </p:nvCxnSpPr>
              <p:spPr>
                <a:xfrm>
                  <a:off x="9278553"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xmlns="" id="{F1DE1691-6CB2-4CE1-9B22-C0C6B445673A}"/>
                    </a:ext>
                  </a:extLst>
                </p:cNvPr>
                <p:cNvCxnSpPr>
                  <a:cxnSpLocks/>
                </p:cNvCxnSpPr>
                <p:nvPr/>
              </p:nvCxnSpPr>
              <p:spPr>
                <a:xfrm>
                  <a:off x="9386006" y="2633384"/>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xmlns="" id="{3CBAE0DD-DE76-432E-8FAB-03AA21954419}"/>
                    </a:ext>
                  </a:extLst>
                </p:cNvPr>
                <p:cNvCxnSpPr>
                  <a:cxnSpLocks/>
                </p:cNvCxnSpPr>
                <p:nvPr/>
              </p:nvCxnSpPr>
              <p:spPr>
                <a:xfrm>
                  <a:off x="9501086" y="2639429"/>
                  <a:ext cx="0" cy="3657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xmlns="" id="{1446CB50-7B31-4EDB-818F-2C588EF29503}"/>
                    </a:ext>
                  </a:extLst>
                </p:cNvPr>
                <p:cNvCxnSpPr>
                  <a:cxnSpLocks/>
                </p:cNvCxnSpPr>
                <p:nvPr/>
              </p:nvCxnSpPr>
              <p:spPr>
                <a:xfrm>
                  <a:off x="9605124" y="2639429"/>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xmlns="" id="{B945B3CD-A47B-43E6-95E3-EA25D0BBF921}"/>
                    </a:ext>
                  </a:extLst>
                </p:cNvPr>
                <p:cNvCxnSpPr>
                  <a:cxnSpLocks/>
                </p:cNvCxnSpPr>
                <p:nvPr/>
              </p:nvCxnSpPr>
              <p:spPr>
                <a:xfrm>
                  <a:off x="9712584" y="2641002"/>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xmlns="" id="{B2404B6A-87DA-4A5F-8EAC-9FDD5AE4F77E}"/>
                    </a:ext>
                  </a:extLst>
                </p:cNvPr>
                <p:cNvCxnSpPr>
                  <a:cxnSpLocks/>
                </p:cNvCxnSpPr>
                <p:nvPr/>
              </p:nvCxnSpPr>
              <p:spPr>
                <a:xfrm>
                  <a:off x="9818324"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xmlns="" id="{A5FD8FCD-9C8E-4211-9323-446405C5EB58}"/>
                    </a:ext>
                  </a:extLst>
                </p:cNvPr>
                <p:cNvCxnSpPr>
                  <a:cxnSpLocks/>
                </p:cNvCxnSpPr>
                <p:nvPr/>
              </p:nvCxnSpPr>
              <p:spPr>
                <a:xfrm>
                  <a:off x="9930067" y="2642401"/>
                  <a:ext cx="0" cy="2208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xmlns="" id="{A650F010-AB86-4F2F-A289-370E76B594F8}"/>
                    </a:ext>
                  </a:extLst>
                </p:cNvPr>
                <p:cNvCxnSpPr>
                  <a:cxnSpLocks/>
                </p:cNvCxnSpPr>
                <p:nvPr/>
              </p:nvCxnSpPr>
              <p:spPr>
                <a:xfrm>
                  <a:off x="894714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xmlns="" id="{7007CC4D-C195-4BF7-ABEC-BB27920929A9}"/>
                    </a:ext>
                  </a:extLst>
                </p:cNvPr>
                <p:cNvCxnSpPr>
                  <a:cxnSpLocks/>
                </p:cNvCxnSpPr>
                <p:nvPr/>
              </p:nvCxnSpPr>
              <p:spPr>
                <a:xfrm>
                  <a:off x="10029188" y="2627159"/>
                  <a:ext cx="0" cy="457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63" name="TextBox 62">
                <a:extLst>
                  <a:ext uri="{FF2B5EF4-FFF2-40B4-BE49-F238E27FC236}">
                    <a16:creationId xmlns:a16="http://schemas.microsoft.com/office/drawing/2014/main" xmlns="" id="{69FEEA20-3578-4A35-BC8E-3F5571AE68C6}"/>
                  </a:ext>
                </a:extLst>
              </p:cNvPr>
              <p:cNvSpPr txBox="1"/>
              <p:nvPr/>
            </p:nvSpPr>
            <p:spPr>
              <a:xfrm>
                <a:off x="6565712" y="5306542"/>
                <a:ext cx="246238" cy="515926"/>
              </a:xfrm>
              <a:prstGeom prst="rect">
                <a:avLst/>
              </a:prstGeom>
              <a:noFill/>
            </p:spPr>
            <p:txBody>
              <a:bodyPr wrap="square" rtlCol="0">
                <a:spAutoFit/>
              </a:bodyPr>
              <a:lstStyle/>
              <a:p>
                <a:r>
                  <a:rPr lang="en-US" sz="1200" dirty="0"/>
                  <a:t>4</a:t>
                </a:r>
              </a:p>
            </p:txBody>
          </p:sp>
          <p:sp>
            <p:nvSpPr>
              <p:cNvPr id="64" name="TextBox 63">
                <a:extLst>
                  <a:ext uri="{FF2B5EF4-FFF2-40B4-BE49-F238E27FC236}">
                    <a16:creationId xmlns:a16="http://schemas.microsoft.com/office/drawing/2014/main" xmlns="" id="{3D5A8217-B775-49E4-A33A-50FEEAA28969}"/>
                  </a:ext>
                </a:extLst>
              </p:cNvPr>
              <p:cNvSpPr txBox="1"/>
              <p:nvPr/>
            </p:nvSpPr>
            <p:spPr>
              <a:xfrm>
                <a:off x="5455827" y="5329558"/>
                <a:ext cx="246238" cy="515926"/>
              </a:xfrm>
              <a:prstGeom prst="rect">
                <a:avLst/>
              </a:prstGeom>
              <a:noFill/>
            </p:spPr>
            <p:txBody>
              <a:bodyPr wrap="square" rtlCol="0">
                <a:spAutoFit/>
              </a:bodyPr>
              <a:lstStyle/>
              <a:p>
                <a:r>
                  <a:rPr lang="en-US" sz="1200" dirty="0"/>
                  <a:t>3</a:t>
                </a:r>
              </a:p>
            </p:txBody>
          </p:sp>
          <p:sp>
            <p:nvSpPr>
              <p:cNvPr id="65" name="TextBox 64">
                <a:extLst>
                  <a:ext uri="{FF2B5EF4-FFF2-40B4-BE49-F238E27FC236}">
                    <a16:creationId xmlns:a16="http://schemas.microsoft.com/office/drawing/2014/main" xmlns="" id="{388C4374-0F77-47E3-9FA8-7E539D7B90D2}"/>
                  </a:ext>
                </a:extLst>
              </p:cNvPr>
              <p:cNvSpPr txBox="1"/>
              <p:nvPr/>
            </p:nvSpPr>
            <p:spPr>
              <a:xfrm>
                <a:off x="4376696" y="5299546"/>
                <a:ext cx="246238" cy="515926"/>
              </a:xfrm>
              <a:prstGeom prst="rect">
                <a:avLst/>
              </a:prstGeom>
              <a:noFill/>
            </p:spPr>
            <p:txBody>
              <a:bodyPr wrap="square" rtlCol="0">
                <a:spAutoFit/>
              </a:bodyPr>
              <a:lstStyle/>
              <a:p>
                <a:r>
                  <a:rPr lang="en-US" sz="1200" dirty="0"/>
                  <a:t>2</a:t>
                </a:r>
              </a:p>
            </p:txBody>
          </p:sp>
          <p:sp>
            <p:nvSpPr>
              <p:cNvPr id="66" name="TextBox 65">
                <a:extLst>
                  <a:ext uri="{FF2B5EF4-FFF2-40B4-BE49-F238E27FC236}">
                    <a16:creationId xmlns:a16="http://schemas.microsoft.com/office/drawing/2014/main" xmlns="" id="{7269A43F-7518-44FC-8E74-9EFAD61D90D5}"/>
                  </a:ext>
                </a:extLst>
              </p:cNvPr>
              <p:cNvSpPr txBox="1"/>
              <p:nvPr/>
            </p:nvSpPr>
            <p:spPr>
              <a:xfrm>
                <a:off x="3260910" y="5300124"/>
                <a:ext cx="246238" cy="515926"/>
              </a:xfrm>
              <a:prstGeom prst="rect">
                <a:avLst/>
              </a:prstGeom>
              <a:noFill/>
            </p:spPr>
            <p:txBody>
              <a:bodyPr wrap="square" rtlCol="0">
                <a:spAutoFit/>
              </a:bodyPr>
              <a:lstStyle/>
              <a:p>
                <a:r>
                  <a:rPr lang="en-US" sz="1200" dirty="0"/>
                  <a:t>1</a:t>
                </a:r>
              </a:p>
            </p:txBody>
          </p:sp>
          <p:sp>
            <p:nvSpPr>
              <p:cNvPr id="67" name="TextBox 66">
                <a:extLst>
                  <a:ext uri="{FF2B5EF4-FFF2-40B4-BE49-F238E27FC236}">
                    <a16:creationId xmlns:a16="http://schemas.microsoft.com/office/drawing/2014/main" xmlns="" id="{FA895C8D-824C-47D8-BAC8-4A99A540081B}"/>
                  </a:ext>
                </a:extLst>
              </p:cNvPr>
              <p:cNvSpPr txBox="1"/>
              <p:nvPr/>
            </p:nvSpPr>
            <p:spPr>
              <a:xfrm>
                <a:off x="2164621" y="5283683"/>
                <a:ext cx="246238" cy="515926"/>
              </a:xfrm>
              <a:prstGeom prst="rect">
                <a:avLst/>
              </a:prstGeom>
              <a:noFill/>
            </p:spPr>
            <p:txBody>
              <a:bodyPr wrap="square" rtlCol="0">
                <a:spAutoFit/>
              </a:bodyPr>
              <a:lstStyle/>
              <a:p>
                <a:r>
                  <a:rPr lang="en-US" sz="1200" dirty="0"/>
                  <a:t>0</a:t>
                </a:r>
              </a:p>
            </p:txBody>
          </p:sp>
          <p:sp>
            <p:nvSpPr>
              <p:cNvPr id="68" name="TextBox 67">
                <a:extLst>
                  <a:ext uri="{FF2B5EF4-FFF2-40B4-BE49-F238E27FC236}">
                    <a16:creationId xmlns:a16="http://schemas.microsoft.com/office/drawing/2014/main" xmlns="" id="{E24B7444-0322-458E-B533-FC8306ADDF8E}"/>
                  </a:ext>
                </a:extLst>
              </p:cNvPr>
              <p:cNvSpPr txBox="1"/>
              <p:nvPr/>
            </p:nvSpPr>
            <p:spPr>
              <a:xfrm>
                <a:off x="9829118" y="5329558"/>
                <a:ext cx="246238" cy="515926"/>
              </a:xfrm>
              <a:prstGeom prst="rect">
                <a:avLst/>
              </a:prstGeom>
              <a:noFill/>
            </p:spPr>
            <p:txBody>
              <a:bodyPr wrap="square" rtlCol="0">
                <a:spAutoFit/>
              </a:bodyPr>
              <a:lstStyle/>
              <a:p>
                <a:r>
                  <a:rPr lang="en-US" sz="1200" dirty="0"/>
                  <a:t>7</a:t>
                </a:r>
              </a:p>
            </p:txBody>
          </p:sp>
          <p:sp>
            <p:nvSpPr>
              <p:cNvPr id="69" name="TextBox 68">
                <a:extLst>
                  <a:ext uri="{FF2B5EF4-FFF2-40B4-BE49-F238E27FC236}">
                    <a16:creationId xmlns:a16="http://schemas.microsoft.com/office/drawing/2014/main" xmlns="" id="{036AB4CB-3B6E-4DBD-A2C9-D20DFC9737C2}"/>
                  </a:ext>
                </a:extLst>
              </p:cNvPr>
              <p:cNvSpPr txBox="1"/>
              <p:nvPr/>
            </p:nvSpPr>
            <p:spPr>
              <a:xfrm>
                <a:off x="8748706" y="5306542"/>
                <a:ext cx="246238" cy="515926"/>
              </a:xfrm>
              <a:prstGeom prst="rect">
                <a:avLst/>
              </a:prstGeom>
              <a:noFill/>
            </p:spPr>
            <p:txBody>
              <a:bodyPr wrap="square" rtlCol="0">
                <a:spAutoFit/>
              </a:bodyPr>
              <a:lstStyle/>
              <a:p>
                <a:r>
                  <a:rPr lang="en-US" sz="1200" dirty="0"/>
                  <a:t>6</a:t>
                </a:r>
              </a:p>
            </p:txBody>
          </p:sp>
          <p:sp>
            <p:nvSpPr>
              <p:cNvPr id="70" name="TextBox 69">
                <a:extLst>
                  <a:ext uri="{FF2B5EF4-FFF2-40B4-BE49-F238E27FC236}">
                    <a16:creationId xmlns:a16="http://schemas.microsoft.com/office/drawing/2014/main" xmlns="" id="{AAA8FD8C-0F13-474C-BB38-3379AFDB95E2}"/>
                  </a:ext>
                </a:extLst>
              </p:cNvPr>
              <p:cNvSpPr txBox="1"/>
              <p:nvPr/>
            </p:nvSpPr>
            <p:spPr>
              <a:xfrm>
                <a:off x="7659777" y="5313527"/>
                <a:ext cx="246238" cy="515926"/>
              </a:xfrm>
              <a:prstGeom prst="rect">
                <a:avLst/>
              </a:prstGeom>
              <a:noFill/>
            </p:spPr>
            <p:txBody>
              <a:bodyPr wrap="square" rtlCol="0">
                <a:spAutoFit/>
              </a:bodyPr>
              <a:lstStyle/>
              <a:p>
                <a:r>
                  <a:rPr lang="en-US" sz="1200" dirty="0"/>
                  <a:t>5</a:t>
                </a:r>
              </a:p>
            </p:txBody>
          </p:sp>
        </p:grpSp>
        <p:grpSp>
          <p:nvGrpSpPr>
            <p:cNvPr id="49" name="Group 654">
              <a:extLst>
                <a:ext uri="{FF2B5EF4-FFF2-40B4-BE49-F238E27FC236}">
                  <a16:creationId xmlns:a16="http://schemas.microsoft.com/office/drawing/2014/main" xmlns="" id="{5573599E-4EF1-4600-91C4-2161518088C7}"/>
                </a:ext>
              </a:extLst>
            </p:cNvPr>
            <p:cNvGrpSpPr/>
            <p:nvPr/>
          </p:nvGrpSpPr>
          <p:grpSpPr>
            <a:xfrm rot="4022428">
              <a:off x="5985487" y="2984413"/>
              <a:ext cx="356664" cy="2739884"/>
              <a:chOff x="11405620" y="1841327"/>
              <a:chExt cx="373618" cy="3701795"/>
            </a:xfrm>
            <a:effectLst>
              <a:reflection blurRad="6350" stA="50000" endA="300" endPos="90000" dist="50800" dir="5400000" sy="-100000" algn="bl" rotWithShape="0"/>
            </a:effectLst>
          </p:grpSpPr>
          <p:sp>
            <p:nvSpPr>
              <p:cNvPr id="51" name="Rectangle 50">
                <a:extLst>
                  <a:ext uri="{FF2B5EF4-FFF2-40B4-BE49-F238E27FC236}">
                    <a16:creationId xmlns:a16="http://schemas.microsoft.com/office/drawing/2014/main" xmlns="" id="{D885FA48-7783-4978-9F33-898A98799DEE}"/>
                  </a:ext>
                </a:extLst>
              </p:cNvPr>
              <p:cNvSpPr/>
              <p:nvPr/>
            </p:nvSpPr>
            <p:spPr>
              <a:xfrm rot="21537726">
                <a:off x="11433311" y="2015673"/>
                <a:ext cx="339555" cy="3077488"/>
              </a:xfrm>
              <a:prstGeom prst="rect">
                <a:avLst/>
              </a:prstGeom>
              <a:gradFill flip="none" rotWithShape="1">
                <a:gsLst>
                  <a:gs pos="42850">
                    <a:srgbClr val="ABB0B9"/>
                  </a:gs>
                  <a:gs pos="0">
                    <a:srgbClr val="002060"/>
                  </a:gs>
                  <a:gs pos="98000">
                    <a:schemeClr val="accent3">
                      <a:lumMod val="105000"/>
                      <a:satMod val="103000"/>
                      <a:tint val="73000"/>
                    </a:schemeClr>
                  </a:gs>
                  <a:gs pos="100000">
                    <a:schemeClr val="accent3">
                      <a:lumMod val="105000"/>
                      <a:satMod val="109000"/>
                      <a:tint val="81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u="sng"/>
              </a:p>
            </p:txBody>
          </p:sp>
          <p:sp>
            <p:nvSpPr>
              <p:cNvPr id="52" name="Rectangle 51">
                <a:extLst>
                  <a:ext uri="{FF2B5EF4-FFF2-40B4-BE49-F238E27FC236}">
                    <a16:creationId xmlns:a16="http://schemas.microsoft.com/office/drawing/2014/main" xmlns="" id="{958973FB-3306-44B6-992D-A50D90D9B277}"/>
                  </a:ext>
                </a:extLst>
              </p:cNvPr>
              <p:cNvSpPr/>
              <p:nvPr/>
            </p:nvSpPr>
            <p:spPr>
              <a:xfrm rot="21537726">
                <a:off x="11405620" y="1841327"/>
                <a:ext cx="339555" cy="280219"/>
              </a:xfrm>
              <a:prstGeom prst="rect">
                <a:avLst/>
              </a:prstGeom>
              <a:gradFill flip="none" rotWithShape="1">
                <a:gsLst>
                  <a:gs pos="2000">
                    <a:schemeClr val="accent1">
                      <a:lumMod val="67000"/>
                    </a:schemeClr>
                  </a:gs>
                  <a:gs pos="64000">
                    <a:srgbClr val="C00000"/>
                  </a:gs>
                  <a:gs pos="100000">
                    <a:schemeClr val="accent1">
                      <a:lumMod val="60000"/>
                      <a:lumOff val="40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u="sng" dirty="0"/>
              </a:p>
            </p:txBody>
          </p:sp>
          <p:sp>
            <p:nvSpPr>
              <p:cNvPr id="53" name="Isosceles Triangle 52">
                <a:extLst>
                  <a:ext uri="{FF2B5EF4-FFF2-40B4-BE49-F238E27FC236}">
                    <a16:creationId xmlns:a16="http://schemas.microsoft.com/office/drawing/2014/main" xmlns="" id="{B389FFF3-74BD-41DF-9689-735BE9E98269}"/>
                  </a:ext>
                </a:extLst>
              </p:cNvPr>
              <p:cNvSpPr/>
              <p:nvPr/>
            </p:nvSpPr>
            <p:spPr>
              <a:xfrm rot="10737726">
                <a:off x="11446671" y="5071881"/>
                <a:ext cx="332567" cy="39793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u="sng" dirty="0"/>
              </a:p>
            </p:txBody>
          </p:sp>
          <p:sp>
            <p:nvSpPr>
              <p:cNvPr id="54" name="Isosceles Triangle 53">
                <a:extLst>
                  <a:ext uri="{FF2B5EF4-FFF2-40B4-BE49-F238E27FC236}">
                    <a16:creationId xmlns:a16="http://schemas.microsoft.com/office/drawing/2014/main" xmlns="" id="{B7AD9CF2-15D3-489F-BB34-147447D88962}"/>
                  </a:ext>
                </a:extLst>
              </p:cNvPr>
              <p:cNvSpPr/>
              <p:nvPr/>
            </p:nvSpPr>
            <p:spPr>
              <a:xfrm rot="10737726">
                <a:off x="11549294" y="5290056"/>
                <a:ext cx="122618" cy="253066"/>
              </a:xfrm>
              <a:prstGeom prst="triangle">
                <a:avLst/>
              </a:prstGeom>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u="sng"/>
              </a:p>
            </p:txBody>
          </p:sp>
        </p:grpSp>
        <p:cxnSp>
          <p:nvCxnSpPr>
            <p:cNvPr id="50" name="Straight Connector 49"/>
            <p:cNvCxnSpPr/>
            <p:nvPr/>
          </p:nvCxnSpPr>
          <p:spPr>
            <a:xfrm>
              <a:off x="3851670" y="2656321"/>
              <a:ext cx="904947" cy="22118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91705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9"/>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0-#ppt_w/2"/>
                                          </p:val>
                                        </p:tav>
                                        <p:tav tm="100000">
                                          <p:val>
                                            <p:strVal val="#ppt_x"/>
                                          </p:val>
                                        </p:tav>
                                      </p:tavLst>
                                    </p:anim>
                                    <p:anim calcmode="lin" valueType="num">
                                      <p:cBhvr additive="base">
                                        <p:cTn id="8" dur="50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0" fill="hold"/>
                                        <p:tgtEl>
                                          <p:spTgt spid="2"/>
                                        </p:tgtEl>
                                        <p:attrNameLst>
                                          <p:attrName>ppt_x</p:attrName>
                                        </p:attrNameLst>
                                      </p:cBhvr>
                                      <p:tavLst>
                                        <p:tav tm="0">
                                          <p:val>
                                            <p:strVal val="1+#ppt_w/2"/>
                                          </p:val>
                                        </p:tav>
                                        <p:tav tm="100000">
                                          <p:val>
                                            <p:strVal val="#ppt_x"/>
                                          </p:val>
                                        </p:tav>
                                      </p:tavLst>
                                    </p:anim>
                                    <p:anim calcmode="lin" valueType="num">
                                      <p:cBhvr additive="base">
                                        <p:cTn id="17" dur="50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5000"/>
                            </p:stCondLst>
                            <p:childTnLst>
                              <p:par>
                                <p:cTn id="19" presetID="55" presetClass="exit" presetSubtype="0" fill="hold" grpId="1" nodeType="afterEffect">
                                  <p:stCondLst>
                                    <p:cond delay="5000"/>
                                  </p:stCondLst>
                                  <p:childTnLst>
                                    <p:anim calcmode="lin" valueType="num">
                                      <p:cBhvr>
                                        <p:cTn id="20" dur="2000"/>
                                        <p:tgtEl>
                                          <p:spTgt spid="2"/>
                                        </p:tgtEl>
                                        <p:attrNameLst>
                                          <p:attrName>ppt_w</p:attrName>
                                        </p:attrNameLst>
                                      </p:cBhvr>
                                      <p:tavLst>
                                        <p:tav tm="0">
                                          <p:val>
                                            <p:strVal val="ppt_w"/>
                                          </p:val>
                                        </p:tav>
                                        <p:tav tm="100000">
                                          <p:val>
                                            <p:strVal val="ppt_w*0.70"/>
                                          </p:val>
                                        </p:tav>
                                      </p:tavLst>
                                    </p:anim>
                                    <p:anim calcmode="lin" valueType="num">
                                      <p:cBhvr>
                                        <p:cTn id="21" dur="2000"/>
                                        <p:tgtEl>
                                          <p:spTgt spid="2"/>
                                        </p:tgtEl>
                                        <p:attrNameLst>
                                          <p:attrName>ppt_h</p:attrName>
                                        </p:attrNameLst>
                                      </p:cBhvr>
                                      <p:tavLst>
                                        <p:tav tm="0">
                                          <p:val>
                                            <p:strVal val="ppt_h"/>
                                          </p:val>
                                        </p:tav>
                                        <p:tav tm="100000">
                                          <p:val>
                                            <p:strVal val="ppt_h"/>
                                          </p:val>
                                        </p:tav>
                                      </p:tavLst>
                                    </p:anim>
                                    <p:animEffect transition="out" filter="fade">
                                      <p:cBhvr>
                                        <p:cTn id="22" dur="2000"/>
                                        <p:tgtEl>
                                          <p:spTgt spid="2"/>
                                        </p:tgtEl>
                                      </p:cBhvr>
                                    </p:animEffect>
                                    <p:set>
                                      <p:cBhvr>
                                        <p:cTn id="23" dur="1" fill="hold">
                                          <p:stCondLst>
                                            <p:cond delay="1999"/>
                                          </p:stCondLst>
                                        </p:cTn>
                                        <p:tgtEl>
                                          <p:spTgt spid="2"/>
                                        </p:tgtEl>
                                        <p:attrNameLst>
                                          <p:attrName>style.visibility</p:attrName>
                                        </p:attrNameLst>
                                      </p:cBhvr>
                                      <p:to>
                                        <p:strVal val="hidden"/>
                                      </p:to>
                                    </p:set>
                                  </p:childTnLst>
                                </p:cTn>
                              </p:par>
                              <p:par>
                                <p:cTn id="24" presetID="2" presetClass="entr" presetSubtype="8" fill="hold" grpId="0" nodeType="withEffect">
                                  <p:stCondLst>
                                    <p:cond delay="50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0" fill="hold"/>
                                        <p:tgtEl>
                                          <p:spTgt spid="3"/>
                                        </p:tgtEl>
                                        <p:attrNameLst>
                                          <p:attrName>ppt_x</p:attrName>
                                        </p:attrNameLst>
                                      </p:cBhvr>
                                      <p:tavLst>
                                        <p:tav tm="0">
                                          <p:val>
                                            <p:strVal val="0-#ppt_w/2"/>
                                          </p:val>
                                        </p:tav>
                                        <p:tav tm="100000">
                                          <p:val>
                                            <p:strVal val="#ppt_x"/>
                                          </p:val>
                                        </p:tav>
                                      </p:tavLst>
                                    </p:anim>
                                    <p:anim calcmode="lin" valueType="num">
                                      <p:cBhvr additive="base">
                                        <p:cTn id="27" dur="50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15000"/>
                            </p:stCondLst>
                            <p:childTnLst>
                              <p:par>
                                <p:cTn id="29" presetID="2" presetClass="exit" presetSubtype="9" fill="hold" grpId="1" nodeType="afterEffect">
                                  <p:stCondLst>
                                    <p:cond delay="4000"/>
                                  </p:stCondLst>
                                  <p:childTnLst>
                                    <p:anim calcmode="lin" valueType="num">
                                      <p:cBhvr additive="base">
                                        <p:cTn id="30" dur="5000"/>
                                        <p:tgtEl>
                                          <p:spTgt spid="3"/>
                                        </p:tgtEl>
                                        <p:attrNameLst>
                                          <p:attrName>ppt_x</p:attrName>
                                        </p:attrNameLst>
                                      </p:cBhvr>
                                      <p:tavLst>
                                        <p:tav tm="0">
                                          <p:val>
                                            <p:strVal val="ppt_x"/>
                                          </p:val>
                                        </p:tav>
                                        <p:tav tm="100000">
                                          <p:val>
                                            <p:strVal val="0-ppt_w/2"/>
                                          </p:val>
                                        </p:tav>
                                      </p:tavLst>
                                    </p:anim>
                                    <p:anim calcmode="lin" valueType="num">
                                      <p:cBhvr additive="base">
                                        <p:cTn id="31" dur="5000"/>
                                        <p:tgtEl>
                                          <p:spTgt spid="3"/>
                                        </p:tgtEl>
                                        <p:attrNameLst>
                                          <p:attrName>ppt_y</p:attrName>
                                        </p:attrNameLst>
                                      </p:cBhvr>
                                      <p:tavLst>
                                        <p:tav tm="0">
                                          <p:val>
                                            <p:strVal val="ppt_y"/>
                                          </p:val>
                                        </p:tav>
                                        <p:tav tm="100000">
                                          <p:val>
                                            <p:strVal val="0-ppt_h/2"/>
                                          </p:val>
                                        </p:tav>
                                      </p:tavLst>
                                    </p:anim>
                                    <p:set>
                                      <p:cBhvr>
                                        <p:cTn id="32" dur="1" fill="hold">
                                          <p:stCondLst>
                                            <p:cond delay="4999"/>
                                          </p:stCondLst>
                                        </p:cTn>
                                        <p:tgtEl>
                                          <p:spTgt spid="3"/>
                                        </p:tgtEl>
                                        <p:attrNameLst>
                                          <p:attrName>style.visibility</p:attrName>
                                        </p:attrNameLst>
                                      </p:cBhvr>
                                      <p:to>
                                        <p:strVal val="hidden"/>
                                      </p:to>
                                    </p:set>
                                  </p:childTnLst>
                                </p:cTn>
                              </p:par>
                            </p:childTnLst>
                          </p:cTn>
                        </p:par>
                        <p:par>
                          <p:cTn id="33" fill="hold">
                            <p:stCondLst>
                              <p:cond delay="24000"/>
                            </p:stCondLst>
                            <p:childTnLst>
                              <p:par>
                                <p:cTn id="34" presetID="56" presetClass="entr" presetSubtype="0" fill="hold" nodeType="afterEffect">
                                  <p:stCondLst>
                                    <p:cond delay="0"/>
                                  </p:stCondLst>
                                  <p:iterate type="lt">
                                    <p:tmPct val="10000"/>
                                  </p:iterate>
                                  <p:childTnLst>
                                    <p:set>
                                      <p:cBhvr>
                                        <p:cTn id="35" dur="1" fill="hold">
                                          <p:stCondLst>
                                            <p:cond delay="0"/>
                                          </p:stCondLst>
                                        </p:cTn>
                                        <p:tgtEl>
                                          <p:spTgt spid="12">
                                            <p:txEl>
                                              <p:pRg st="0" end="0"/>
                                            </p:txEl>
                                          </p:spTgt>
                                        </p:tgtEl>
                                        <p:attrNameLst>
                                          <p:attrName>style.visibility</p:attrName>
                                        </p:attrNameLst>
                                      </p:cBhvr>
                                      <p:to>
                                        <p:strVal val="visible"/>
                                      </p:to>
                                    </p:set>
                                    <p:anim by="(-#ppt_w*2)" calcmode="lin" valueType="num">
                                      <p:cBhvr rctx="PPT">
                                        <p:cTn id="36" dur="500" autoRev="1" fill="hold">
                                          <p:stCondLst>
                                            <p:cond delay="0"/>
                                          </p:stCondLst>
                                        </p:cTn>
                                        <p:tgtEl>
                                          <p:spTgt spid="12">
                                            <p:txEl>
                                              <p:pRg st="0" end="0"/>
                                            </p:txEl>
                                          </p:spTgt>
                                        </p:tgtEl>
                                        <p:attrNameLst>
                                          <p:attrName>ppt_w</p:attrName>
                                        </p:attrNameLst>
                                      </p:cBhvr>
                                    </p:anim>
                                    <p:anim by="(#ppt_w*0.50)" calcmode="lin" valueType="num">
                                      <p:cBhvr>
                                        <p:cTn id="37" dur="500" decel="50000" autoRev="1" fill="hold">
                                          <p:stCondLst>
                                            <p:cond delay="0"/>
                                          </p:stCondLst>
                                        </p:cTn>
                                        <p:tgtEl>
                                          <p:spTgt spid="12">
                                            <p:txEl>
                                              <p:pRg st="0" end="0"/>
                                            </p:txEl>
                                          </p:spTgt>
                                        </p:tgtEl>
                                        <p:attrNameLst>
                                          <p:attrName>ppt_x</p:attrName>
                                        </p:attrNameLst>
                                      </p:cBhvr>
                                    </p:anim>
                                    <p:anim from="(-#ppt_h/2)" to="(#ppt_y)" calcmode="lin" valueType="num">
                                      <p:cBhvr>
                                        <p:cTn id="38" dur="1000" fill="hold">
                                          <p:stCondLst>
                                            <p:cond delay="0"/>
                                          </p:stCondLst>
                                        </p:cTn>
                                        <p:tgtEl>
                                          <p:spTgt spid="12">
                                            <p:txEl>
                                              <p:pRg st="0" end="0"/>
                                            </p:txEl>
                                          </p:spTgt>
                                        </p:tgtEl>
                                        <p:attrNameLst>
                                          <p:attrName>ppt_y</p:attrName>
                                        </p:attrNameLst>
                                      </p:cBhvr>
                                    </p:anim>
                                    <p:animRot by="21600000">
                                      <p:cBhvr>
                                        <p:cTn id="39" dur="1000" fill="hold">
                                          <p:stCondLst>
                                            <p:cond delay="0"/>
                                          </p:stCondLst>
                                        </p:cTn>
                                        <p:tgtEl>
                                          <p:spTgt spid="12">
                                            <p:txEl>
                                              <p:pRg st="0" end="0"/>
                                            </p:txEl>
                                          </p:spTgt>
                                        </p:tgtEl>
                                        <p:attrNameLst>
                                          <p:attrName>r</p:attrName>
                                        </p:attrNameLst>
                                      </p:cBhvr>
                                    </p:animRot>
                                  </p:childTnLst>
                                </p:cTn>
                              </p:par>
                              <p:par>
                                <p:cTn id="40" presetID="41" presetClass="entr" presetSubtype="0" fill="hold" nodeType="withEffect">
                                  <p:stCondLst>
                                    <p:cond delay="0"/>
                                  </p:stCondLst>
                                  <p:iterate type="lt">
                                    <p:tmPct val="10000"/>
                                  </p:iterate>
                                  <p:childTnLst>
                                    <p:set>
                                      <p:cBhvr>
                                        <p:cTn id="41" dur="1" fill="hold">
                                          <p:stCondLst>
                                            <p:cond delay="0"/>
                                          </p:stCondLst>
                                        </p:cTn>
                                        <p:tgtEl>
                                          <p:spTgt spid="12">
                                            <p:txEl>
                                              <p:pRg st="0" end="0"/>
                                            </p:txEl>
                                          </p:spTgt>
                                        </p:tgtEl>
                                        <p:attrNameLst>
                                          <p:attrName>style.visibility</p:attrName>
                                        </p:attrNameLst>
                                      </p:cBhvr>
                                      <p:to>
                                        <p:strVal val="visible"/>
                                      </p:to>
                                    </p:set>
                                    <p:anim calcmode="lin" valueType="num">
                                      <p:cBhvr>
                                        <p:cTn id="42" dur="50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44" dur="50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0" tmFilter="0,0; .5, 1; 1, 1"/>
                                        <p:tgtEl>
                                          <p:spTgt spid="12">
                                            <p:txEl>
                                              <p:pRg st="0" end="0"/>
                                            </p:txEl>
                                          </p:spTgt>
                                        </p:tgtEl>
                                      </p:cBhvr>
                                    </p:animEffect>
                                  </p:childTnLst>
                                </p:cTn>
                              </p:par>
                            </p:childTnLst>
                          </p:cTn>
                        </p:par>
                        <p:par>
                          <p:cTn id="47" fill="hold">
                            <p:stCondLst>
                              <p:cond delay="68000"/>
                            </p:stCondLst>
                            <p:childTnLst>
                              <p:par>
                                <p:cTn id="48" presetID="55"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0" fill="hold"/>
                                        <p:tgtEl>
                                          <p:spTgt spid="12"/>
                                        </p:tgtEl>
                                        <p:attrNameLst>
                                          <p:attrName>ppt_w</p:attrName>
                                        </p:attrNameLst>
                                      </p:cBhvr>
                                      <p:tavLst>
                                        <p:tav tm="0">
                                          <p:val>
                                            <p:strVal val="#ppt_w*0.70"/>
                                          </p:val>
                                        </p:tav>
                                        <p:tav tm="100000">
                                          <p:val>
                                            <p:strVal val="#ppt_w"/>
                                          </p:val>
                                        </p:tav>
                                      </p:tavLst>
                                    </p:anim>
                                    <p:anim calcmode="lin" valueType="num">
                                      <p:cBhvr>
                                        <p:cTn id="51" dur="5000" fill="hold"/>
                                        <p:tgtEl>
                                          <p:spTgt spid="12"/>
                                        </p:tgtEl>
                                        <p:attrNameLst>
                                          <p:attrName>ppt_h</p:attrName>
                                        </p:attrNameLst>
                                      </p:cBhvr>
                                      <p:tavLst>
                                        <p:tav tm="0">
                                          <p:val>
                                            <p:strVal val="#ppt_h"/>
                                          </p:val>
                                        </p:tav>
                                        <p:tav tm="100000">
                                          <p:val>
                                            <p:strVal val="#ppt_h"/>
                                          </p:val>
                                        </p:tav>
                                      </p:tavLst>
                                    </p:anim>
                                    <p:animEffect transition="in" filter="fade">
                                      <p:cBhvr>
                                        <p:cTn id="52" dur="5000"/>
                                        <p:tgtEl>
                                          <p:spTgt spid="12"/>
                                        </p:tgtEl>
                                      </p:cBhvr>
                                    </p:animEffect>
                                  </p:childTnLst>
                                </p:cTn>
                              </p:par>
                            </p:childTnLst>
                          </p:cTn>
                        </p:par>
                        <p:par>
                          <p:cTn id="53" fill="hold">
                            <p:stCondLst>
                              <p:cond delay="73000"/>
                            </p:stCondLst>
                            <p:childTnLst>
                              <p:par>
                                <p:cTn id="54" presetID="2" presetClass="exit" presetSubtype="12" fill="hold" grpId="1" nodeType="afterEffect">
                                  <p:stCondLst>
                                    <p:cond delay="10000"/>
                                  </p:stCondLst>
                                  <p:childTnLst>
                                    <p:anim calcmode="lin" valueType="num">
                                      <p:cBhvr additive="base">
                                        <p:cTn id="55" dur="5000"/>
                                        <p:tgtEl>
                                          <p:spTgt spid="5"/>
                                        </p:tgtEl>
                                        <p:attrNameLst>
                                          <p:attrName>ppt_x</p:attrName>
                                        </p:attrNameLst>
                                      </p:cBhvr>
                                      <p:tavLst>
                                        <p:tav tm="0">
                                          <p:val>
                                            <p:strVal val="ppt_x"/>
                                          </p:val>
                                        </p:tav>
                                        <p:tav tm="100000">
                                          <p:val>
                                            <p:strVal val="0-ppt_w/2"/>
                                          </p:val>
                                        </p:tav>
                                      </p:tavLst>
                                    </p:anim>
                                    <p:anim calcmode="lin" valueType="num">
                                      <p:cBhvr additive="base">
                                        <p:cTn id="56" dur="5000"/>
                                        <p:tgtEl>
                                          <p:spTgt spid="5"/>
                                        </p:tgtEl>
                                        <p:attrNameLst>
                                          <p:attrName>ppt_y</p:attrName>
                                        </p:attrNameLst>
                                      </p:cBhvr>
                                      <p:tavLst>
                                        <p:tav tm="0">
                                          <p:val>
                                            <p:strVal val="ppt_y"/>
                                          </p:val>
                                        </p:tav>
                                        <p:tav tm="100000">
                                          <p:val>
                                            <p:strVal val="1+ppt_h/2"/>
                                          </p:val>
                                        </p:tav>
                                      </p:tavLst>
                                    </p:anim>
                                    <p:set>
                                      <p:cBhvr>
                                        <p:cTn id="57" dur="1" fill="hold">
                                          <p:stCondLst>
                                            <p:cond delay="4999"/>
                                          </p:stCondLst>
                                        </p:cTn>
                                        <p:tgtEl>
                                          <p:spTgt spid="5"/>
                                        </p:tgtEl>
                                        <p:attrNameLst>
                                          <p:attrName>style.visibility</p:attrName>
                                        </p:attrNameLst>
                                      </p:cBhvr>
                                      <p:to>
                                        <p:strVal val="hidden"/>
                                      </p:to>
                                    </p:set>
                                  </p:childTnLst>
                                </p:cTn>
                              </p:par>
                              <p:par>
                                <p:cTn id="58" presetID="2" presetClass="exit" presetSubtype="3" fill="hold" grpId="1" nodeType="withEffect">
                                  <p:stCondLst>
                                    <p:cond delay="10000"/>
                                  </p:stCondLst>
                                  <p:childTnLst>
                                    <p:anim calcmode="lin" valueType="num">
                                      <p:cBhvr additive="base">
                                        <p:cTn id="59" dur="5000"/>
                                        <p:tgtEl>
                                          <p:spTgt spid="12"/>
                                        </p:tgtEl>
                                        <p:attrNameLst>
                                          <p:attrName>ppt_x</p:attrName>
                                        </p:attrNameLst>
                                      </p:cBhvr>
                                      <p:tavLst>
                                        <p:tav tm="0">
                                          <p:val>
                                            <p:strVal val="ppt_x"/>
                                          </p:val>
                                        </p:tav>
                                        <p:tav tm="100000">
                                          <p:val>
                                            <p:strVal val="1+ppt_w/2"/>
                                          </p:val>
                                        </p:tav>
                                      </p:tavLst>
                                    </p:anim>
                                    <p:anim calcmode="lin" valueType="num">
                                      <p:cBhvr additive="base">
                                        <p:cTn id="60" dur="5000"/>
                                        <p:tgtEl>
                                          <p:spTgt spid="12"/>
                                        </p:tgtEl>
                                        <p:attrNameLst>
                                          <p:attrName>ppt_y</p:attrName>
                                        </p:attrNameLst>
                                      </p:cBhvr>
                                      <p:tavLst>
                                        <p:tav tm="0">
                                          <p:val>
                                            <p:strVal val="ppt_y"/>
                                          </p:val>
                                        </p:tav>
                                        <p:tav tm="100000">
                                          <p:val>
                                            <p:strVal val="0-ppt_h/2"/>
                                          </p:val>
                                        </p:tav>
                                      </p:tavLst>
                                    </p:anim>
                                    <p:set>
                                      <p:cBhvr>
                                        <p:cTn id="61" dur="1" fill="hold">
                                          <p:stCondLst>
                                            <p:cond delay="4999"/>
                                          </p:stCondLst>
                                        </p:cTn>
                                        <p:tgtEl>
                                          <p:spTgt spid="12"/>
                                        </p:tgtEl>
                                        <p:attrNameLst>
                                          <p:attrName>style.visibility</p:attrName>
                                        </p:attrNameLst>
                                      </p:cBhvr>
                                      <p:to>
                                        <p:strVal val="hidden"/>
                                      </p:to>
                                    </p:set>
                                  </p:childTnLst>
                                </p:cTn>
                              </p:par>
                            </p:childTnLst>
                          </p:cTn>
                        </p:par>
                        <p:par>
                          <p:cTn id="62" fill="hold">
                            <p:stCondLst>
                              <p:cond delay="88000"/>
                            </p:stCondLst>
                            <p:childTnLst>
                              <p:par>
                                <p:cTn id="63" presetID="2" presetClass="exit" presetSubtype="6" fill="hold" nodeType="afterEffect">
                                  <p:stCondLst>
                                    <p:cond delay="0"/>
                                  </p:stCondLst>
                                  <p:childTnLst>
                                    <p:anim calcmode="lin" valueType="num">
                                      <p:cBhvr additive="base">
                                        <p:cTn id="64" dur="5000"/>
                                        <p:tgtEl>
                                          <p:spTgt spid="10"/>
                                        </p:tgtEl>
                                        <p:attrNameLst>
                                          <p:attrName>ppt_x</p:attrName>
                                        </p:attrNameLst>
                                      </p:cBhvr>
                                      <p:tavLst>
                                        <p:tav tm="0">
                                          <p:val>
                                            <p:strVal val="ppt_x"/>
                                          </p:val>
                                        </p:tav>
                                        <p:tav tm="100000">
                                          <p:val>
                                            <p:strVal val="1+ppt_w/2"/>
                                          </p:val>
                                        </p:tav>
                                      </p:tavLst>
                                    </p:anim>
                                    <p:anim calcmode="lin" valueType="num">
                                      <p:cBhvr additive="base">
                                        <p:cTn id="65" dur="5000"/>
                                        <p:tgtEl>
                                          <p:spTgt spid="10"/>
                                        </p:tgtEl>
                                        <p:attrNameLst>
                                          <p:attrName>ppt_y</p:attrName>
                                        </p:attrNameLst>
                                      </p:cBhvr>
                                      <p:tavLst>
                                        <p:tav tm="0">
                                          <p:val>
                                            <p:strVal val="ppt_y"/>
                                          </p:val>
                                        </p:tav>
                                        <p:tav tm="100000">
                                          <p:val>
                                            <p:strVal val="1+ppt_h/2"/>
                                          </p:val>
                                        </p:tav>
                                      </p:tavLst>
                                    </p:anim>
                                    <p:set>
                                      <p:cBhvr>
                                        <p:cTn id="66" dur="1" fill="hold">
                                          <p:stCondLst>
                                            <p:cond delay="4999"/>
                                          </p:stCondLst>
                                        </p:cTn>
                                        <p:tgtEl>
                                          <p:spTgt spid="10"/>
                                        </p:tgtEl>
                                        <p:attrNameLst>
                                          <p:attrName>style.visibility</p:attrName>
                                        </p:attrNameLst>
                                      </p:cBhvr>
                                      <p:to>
                                        <p:strVal val="hidden"/>
                                      </p:to>
                                    </p:set>
                                  </p:childTnLst>
                                </p:cTn>
                              </p:par>
                              <p:par>
                                <p:cTn id="67" presetID="43" presetClass="exit" presetSubtype="0" fill="hold" grpId="2" nodeType="withEffect">
                                  <p:stCondLst>
                                    <p:cond delay="10000"/>
                                  </p:stCondLst>
                                  <p:childTnLst>
                                    <p:anim calcmode="lin" valueType="num">
                                      <p:cBhvr>
                                        <p:cTn id="68" dur="600" decel="50000">
                                          <p:stCondLst>
                                            <p:cond delay="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400">
                                          <p:stCondLst>
                                            <p:cond delay="600"/>
                                          </p:stCondLst>
                                        </p:cTn>
                                        <p:tgtEl>
                                          <p:spTgt spid="2"/>
                                        </p:tgtEl>
                                        <p:attrNameLst>
                                          <p:attrName>ppt_x</p:attrName>
                                        </p:attrNameLst>
                                      </p:cBhvr>
                                      <p:tavLst>
                                        <p:tav tm="0">
                                          <p:val>
                                            <p:strVal val="ppt_x"/>
                                          </p:val>
                                        </p:tav>
                                        <p:tav tm="100000">
                                          <p:val>
                                            <p:strVal val="ppt_x"/>
                                          </p:val>
                                        </p:tav>
                                      </p:tavLst>
                                    </p:anim>
                                    <p:anim calcmode="lin" valueType="num">
                                      <p:cBhvr>
                                        <p:cTn id="70" dur="600" decel="50000">
                                          <p:stCondLst>
                                            <p:cond delay="0"/>
                                          </p:stCondLst>
                                        </p:cTn>
                                        <p:tgtEl>
                                          <p:spTgt spid="2"/>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71" dur="400">
                                          <p:stCondLst>
                                            <p:cond delay="600"/>
                                          </p:stCondLst>
                                        </p:cTn>
                                        <p:tgtEl>
                                          <p:spTgt spid="2"/>
                                        </p:tgtEl>
                                        <p:attrNameLst>
                                          <p:attrName>ppt_y</p:attrName>
                                        </p:attrNameLst>
                                      </p:cBhvr>
                                      <p:tavLst>
                                        <p:tav tm="0">
                                          <p:val>
                                            <p:strVal val="ppt_y"/>
                                          </p:val>
                                        </p:tav>
                                        <p:tav tm="100000">
                                          <p:val>
                                            <p:strVal val="ppt_y"/>
                                          </p:val>
                                        </p:tav>
                                      </p:tavLst>
                                    </p:anim>
                                    <p:animEffect transition="out" filter="fade">
                                      <p:cBhvr>
                                        <p:cTn id="72" dur="100">
                                          <p:stCondLst>
                                            <p:cond delay="900"/>
                                          </p:stCondLst>
                                        </p:cTn>
                                        <p:tgtEl>
                                          <p:spTgt spid="2"/>
                                        </p:tgtEl>
                                      </p:cBhvr>
                                    </p:animEffect>
                                    <p:set>
                                      <p:cBhvr>
                                        <p:cTn id="73" dur="1" fill="hold">
                                          <p:stCondLst>
                                            <p:cond delay="999"/>
                                          </p:stCondLst>
                                        </p:cTn>
                                        <p:tgtEl>
                                          <p:spTgt spid="2"/>
                                        </p:tgtEl>
                                        <p:attrNameLst>
                                          <p:attrName>style.visibility</p:attrName>
                                        </p:attrNameLst>
                                      </p:cBhvr>
                                      <p:to>
                                        <p:strVal val="hidden"/>
                                      </p:to>
                                    </p:set>
                                  </p:childTnLst>
                                </p:cTn>
                              </p:par>
                              <p:par>
                                <p:cTn id="74" presetID="43" presetClass="exit" presetSubtype="0" fill="hold" grpId="2" nodeType="withEffect">
                                  <p:stCondLst>
                                    <p:cond delay="10000"/>
                                  </p:stCondLst>
                                  <p:childTnLst>
                                    <p:anim calcmode="lin" valueType="num">
                                      <p:cBhvr>
                                        <p:cTn id="75" dur="600" decel="50000">
                                          <p:stCondLst>
                                            <p:cond delay="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6" dur="400">
                                          <p:stCondLst>
                                            <p:cond delay="600"/>
                                          </p:stCondLst>
                                        </p:cTn>
                                        <p:tgtEl>
                                          <p:spTgt spid="3"/>
                                        </p:tgtEl>
                                        <p:attrNameLst>
                                          <p:attrName>ppt_x</p:attrName>
                                        </p:attrNameLst>
                                      </p:cBhvr>
                                      <p:tavLst>
                                        <p:tav tm="0">
                                          <p:val>
                                            <p:strVal val="ppt_x"/>
                                          </p:val>
                                        </p:tav>
                                        <p:tav tm="100000">
                                          <p:val>
                                            <p:strVal val="ppt_x"/>
                                          </p:val>
                                        </p:tav>
                                      </p:tavLst>
                                    </p:anim>
                                    <p:anim calcmode="lin" valueType="num">
                                      <p:cBhvr>
                                        <p:cTn id="77" dur="600" decel="50000">
                                          <p:stCondLst>
                                            <p:cond delay="0"/>
                                          </p:stCondLst>
                                        </p:cTn>
                                        <p:tgtEl>
                                          <p:spTgt spid="3"/>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78" dur="400">
                                          <p:stCondLst>
                                            <p:cond delay="600"/>
                                          </p:stCondLst>
                                        </p:cTn>
                                        <p:tgtEl>
                                          <p:spTgt spid="3"/>
                                        </p:tgtEl>
                                        <p:attrNameLst>
                                          <p:attrName>ppt_y</p:attrName>
                                        </p:attrNameLst>
                                      </p:cBhvr>
                                      <p:tavLst>
                                        <p:tav tm="0">
                                          <p:val>
                                            <p:strVal val="ppt_y"/>
                                          </p:val>
                                        </p:tav>
                                        <p:tav tm="100000">
                                          <p:val>
                                            <p:strVal val="ppt_y"/>
                                          </p:val>
                                        </p:tav>
                                      </p:tavLst>
                                    </p:anim>
                                    <p:animEffect transition="out" filter="fade">
                                      <p:cBhvr>
                                        <p:cTn id="79" dur="100">
                                          <p:stCondLst>
                                            <p:cond delay="900"/>
                                          </p:stCondLst>
                                        </p:cTn>
                                        <p:tgtEl>
                                          <p:spTgt spid="3"/>
                                        </p:tgtEl>
                                      </p:cBhvr>
                                    </p:animEffect>
                                    <p:set>
                                      <p:cBhvr>
                                        <p:cTn id="80" dur="1" fill="hold">
                                          <p:stCondLst>
                                            <p:cond delay="999"/>
                                          </p:stCondLst>
                                        </p:cTn>
                                        <p:tgtEl>
                                          <p:spTgt spid="3"/>
                                        </p:tgtEl>
                                        <p:attrNameLst>
                                          <p:attrName>style.visibility</p:attrName>
                                        </p:attrNameLst>
                                      </p:cBhvr>
                                      <p:to>
                                        <p:strVal val="hidden"/>
                                      </p:to>
                                    </p:set>
                                  </p:childTnLst>
                                </p:cTn>
                              </p:par>
                              <p:par>
                                <p:cTn id="81" presetID="43" presetClass="exit" presetSubtype="0" fill="hold" grpId="0" nodeType="withEffect">
                                  <p:stCondLst>
                                    <p:cond delay="10000"/>
                                  </p:stCondLst>
                                  <p:childTnLst>
                                    <p:anim calcmode="lin" valueType="num">
                                      <p:cBhvr>
                                        <p:cTn id="82" dur="600" decel="50000">
                                          <p:stCondLst>
                                            <p:cond delay="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400">
                                          <p:stCondLst>
                                            <p:cond delay="600"/>
                                          </p:stCondLst>
                                        </p:cTn>
                                        <p:tgtEl>
                                          <p:spTgt spid="7"/>
                                        </p:tgtEl>
                                        <p:attrNameLst>
                                          <p:attrName>ppt_x</p:attrName>
                                        </p:attrNameLst>
                                      </p:cBhvr>
                                      <p:tavLst>
                                        <p:tav tm="0">
                                          <p:val>
                                            <p:strVal val="ppt_x"/>
                                          </p:val>
                                        </p:tav>
                                        <p:tav tm="100000">
                                          <p:val>
                                            <p:strVal val="ppt_x"/>
                                          </p:val>
                                        </p:tav>
                                      </p:tavLst>
                                    </p:anim>
                                    <p:anim calcmode="lin" valueType="num">
                                      <p:cBhvr>
                                        <p:cTn id="84" dur="600" decel="50000">
                                          <p:stCondLst>
                                            <p:cond delay="0"/>
                                          </p:stCondLst>
                                        </p:cTn>
                                        <p:tgtEl>
                                          <p:spTgt spid="7"/>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85" dur="400">
                                          <p:stCondLst>
                                            <p:cond delay="600"/>
                                          </p:stCondLst>
                                        </p:cTn>
                                        <p:tgtEl>
                                          <p:spTgt spid="7"/>
                                        </p:tgtEl>
                                        <p:attrNameLst>
                                          <p:attrName>ppt_y</p:attrName>
                                        </p:attrNameLst>
                                      </p:cBhvr>
                                      <p:tavLst>
                                        <p:tav tm="0">
                                          <p:val>
                                            <p:strVal val="ppt_y"/>
                                          </p:val>
                                        </p:tav>
                                        <p:tav tm="100000">
                                          <p:val>
                                            <p:strVal val="ppt_y"/>
                                          </p:val>
                                        </p:tav>
                                      </p:tavLst>
                                    </p:anim>
                                    <p:animEffect transition="out" filter="fade">
                                      <p:cBhvr>
                                        <p:cTn id="86" dur="100">
                                          <p:stCondLst>
                                            <p:cond delay="900"/>
                                          </p:stCondLst>
                                        </p:cTn>
                                        <p:tgtEl>
                                          <p:spTgt spid="7"/>
                                        </p:tgtEl>
                                      </p:cBhvr>
                                    </p:animEffect>
                                    <p:set>
                                      <p:cBhvr>
                                        <p:cTn id="87" dur="1" fill="hold">
                                          <p:stCondLst>
                                            <p:cond delay="999"/>
                                          </p:stCondLst>
                                        </p:cTn>
                                        <p:tgtEl>
                                          <p:spTgt spid="7"/>
                                        </p:tgtEl>
                                        <p:attrNameLst>
                                          <p:attrName>style.visibility</p:attrName>
                                        </p:attrNameLst>
                                      </p:cBhvr>
                                      <p:to>
                                        <p:strVal val="hidden"/>
                                      </p:to>
                                    </p:set>
                                  </p:childTnLst>
                                </p:cTn>
                              </p:par>
                              <p:par>
                                <p:cTn id="88" presetID="43" presetClass="exit" presetSubtype="0" fill="hold" grpId="0" nodeType="withEffect">
                                  <p:stCondLst>
                                    <p:cond delay="10000"/>
                                  </p:stCondLst>
                                  <p:childTnLst>
                                    <p:anim calcmode="lin" valueType="num">
                                      <p:cBhvr>
                                        <p:cTn id="89" dur="600" decel="50000">
                                          <p:stCondLst>
                                            <p:cond delay="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0" dur="400">
                                          <p:stCondLst>
                                            <p:cond delay="600"/>
                                          </p:stCondLst>
                                        </p:cTn>
                                        <p:tgtEl>
                                          <p:spTgt spid="8"/>
                                        </p:tgtEl>
                                        <p:attrNameLst>
                                          <p:attrName>ppt_x</p:attrName>
                                        </p:attrNameLst>
                                      </p:cBhvr>
                                      <p:tavLst>
                                        <p:tav tm="0">
                                          <p:val>
                                            <p:strVal val="ppt_x"/>
                                          </p:val>
                                        </p:tav>
                                        <p:tav tm="100000">
                                          <p:val>
                                            <p:strVal val="ppt_x"/>
                                          </p:val>
                                        </p:tav>
                                      </p:tavLst>
                                    </p:anim>
                                    <p:anim calcmode="lin" valueType="num">
                                      <p:cBhvr>
                                        <p:cTn id="91" dur="600" decel="50000">
                                          <p:stCondLst>
                                            <p:cond delay="0"/>
                                          </p:stCondLst>
                                        </p:cTn>
                                        <p:tgtEl>
                                          <p:spTgt spid="8"/>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92" dur="400">
                                          <p:stCondLst>
                                            <p:cond delay="600"/>
                                          </p:stCondLst>
                                        </p:cTn>
                                        <p:tgtEl>
                                          <p:spTgt spid="8"/>
                                        </p:tgtEl>
                                        <p:attrNameLst>
                                          <p:attrName>ppt_y</p:attrName>
                                        </p:attrNameLst>
                                      </p:cBhvr>
                                      <p:tavLst>
                                        <p:tav tm="0">
                                          <p:val>
                                            <p:strVal val="ppt_y"/>
                                          </p:val>
                                        </p:tav>
                                        <p:tav tm="100000">
                                          <p:val>
                                            <p:strVal val="ppt_y"/>
                                          </p:val>
                                        </p:tav>
                                      </p:tavLst>
                                    </p:anim>
                                    <p:animEffect transition="out" filter="fade">
                                      <p:cBhvr>
                                        <p:cTn id="93" dur="100">
                                          <p:stCondLst>
                                            <p:cond delay="900"/>
                                          </p:stCondLst>
                                        </p:cTn>
                                        <p:tgtEl>
                                          <p:spTgt spid="8"/>
                                        </p:tgtEl>
                                      </p:cBhvr>
                                    </p:animEffect>
                                    <p:set>
                                      <p:cBhvr>
                                        <p:cTn id="94" dur="1" fill="hold">
                                          <p:stCondLst>
                                            <p:cond delay="999"/>
                                          </p:stCondLst>
                                        </p:cTn>
                                        <p:tgtEl>
                                          <p:spTgt spid="8"/>
                                        </p:tgtEl>
                                        <p:attrNameLst>
                                          <p:attrName>style.visibility</p:attrName>
                                        </p:attrNameLst>
                                      </p:cBhvr>
                                      <p:to>
                                        <p:strVal val="hidden"/>
                                      </p:to>
                                    </p:set>
                                  </p:childTnLst>
                                </p:cTn>
                              </p:par>
                              <p:par>
                                <p:cTn id="95" presetID="43" presetClass="exit" presetSubtype="0" fill="hold" grpId="0" nodeType="withEffect">
                                  <p:stCondLst>
                                    <p:cond delay="10000"/>
                                  </p:stCondLst>
                                  <p:childTnLst>
                                    <p:anim calcmode="lin" valueType="num">
                                      <p:cBhvr>
                                        <p:cTn id="96" dur="600" decel="50000">
                                          <p:stCondLst>
                                            <p:cond delay="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7" dur="400">
                                          <p:stCondLst>
                                            <p:cond delay="600"/>
                                          </p:stCondLst>
                                        </p:cTn>
                                        <p:tgtEl>
                                          <p:spTgt spid="9"/>
                                        </p:tgtEl>
                                        <p:attrNameLst>
                                          <p:attrName>ppt_x</p:attrName>
                                        </p:attrNameLst>
                                      </p:cBhvr>
                                      <p:tavLst>
                                        <p:tav tm="0">
                                          <p:val>
                                            <p:strVal val="ppt_x"/>
                                          </p:val>
                                        </p:tav>
                                        <p:tav tm="100000">
                                          <p:val>
                                            <p:strVal val="ppt_x"/>
                                          </p:val>
                                        </p:tav>
                                      </p:tavLst>
                                    </p:anim>
                                    <p:anim calcmode="lin" valueType="num">
                                      <p:cBhvr>
                                        <p:cTn id="98" dur="600" decel="50000">
                                          <p:stCondLst>
                                            <p:cond delay="0"/>
                                          </p:stCondLst>
                                        </p:cTn>
                                        <p:tgtEl>
                                          <p:spTgt spid="9"/>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99" dur="400">
                                          <p:stCondLst>
                                            <p:cond delay="600"/>
                                          </p:stCondLst>
                                        </p:cTn>
                                        <p:tgtEl>
                                          <p:spTgt spid="9"/>
                                        </p:tgtEl>
                                        <p:attrNameLst>
                                          <p:attrName>ppt_y</p:attrName>
                                        </p:attrNameLst>
                                      </p:cBhvr>
                                      <p:tavLst>
                                        <p:tav tm="0">
                                          <p:val>
                                            <p:strVal val="ppt_y"/>
                                          </p:val>
                                        </p:tav>
                                        <p:tav tm="100000">
                                          <p:val>
                                            <p:strVal val="ppt_y"/>
                                          </p:val>
                                        </p:tav>
                                      </p:tavLst>
                                    </p:anim>
                                    <p:animEffect transition="out" filter="fade">
                                      <p:cBhvr>
                                        <p:cTn id="100" dur="100">
                                          <p:stCondLst>
                                            <p:cond delay="900"/>
                                          </p:stCondLst>
                                        </p:cTn>
                                        <p:tgtEl>
                                          <p:spTgt spid="9"/>
                                        </p:tgtEl>
                                      </p:cBhvr>
                                    </p:animEffect>
                                    <p:set>
                                      <p:cBhvr>
                                        <p:cTn id="101" dur="1" fill="hold">
                                          <p:stCondLst>
                                            <p:cond delay="999"/>
                                          </p:stCondLst>
                                        </p:cTn>
                                        <p:tgtEl>
                                          <p:spTgt spid="9"/>
                                        </p:tgtEl>
                                        <p:attrNameLst>
                                          <p:attrName>style.visibility</p:attrName>
                                        </p:attrNameLst>
                                      </p:cBhvr>
                                      <p:to>
                                        <p:strVal val="hidden"/>
                                      </p:to>
                                    </p:set>
                                  </p:childTnLst>
                                </p:cTn>
                              </p:par>
                              <p:par>
                                <p:cTn id="102" presetID="43" presetClass="exit" presetSubtype="0" fill="hold" grpId="2" nodeType="withEffect">
                                  <p:stCondLst>
                                    <p:cond delay="10000"/>
                                  </p:stCondLst>
                                  <p:iterate type="lt">
                                    <p:tmPct val="0"/>
                                  </p:iterate>
                                  <p:childTnLst>
                                    <p:anim calcmode="lin" valueType="num">
                                      <p:cBhvr>
                                        <p:cTn id="103" dur="3000" decel="50000">
                                          <p:stCondLst>
                                            <p:cond delay="0"/>
                                          </p:stCondLst>
                                        </p:cTn>
                                        <p:tgtEl>
                                          <p:spTgt spid="1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4" dur="2000">
                                          <p:stCondLst>
                                            <p:cond delay="3000"/>
                                          </p:stCondLst>
                                        </p:cTn>
                                        <p:tgtEl>
                                          <p:spTgt spid="12">
                                            <p:txEl>
                                              <p:pRg st="0" end="0"/>
                                            </p:txEl>
                                          </p:spTgt>
                                        </p:tgtEl>
                                        <p:attrNameLst>
                                          <p:attrName>ppt_x</p:attrName>
                                        </p:attrNameLst>
                                      </p:cBhvr>
                                      <p:tavLst>
                                        <p:tav tm="0">
                                          <p:val>
                                            <p:strVal val="ppt_x"/>
                                          </p:val>
                                        </p:tav>
                                        <p:tav tm="100000">
                                          <p:val>
                                            <p:strVal val="ppt_x"/>
                                          </p:val>
                                        </p:tav>
                                      </p:tavLst>
                                    </p:anim>
                                    <p:anim calcmode="lin" valueType="num">
                                      <p:cBhvr>
                                        <p:cTn id="105" dur="3000" decel="50000">
                                          <p:stCondLst>
                                            <p:cond delay="0"/>
                                          </p:stCondLst>
                                        </p:cTn>
                                        <p:tgtEl>
                                          <p:spTgt spid="12">
                                            <p:txEl>
                                              <p:pRg st="0" end="0"/>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06" dur="2000">
                                          <p:stCondLst>
                                            <p:cond delay="3000"/>
                                          </p:stCondLst>
                                        </p:cTn>
                                        <p:tgtEl>
                                          <p:spTgt spid="12">
                                            <p:txEl>
                                              <p:pRg st="0" end="0"/>
                                            </p:txEl>
                                          </p:spTgt>
                                        </p:tgtEl>
                                        <p:attrNameLst>
                                          <p:attrName>ppt_y</p:attrName>
                                        </p:attrNameLst>
                                      </p:cBhvr>
                                      <p:tavLst>
                                        <p:tav tm="0">
                                          <p:val>
                                            <p:strVal val="ppt_y"/>
                                          </p:val>
                                        </p:tav>
                                        <p:tav tm="100000">
                                          <p:val>
                                            <p:strVal val="ppt_y"/>
                                          </p:val>
                                        </p:tav>
                                      </p:tavLst>
                                    </p:anim>
                                    <p:animEffect transition="out" filter="fade">
                                      <p:cBhvr>
                                        <p:cTn id="107" dur="500">
                                          <p:stCondLst>
                                            <p:cond delay="4500"/>
                                          </p:stCondLst>
                                        </p:cTn>
                                        <p:tgtEl>
                                          <p:spTgt spid="12">
                                            <p:txEl>
                                              <p:pRg st="0" end="0"/>
                                            </p:txEl>
                                          </p:spTgt>
                                        </p:tgtEl>
                                      </p:cBhvr>
                                    </p:animEffect>
                                    <p:set>
                                      <p:cBhvr>
                                        <p:cTn id="108" dur="1" fill="hold">
                                          <p:stCondLst>
                                            <p:cond delay="4999"/>
                                          </p:stCondLst>
                                        </p:cTn>
                                        <p:tgtEl>
                                          <p:spTgt spid="12">
                                            <p:txEl>
                                              <p:pRg st="0" end="0"/>
                                            </p:txEl>
                                          </p:spTgt>
                                        </p:tgtEl>
                                        <p:attrNameLst>
                                          <p:attrName>style.visibility</p:attrName>
                                        </p:attrNameLst>
                                      </p:cBhvr>
                                      <p:to>
                                        <p:strVal val="hidden"/>
                                      </p:to>
                                    </p:set>
                                  </p:childTnLst>
                                </p:cTn>
                              </p:par>
                              <p:par>
                                <p:cTn id="109" presetID="43" presetClass="exit" presetSubtype="0" fill="hold" grpId="2" nodeType="withEffect">
                                  <p:stCondLst>
                                    <p:cond delay="10000"/>
                                  </p:stCondLst>
                                  <p:childTnLst>
                                    <p:anim calcmode="lin" valueType="num">
                                      <p:cBhvr>
                                        <p:cTn id="110" dur="3000" decel="50000">
                                          <p:stCondLst>
                                            <p:cond delay="0"/>
                                          </p:stCondLst>
                                        </p:cTn>
                                        <p:tgtEl>
                                          <p:spTgt spid="12">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1" dur="2000">
                                          <p:stCondLst>
                                            <p:cond delay="3000"/>
                                          </p:stCondLst>
                                        </p:cTn>
                                        <p:tgtEl>
                                          <p:spTgt spid="12">
                                            <p:bg/>
                                          </p:spTgt>
                                        </p:tgtEl>
                                        <p:attrNameLst>
                                          <p:attrName>ppt_x</p:attrName>
                                        </p:attrNameLst>
                                      </p:cBhvr>
                                      <p:tavLst>
                                        <p:tav tm="0">
                                          <p:val>
                                            <p:strVal val="ppt_x"/>
                                          </p:val>
                                        </p:tav>
                                        <p:tav tm="100000">
                                          <p:val>
                                            <p:strVal val="ppt_x"/>
                                          </p:val>
                                        </p:tav>
                                      </p:tavLst>
                                    </p:anim>
                                    <p:anim calcmode="lin" valueType="num">
                                      <p:cBhvr>
                                        <p:cTn id="112" dur="3000" decel="50000">
                                          <p:stCondLst>
                                            <p:cond delay="0"/>
                                          </p:stCondLst>
                                        </p:cTn>
                                        <p:tgtEl>
                                          <p:spTgt spid="12">
                                            <p:bg/>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13" dur="2000">
                                          <p:stCondLst>
                                            <p:cond delay="3000"/>
                                          </p:stCondLst>
                                        </p:cTn>
                                        <p:tgtEl>
                                          <p:spTgt spid="12">
                                            <p:bg/>
                                          </p:spTgt>
                                        </p:tgtEl>
                                        <p:attrNameLst>
                                          <p:attrName>ppt_y</p:attrName>
                                        </p:attrNameLst>
                                      </p:cBhvr>
                                      <p:tavLst>
                                        <p:tav tm="0">
                                          <p:val>
                                            <p:strVal val="ppt_y"/>
                                          </p:val>
                                        </p:tav>
                                        <p:tav tm="100000">
                                          <p:val>
                                            <p:strVal val="ppt_y"/>
                                          </p:val>
                                        </p:tav>
                                      </p:tavLst>
                                    </p:anim>
                                    <p:animEffect transition="out" filter="fade">
                                      <p:cBhvr>
                                        <p:cTn id="114" dur="500">
                                          <p:stCondLst>
                                            <p:cond delay="4500"/>
                                          </p:stCondLst>
                                        </p:cTn>
                                        <p:tgtEl>
                                          <p:spTgt spid="12">
                                            <p:bg/>
                                          </p:spTgt>
                                        </p:tgtEl>
                                      </p:cBhvr>
                                    </p:animEffect>
                                    <p:set>
                                      <p:cBhvr>
                                        <p:cTn id="115" dur="1" fill="hold">
                                          <p:stCondLst>
                                            <p:cond delay="4999"/>
                                          </p:stCondLst>
                                        </p:cTn>
                                        <p:tgtEl>
                                          <p:spTgt spid="12">
                                            <p:bg/>
                                          </p:spTgt>
                                        </p:tgtEl>
                                        <p:attrNameLst>
                                          <p:attrName>style.visibility</p:attrName>
                                        </p:attrNameLst>
                                      </p:cBhvr>
                                      <p:to>
                                        <p:strVal val="hidden"/>
                                      </p:to>
                                    </p:set>
                                  </p:childTnLst>
                                </p:cTn>
                              </p:par>
                            </p:childTnLst>
                          </p:cTn>
                        </p:par>
                        <p:par>
                          <p:cTn id="116" fill="hold">
                            <p:stCondLst>
                              <p:cond delay="103000"/>
                            </p:stCondLst>
                            <p:childTnLst>
                              <p:par>
                                <p:cTn id="117" presetID="42" presetClass="exit" presetSubtype="0" fill="hold" nodeType="afterEffect">
                                  <p:stCondLst>
                                    <p:cond delay="0"/>
                                  </p:stCondLst>
                                  <p:childTnLst>
                                    <p:animEffect transition="out" filter="fade">
                                      <p:cBhvr>
                                        <p:cTn id="118" dur="5000"/>
                                        <p:tgtEl>
                                          <p:spTgt spid="289"/>
                                        </p:tgtEl>
                                      </p:cBhvr>
                                    </p:animEffect>
                                    <p:anim calcmode="lin" valueType="num">
                                      <p:cBhvr>
                                        <p:cTn id="119" dur="5000"/>
                                        <p:tgtEl>
                                          <p:spTgt spid="289"/>
                                        </p:tgtEl>
                                        <p:attrNameLst>
                                          <p:attrName>ppt_x</p:attrName>
                                        </p:attrNameLst>
                                      </p:cBhvr>
                                      <p:tavLst>
                                        <p:tav tm="0">
                                          <p:val>
                                            <p:strVal val="ppt_x"/>
                                          </p:val>
                                        </p:tav>
                                        <p:tav tm="100000">
                                          <p:val>
                                            <p:strVal val="ppt_x"/>
                                          </p:val>
                                        </p:tav>
                                      </p:tavLst>
                                    </p:anim>
                                    <p:anim calcmode="lin" valueType="num">
                                      <p:cBhvr>
                                        <p:cTn id="120" dur="5000"/>
                                        <p:tgtEl>
                                          <p:spTgt spid="289"/>
                                        </p:tgtEl>
                                        <p:attrNameLst>
                                          <p:attrName>ppt_y</p:attrName>
                                        </p:attrNameLst>
                                      </p:cBhvr>
                                      <p:tavLst>
                                        <p:tav tm="0">
                                          <p:val>
                                            <p:strVal val="ppt_y"/>
                                          </p:val>
                                        </p:tav>
                                        <p:tav tm="100000">
                                          <p:val>
                                            <p:strVal val="ppt_y+.1"/>
                                          </p:val>
                                        </p:tav>
                                      </p:tavLst>
                                    </p:anim>
                                    <p:set>
                                      <p:cBhvr>
                                        <p:cTn id="121" dur="1" fill="hold">
                                          <p:stCondLst>
                                            <p:cond delay="4999"/>
                                          </p:stCondLst>
                                        </p:cTn>
                                        <p:tgtEl>
                                          <p:spTgt spid="289"/>
                                        </p:tgtEl>
                                        <p:attrNameLst>
                                          <p:attrName>style.visibility</p:attrName>
                                        </p:attrNameLst>
                                      </p:cBhvr>
                                      <p:to>
                                        <p:strVal val="hidden"/>
                                      </p:to>
                                    </p:set>
                                  </p:childTnLst>
                                </p:cTn>
                              </p:par>
                            </p:childTnLst>
                          </p:cTn>
                        </p:par>
                      </p:childTnLst>
                    </p:cTn>
                  </p:par>
                </p:childTnLst>
              </p:cTn>
              <p:nextCondLst>
                <p:cond evt="onClick" delay="0">
                  <p:tgtEl>
                    <p:spTgt spid="289"/>
                  </p:tgtEl>
                </p:cond>
              </p:nextCondLst>
            </p:seq>
          </p:childTnLst>
        </p:cTn>
      </p:par>
    </p:tnLst>
    <p:bldLst>
      <p:bldP spid="2" grpId="0"/>
      <p:bldP spid="2" grpId="1"/>
      <p:bldP spid="2" grpId="2"/>
      <p:bldP spid="3" grpId="0"/>
      <p:bldP spid="3" grpId="1"/>
      <p:bldP spid="3" grpId="2"/>
      <p:bldP spid="5" grpId="0" animBg="1"/>
      <p:bldP spid="5" grpId="1" animBg="1"/>
      <p:bldP spid="12" grpId="0" animBg="1"/>
      <p:bldP spid="12" grpId="1" animBg="1"/>
      <p:bldP spid="12" grpId="2" build="allAtOnce" animBg="1"/>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D AHSAN HABIB RUBEL\Desktop\Sompaddy _04_C_07\S 04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874" y="152400"/>
            <a:ext cx="5686926" cy="66553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347926" y="4765633"/>
            <a:ext cx="8010987" cy="584200"/>
          </a:xfrm>
          <a:prstGeom prst="rect">
            <a:avLst/>
          </a:prstGeom>
        </p:spPr>
        <p:txBody>
          <a:bodyPr vert="horz" lIns="91440" tIns="45720" rIns="91440" bIns="45720" rtlCol="0" anchor="ctr">
            <a:prstTxWarp prst="textPlain">
              <a:avLst/>
            </a:prstTxWarp>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ছবি</a:t>
            </a:r>
            <a:r>
              <a:rPr lang="en-US" sz="3600" dirty="0" err="1"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latin typeface="NikoshBAN" pitchFamily="2" charset="0"/>
                <a:cs typeface="NikoshBAN" pitchFamily="2" charset="0"/>
              </a:rPr>
              <a:t>গুলো</a:t>
            </a:r>
            <a:r>
              <a:rPr lang="en-US" sz="36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 </a:t>
            </a:r>
            <a:r>
              <a:rPr lang="en-US" sz="3600"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লক্ষ্য</a:t>
            </a:r>
            <a:r>
              <a:rPr lang="en-US" sz="36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 </a:t>
            </a:r>
            <a:r>
              <a:rPr lang="en-US" sz="3600"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কর</a:t>
            </a:r>
            <a:endParaRPr lang="en-US" sz="3600" dirty="0">
              <a:latin typeface="NikoshBAN" pitchFamily="2" charset="0"/>
              <a:cs typeface="NikoshBAN" pitchFamily="2" charset="0"/>
            </a:endParaRPr>
          </a:p>
        </p:txBody>
      </p:sp>
      <p:sp>
        <p:nvSpPr>
          <p:cNvPr id="3" name="Title 1"/>
          <p:cNvSpPr txBox="1">
            <a:spLocks/>
          </p:cNvSpPr>
          <p:nvPr/>
        </p:nvSpPr>
        <p:spPr>
          <a:xfrm>
            <a:off x="347926" y="4761345"/>
            <a:ext cx="8077200" cy="457200"/>
          </a:xfrm>
          <a:prstGeom prst="rect">
            <a:avLst/>
          </a:prstGeom>
        </p:spPr>
        <p:txBody>
          <a:bodyPr vert="horz" lIns="91440" tIns="45720" rIns="91440" bIns="45720" rtlCol="0" anchor="ctr">
            <a:prstTxWarp prst="textPlain">
              <a:avLst/>
            </a:prstTxWarp>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তাদের</a:t>
            </a:r>
            <a:r>
              <a:rPr lang="en-US" sz="36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 </a:t>
            </a:r>
            <a:r>
              <a:rPr lang="en-US" sz="3600"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নাম</a:t>
            </a:r>
            <a:r>
              <a:rPr lang="en-US" sz="36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 </a:t>
            </a:r>
            <a:r>
              <a:rPr lang="en-US" sz="3600"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বল</a:t>
            </a:r>
            <a:endParaRPr lang="en-US" sz="3600" dirty="0">
              <a:latin typeface="NikoshBAN" pitchFamily="2" charset="0"/>
              <a:cs typeface="NikoshBAN" pitchFamily="2" charset="0"/>
            </a:endParaRPr>
          </a:p>
        </p:txBody>
      </p:sp>
      <p:sp>
        <p:nvSpPr>
          <p:cNvPr id="5" name="TextBox 4"/>
          <p:cNvSpPr txBox="1"/>
          <p:nvPr/>
        </p:nvSpPr>
        <p:spPr>
          <a:xfrm rot="16200000">
            <a:off x="-409675" y="1146660"/>
            <a:ext cx="1695450" cy="369332"/>
          </a:xfrm>
          <a:prstGeom prst="rect">
            <a:avLst/>
          </a:prstGeom>
          <a:noFill/>
          <a:ln w="9525">
            <a:solidFill>
              <a:srgbClr val="0000FF"/>
            </a:solidFill>
            <a:prstDash val="sysDash"/>
          </a:ln>
        </p:spPr>
        <p:txBody>
          <a:bodyPr wrap="square" rtlCol="0">
            <a:spAutoFit/>
          </a:bodyPr>
          <a:lstStyle/>
          <a:p>
            <a:r>
              <a:rPr lang="en-US" dirty="0" err="1" smtClean="0">
                <a:latin typeface="NikoshBAN" pitchFamily="2" charset="0"/>
                <a:cs typeface="NikoshBAN" pitchFamily="2" charset="0"/>
              </a:rPr>
              <a:t>সময়ঃ</a:t>
            </a:r>
            <a:r>
              <a:rPr lang="en-US" dirty="0">
                <a:latin typeface="NikoshBAN" pitchFamily="2" charset="0"/>
                <a:cs typeface="NikoshBAN" pitchFamily="2" charset="0"/>
              </a:rPr>
              <a:t> </a:t>
            </a:r>
            <a:r>
              <a:rPr lang="en-US" dirty="0" smtClean="0">
                <a:latin typeface="NikoshBAN" pitchFamily="2" charset="0"/>
                <a:cs typeface="NikoshBAN" pitchFamily="2" charset="0"/>
              </a:rPr>
              <a:t>02.০০ </a:t>
            </a:r>
            <a:r>
              <a:rPr lang="en-US" dirty="0" err="1">
                <a:latin typeface="NikoshBAN" pitchFamily="2" charset="0"/>
                <a:cs typeface="NikoshBAN" pitchFamily="2" charset="0"/>
              </a:rPr>
              <a:t>মিনিট</a:t>
            </a:r>
            <a:r>
              <a:rPr lang="en-US" dirty="0">
                <a:latin typeface="NikoshBAN" pitchFamily="2" charset="0"/>
                <a:cs typeface="NikoshBAN" pitchFamily="2" charset="0"/>
              </a:rPr>
              <a:t> </a:t>
            </a:r>
          </a:p>
        </p:txBody>
      </p:sp>
      <mc:AlternateContent xmlns:mc="http://schemas.openxmlformats.org/markup-compatibility/2006" xmlns:a14="http://schemas.microsoft.com/office/drawing/2010/main">
        <mc:Choice Requires="a14">
          <p:sp>
            <p:nvSpPr>
              <p:cNvPr id="11" name="Rounded Rectangle 10"/>
              <p:cNvSpPr/>
              <p:nvPr/>
            </p:nvSpPr>
            <p:spPr>
              <a:xfrm>
                <a:off x="591676" y="3352800"/>
                <a:ext cx="8018924" cy="1128552"/>
              </a:xfrm>
              <a:prstGeom prst="roundRect">
                <a:avLst/>
              </a:prstGeom>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rtlCol="0" anchor="ctr"/>
              <a:lstStyle/>
              <a:p>
                <a:r>
                  <a:rPr lang="en-US" sz="2400" dirty="0" smtClean="0">
                    <a:latin typeface="NikoshBAN" pitchFamily="2" charset="0"/>
                    <a:cs typeface="NikoshBAN" pitchFamily="2" charset="0"/>
                  </a:rPr>
                  <a:t>কোনো </a:t>
                </a:r>
                <a:r>
                  <a:rPr lang="en-US" sz="2400" dirty="0">
                    <a:latin typeface="NikoshBAN" pitchFamily="2" charset="0"/>
                    <a:cs typeface="NikoshBAN" pitchFamily="2" charset="0"/>
                  </a:rPr>
                  <a:t> </a:t>
                </a:r>
                <a:r>
                  <a:rPr lang="en-US" sz="2400" dirty="0" err="1" smtClean="0">
                    <a:latin typeface="NikoshBAN" pitchFamily="2" charset="0"/>
                    <a:cs typeface="NikoshBAN" pitchFamily="2" charset="0"/>
                  </a:rPr>
                  <a:t>ত্রিভুজের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দুইটি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কোণ</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যথাক্রমে</a:t>
                </a:r>
                <a:r>
                  <a:rPr lang="en-US" sz="2400" dirty="0" smtClean="0">
                    <a:latin typeface="NikoshBAN" pitchFamily="2" charset="0"/>
                    <a:cs typeface="NikoshBAN" pitchFamily="2" charset="0"/>
                  </a:rPr>
                  <a:t> </a:t>
                </a:r>
                <a14:m>
                  <m:oMath xmlns:m="http://schemas.openxmlformats.org/officeDocument/2006/math">
                    <m:r>
                      <a:rPr lang="en-US" sz="2400" i="1" smtClean="0">
                        <a:latin typeface="Cambria Math"/>
                        <a:ea typeface="Cambria Math"/>
                        <a:cs typeface="NikoshBAN" pitchFamily="2" charset="0"/>
                      </a:rPr>
                      <m:t>&lt;</m:t>
                    </m:r>
                    <m:r>
                      <m:rPr>
                        <m:sty m:val="p"/>
                      </m:rPr>
                      <a:rPr lang="en-US" sz="2400" b="0" i="0" smtClean="0">
                        <a:latin typeface="Cambria Math"/>
                        <a:ea typeface="Cambria Math"/>
                        <a:cs typeface="NikoshBAN" pitchFamily="2" charset="0"/>
                      </a:rPr>
                      <m:t>B</m:t>
                    </m:r>
                  </m:oMath>
                </a14:m>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এবং</a:t>
                </a:r>
                <a:r>
                  <a:rPr lang="en-US" sz="2400" dirty="0" smtClean="0">
                    <a:latin typeface="NikoshBAN" pitchFamily="2" charset="0"/>
                    <a:cs typeface="NikoshBAN" pitchFamily="2" charset="0"/>
                  </a:rPr>
                  <a:t> </a:t>
                </a:r>
                <a14:m>
                  <m:oMath xmlns:m="http://schemas.openxmlformats.org/officeDocument/2006/math">
                    <m:r>
                      <a:rPr lang="en-US" sz="2400" i="1" smtClean="0">
                        <a:latin typeface="Cambria Math"/>
                        <a:ea typeface="Cambria Math"/>
                        <a:cs typeface="NikoshBAN" pitchFamily="2" charset="0"/>
                      </a:rPr>
                      <m:t>&lt;</m:t>
                    </m:r>
                  </m:oMath>
                </a14:m>
                <a:r>
                  <a:rPr lang="en-US" sz="2400" dirty="0" smtClean="0">
                    <a:latin typeface="NikoshBAN" pitchFamily="2" charset="0"/>
                    <a:cs typeface="NikoshBAN" pitchFamily="2" charset="0"/>
                  </a:rPr>
                  <a:t> A , </a:t>
                </a:r>
                <a:r>
                  <a:rPr lang="en-US" sz="2400" dirty="0" err="1" smtClean="0">
                    <a:latin typeface="NikoshBAN" pitchFamily="2" charset="0"/>
                    <a:cs typeface="NikoshBAN" pitchFamily="2" charset="0"/>
                  </a:rPr>
                  <a:t>এবং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বিপরীত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বাহু</a:t>
                </a:r>
                <a:r>
                  <a:rPr lang="en-US" sz="2400" dirty="0" smtClean="0">
                    <a:latin typeface="NikoshBAN" pitchFamily="2" charset="0"/>
                    <a:cs typeface="NikoshBAN" pitchFamily="2" charset="0"/>
                  </a:rPr>
                  <a:t> a,  </a:t>
                </a:r>
                <a:r>
                  <a:rPr lang="en-US" sz="2400" dirty="0" err="1" smtClean="0">
                    <a:latin typeface="NikoshBAN" pitchFamily="2" charset="0"/>
                    <a:cs typeface="NikoshBAN" pitchFamily="2" charset="0"/>
                  </a:rPr>
                  <a:t>দুইটি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কম্পাস</a:t>
                </a:r>
                <a:r>
                  <a:rPr lang="en-US" sz="2400" dirty="0" smtClean="0">
                    <a:latin typeface="NikoshBAN" pitchFamily="2" charset="0"/>
                    <a:cs typeface="NikoshBAN" pitchFamily="2" charset="0"/>
                  </a:rPr>
                  <a:t>, BD </a:t>
                </a:r>
                <a:r>
                  <a:rPr lang="en-US" sz="2400" dirty="0" err="1" smtClean="0">
                    <a:latin typeface="NikoshBAN" pitchFamily="2" charset="0"/>
                    <a:cs typeface="NikoshBAN" pitchFamily="2" charset="0"/>
                  </a:rPr>
                  <a:t>রশ্মি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তিনটি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কোণ</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অঙ্কন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ত্রিভুজ</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mc:Choice>
        <mc:Fallback xmlns="">
          <p:sp>
            <p:nvSpPr>
              <p:cNvPr id="11" name="Rounded Rectangle 10"/>
              <p:cNvSpPr>
                <a:spLocks noRot="1" noChangeAspect="1" noMove="1" noResize="1" noEditPoints="1" noAdjustHandles="1" noChangeArrowheads="1" noChangeShapeType="1" noTextEdit="1"/>
              </p:cNvSpPr>
              <p:nvPr/>
            </p:nvSpPr>
            <p:spPr>
              <a:xfrm>
                <a:off x="591676" y="3352800"/>
                <a:ext cx="8018924" cy="1128552"/>
              </a:xfrm>
              <a:prstGeom prst="roundRect">
                <a:avLst/>
              </a:prstGeom>
              <a:blipFill rotWithShape="1">
                <a:blip r:embed="rId4"/>
                <a:stretch>
                  <a:fillRect l="-75"/>
                </a:stretch>
              </a:blipFill>
            </p:spPr>
            <p:txBody>
              <a:bodyPr/>
              <a:lstStyle/>
              <a:p>
                <a:r>
                  <a:rPr lang="en-US">
                    <a:noFill/>
                  </a:rPr>
                  <a:t> </a:t>
                </a:r>
              </a:p>
            </p:txBody>
          </p:sp>
        </mc:Fallback>
      </mc:AlternateContent>
      <p:sp>
        <p:nvSpPr>
          <p:cNvPr id="7" name="Date Placeholder 6"/>
          <p:cNvSpPr>
            <a:spLocks noGrp="1"/>
          </p:cNvSpPr>
          <p:nvPr>
            <p:ph type="dt" sz="half" idx="10"/>
          </p:nvPr>
        </p:nvSpPr>
        <p:spPr/>
        <p:txBody>
          <a:bodyPr/>
          <a:lstStyle/>
          <a:p>
            <a:fld id="{6F8DAB96-4334-46C8-B7F5-2E65168904EA}" type="datetime1">
              <a:rPr lang="en-US" smtClean="0">
                <a:latin typeface="Nikosh" pitchFamily="2" charset="0"/>
                <a:cs typeface="Nikosh" pitchFamily="2" charset="0"/>
              </a:rPr>
              <a:t>9/10/2021</a:t>
            </a:fld>
            <a:endParaRPr lang="en-US" dirty="0">
              <a:latin typeface="Nikosh" pitchFamily="2" charset="0"/>
              <a:cs typeface="Nikosh" pitchFamily="2" charset="0"/>
            </a:endParaRPr>
          </a:p>
        </p:txBody>
      </p:sp>
      <p:sp>
        <p:nvSpPr>
          <p:cNvPr id="8" name="Footer Placeholder 7"/>
          <p:cNvSpPr>
            <a:spLocks noGrp="1"/>
          </p:cNvSpPr>
          <p:nvPr>
            <p:ph type="ftr" sz="quarter" idx="11"/>
          </p:nvPr>
        </p:nvSpPr>
        <p:spPr/>
        <p:txBody>
          <a:bodyPr/>
          <a:lstStyle/>
          <a:p>
            <a:r>
              <a:rPr lang="en-US" smtClean="0"/>
              <a:t>dphofm.r@biul@gmail.com</a:t>
            </a:r>
            <a:endParaRPr lang="en-US" dirty="0"/>
          </a:p>
        </p:txBody>
      </p:sp>
      <p:sp>
        <p:nvSpPr>
          <p:cNvPr id="9" name="Slide Number Placeholder 8"/>
          <p:cNvSpPr>
            <a:spLocks noGrp="1"/>
          </p:cNvSpPr>
          <p:nvPr>
            <p:ph type="sldNum" sz="quarter" idx="12"/>
          </p:nvPr>
        </p:nvSpPr>
        <p:spPr/>
        <p:txBody>
          <a:bodyPr/>
          <a:lstStyle/>
          <a:p>
            <a:fld id="{30130AE1-F4E2-4EF1-9E8C-FDACEC2B05ED}" type="slidenum">
              <a:rPr lang="en-US" smtClean="0">
                <a:latin typeface="Nikosh" pitchFamily="2" charset="0"/>
                <a:cs typeface="Nikosh" pitchFamily="2" charset="0"/>
              </a:rPr>
              <a:pPr/>
              <a:t>6</a:t>
            </a:fld>
            <a:endParaRPr lang="en-US" dirty="0">
              <a:latin typeface="Nikosh" pitchFamily="2" charset="0"/>
              <a:cs typeface="Nikosh" pitchFamily="2" charset="0"/>
            </a:endParaRPr>
          </a:p>
        </p:txBody>
      </p:sp>
      <p:sp>
        <p:nvSpPr>
          <p:cNvPr id="28" name="Title 1"/>
          <p:cNvSpPr txBox="1">
            <a:spLocks/>
          </p:cNvSpPr>
          <p:nvPr/>
        </p:nvSpPr>
        <p:spPr>
          <a:xfrm>
            <a:off x="285750" y="5867400"/>
            <a:ext cx="8858250" cy="438150"/>
          </a:xfrm>
          <a:prstGeom prst="rect">
            <a:avLst/>
          </a:prstGeom>
        </p:spPr>
        <p:txBody>
          <a:bodyPr vert="horz" lIns="91440" tIns="45720" rIns="91440" bIns="45720" rtlCol="0" anchor="ctr">
            <a:prstTxWarp prst="textPlain">
              <a:avLst/>
            </a:prstTxWarp>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বলতে</a:t>
            </a:r>
            <a:r>
              <a:rPr lang="en-US" sz="36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 </a:t>
            </a:r>
            <a:r>
              <a:rPr lang="en-US" sz="3600"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পারো</a:t>
            </a:r>
            <a:r>
              <a:rPr lang="en-US" sz="36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 </a:t>
            </a:r>
            <a:r>
              <a:rPr lang="en-US" sz="3600"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আজকে</a:t>
            </a:r>
            <a:r>
              <a:rPr lang="en-US" sz="36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 </a:t>
            </a:r>
            <a:r>
              <a:rPr lang="en-US" sz="3600"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আমাদের</a:t>
            </a:r>
            <a:r>
              <a:rPr lang="en-US" sz="36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 </a:t>
            </a:r>
            <a:r>
              <a:rPr lang="en-US" sz="3600"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পাঠ্য</a:t>
            </a:r>
            <a:r>
              <a:rPr lang="en-US" sz="36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 </a:t>
            </a:r>
            <a:r>
              <a:rPr lang="en-US" sz="3600"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কী</a:t>
            </a:r>
            <a:r>
              <a:rPr lang="en-US" sz="36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 </a:t>
            </a:r>
            <a:r>
              <a:rPr lang="en-US" sz="3600"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হতে</a:t>
            </a:r>
            <a:r>
              <a:rPr lang="en-US" sz="36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 </a:t>
            </a:r>
            <a:r>
              <a:rPr lang="en-US" sz="3600" dirty="0" err="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পারে</a:t>
            </a:r>
            <a:r>
              <a:rPr lang="en-US" sz="36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NikoshBAN" pitchFamily="2" charset="0"/>
                <a:cs typeface="NikoshBAN" pitchFamily="2" charset="0"/>
              </a:rPr>
              <a:t> ?</a:t>
            </a:r>
            <a:endParaRPr lang="en-US" sz="3600" dirty="0">
              <a:latin typeface="NikoshBAN" pitchFamily="2" charset="0"/>
              <a:cs typeface="NikoshBAN" pitchFamily="2" charset="0"/>
            </a:endParaRPr>
          </a:p>
        </p:txBody>
      </p:sp>
      <p:pic>
        <p:nvPicPr>
          <p:cNvPr id="289" name="Picture 4" descr="C:\Users\MD AHSAN HABIB RUBEL\Desktop\click 0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2878" y="1919442"/>
            <a:ext cx="1678616" cy="1237744"/>
          </a:xfrm>
          <a:prstGeom prst="rect">
            <a:avLst/>
          </a:prstGeom>
          <a:gradFill>
            <a:gsLst>
              <a:gs pos="29000">
                <a:srgbClr val="FF0000"/>
              </a:gs>
              <a:gs pos="17000">
                <a:srgbClr val="9CB86E"/>
              </a:gs>
              <a:gs pos="51000">
                <a:srgbClr val="1F711A"/>
              </a:gs>
              <a:gs pos="76000">
                <a:srgbClr val="186D15"/>
              </a:gs>
              <a:gs pos="99000">
                <a:srgbClr val="1A6E16"/>
              </a:gs>
              <a:gs pos="96875">
                <a:srgbClr val="1E7019"/>
              </a:gs>
              <a:gs pos="93750">
                <a:srgbClr val="26751F"/>
              </a:gs>
              <a:gs pos="43000">
                <a:srgbClr val="377F2A"/>
              </a:gs>
              <a:gs pos="63000">
                <a:srgbClr val="599241"/>
              </a:gs>
              <a:gs pos="100000">
                <a:srgbClr val="156B13"/>
              </a:gs>
            </a:gsLst>
            <a:lin ang="2700000" scaled="0"/>
          </a:gradFill>
          <a:ln>
            <a:noFill/>
          </a:ln>
          <a:effectLst>
            <a:outerShdw blurRad="184150" dist="241300" dir="11520000" sx="110000" sy="110000" algn="ctr">
              <a:srgbClr val="000000">
                <a:alpha val="18000"/>
              </a:srgbClr>
            </a:outerShdw>
            <a:reflection blurRad="6350" stA="50000" endA="300" endPos="90000" dist="508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a:extLst/>
        </p:spPr>
      </p:pic>
    </p:spTree>
    <p:extLst>
      <p:ext uri="{BB962C8B-B14F-4D97-AF65-F5344CB8AC3E}">
        <p14:creationId xmlns:p14="http://schemas.microsoft.com/office/powerpoint/2010/main" val="9195163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9"/>
                    </p:tgtEl>
                  </p:cond>
                </p:stCondLst>
                <p:endSync evt="end" delay="0">
                  <p:rtn val="all"/>
                </p:endSync>
                <p:childTnLst>
                  <p:par>
                    <p:cTn id="3" fill="hold">
                      <p:stCondLst>
                        <p:cond delay="0"/>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3" presetClass="entr" presetSubtype="36"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0" fill="hold"/>
                                        <p:tgtEl>
                                          <p:spTgt spid="1026"/>
                                        </p:tgtEl>
                                        <p:attrNameLst>
                                          <p:attrName>ppt_w</p:attrName>
                                        </p:attrNameLst>
                                      </p:cBhvr>
                                      <p:tavLst>
                                        <p:tav tm="0">
                                          <p:val>
                                            <p:strVal val="(6*min(max(#ppt_w*#ppt_h,.3),1)-7.4)/-.7*#ppt_w"/>
                                          </p:val>
                                        </p:tav>
                                        <p:tav tm="100000">
                                          <p:val>
                                            <p:strVal val="#ppt_w"/>
                                          </p:val>
                                        </p:tav>
                                      </p:tavLst>
                                    </p:anim>
                                    <p:anim calcmode="lin" valueType="num">
                                      <p:cBhvr>
                                        <p:cTn id="13" dur="5000" fill="hold"/>
                                        <p:tgtEl>
                                          <p:spTgt spid="1026"/>
                                        </p:tgtEl>
                                        <p:attrNameLst>
                                          <p:attrName>ppt_h</p:attrName>
                                        </p:attrNameLst>
                                      </p:cBhvr>
                                      <p:tavLst>
                                        <p:tav tm="0">
                                          <p:val>
                                            <p:strVal val="(6*min(max(#ppt_w*#ppt_h,.3),1)-7.4)/-.7*#ppt_h"/>
                                          </p:val>
                                        </p:tav>
                                        <p:tav tm="100000">
                                          <p:val>
                                            <p:strVal val="#ppt_h"/>
                                          </p:val>
                                        </p:tav>
                                      </p:tavLst>
                                    </p:anim>
                                    <p:anim calcmode="lin" valueType="num">
                                      <p:cBhvr>
                                        <p:cTn id="14" dur="5000" fill="hold"/>
                                        <p:tgtEl>
                                          <p:spTgt spid="1026"/>
                                        </p:tgtEl>
                                        <p:attrNameLst>
                                          <p:attrName>ppt_x</p:attrName>
                                        </p:attrNameLst>
                                      </p:cBhvr>
                                      <p:tavLst>
                                        <p:tav tm="0">
                                          <p:val>
                                            <p:fltVal val="0.5"/>
                                          </p:val>
                                        </p:tav>
                                        <p:tav tm="100000">
                                          <p:val>
                                            <p:strVal val="#ppt_x"/>
                                          </p:val>
                                        </p:tav>
                                      </p:tavLst>
                                    </p:anim>
                                    <p:anim calcmode="lin" valueType="num">
                                      <p:cBhvr>
                                        <p:cTn id="15" dur="5000" fill="hold"/>
                                        <p:tgtEl>
                                          <p:spTgt spid="1026"/>
                                        </p:tgtEl>
                                        <p:attrNameLst>
                                          <p:attrName>ppt_y</p:attrName>
                                        </p:attrNameLst>
                                      </p:cBhvr>
                                      <p:tavLst>
                                        <p:tav tm="0">
                                          <p:val>
                                            <p:strVal val="1+(6*min(max(#ppt_w*#ppt_h,.3),1)-7.4)/-.7*#ppt_h/2"/>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0" fill="hold"/>
                                        <p:tgtEl>
                                          <p:spTgt spid="2"/>
                                        </p:tgtEl>
                                        <p:attrNameLst>
                                          <p:attrName>ppt_x</p:attrName>
                                        </p:attrNameLst>
                                      </p:cBhvr>
                                      <p:tavLst>
                                        <p:tav tm="0">
                                          <p:val>
                                            <p:strVal val="1+#ppt_w/2"/>
                                          </p:val>
                                        </p:tav>
                                        <p:tav tm="100000">
                                          <p:val>
                                            <p:strVal val="#ppt_x"/>
                                          </p:val>
                                        </p:tav>
                                      </p:tavLst>
                                    </p:anim>
                                    <p:anim calcmode="lin" valueType="num">
                                      <p:cBhvr additive="base">
                                        <p:cTn id="19" dur="50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8000"/>
                            </p:stCondLst>
                            <p:childTnLst>
                              <p:par>
                                <p:cTn id="21" presetID="55" presetClass="exit" presetSubtype="0" fill="hold" grpId="1" nodeType="afterEffect">
                                  <p:stCondLst>
                                    <p:cond delay="5000"/>
                                  </p:stCondLst>
                                  <p:childTnLst>
                                    <p:anim calcmode="lin" valueType="num">
                                      <p:cBhvr>
                                        <p:cTn id="22" dur="2000"/>
                                        <p:tgtEl>
                                          <p:spTgt spid="2"/>
                                        </p:tgtEl>
                                        <p:attrNameLst>
                                          <p:attrName>ppt_w</p:attrName>
                                        </p:attrNameLst>
                                      </p:cBhvr>
                                      <p:tavLst>
                                        <p:tav tm="0">
                                          <p:val>
                                            <p:strVal val="ppt_w"/>
                                          </p:val>
                                        </p:tav>
                                        <p:tav tm="100000">
                                          <p:val>
                                            <p:strVal val="ppt_w*0.70"/>
                                          </p:val>
                                        </p:tav>
                                      </p:tavLst>
                                    </p:anim>
                                    <p:anim calcmode="lin" valueType="num">
                                      <p:cBhvr>
                                        <p:cTn id="23" dur="2000"/>
                                        <p:tgtEl>
                                          <p:spTgt spid="2"/>
                                        </p:tgtEl>
                                        <p:attrNameLst>
                                          <p:attrName>ppt_h</p:attrName>
                                        </p:attrNameLst>
                                      </p:cBhvr>
                                      <p:tavLst>
                                        <p:tav tm="0">
                                          <p:val>
                                            <p:strVal val="ppt_h"/>
                                          </p:val>
                                        </p:tav>
                                        <p:tav tm="100000">
                                          <p:val>
                                            <p:strVal val="ppt_h"/>
                                          </p:val>
                                        </p:tav>
                                      </p:tavLst>
                                    </p:anim>
                                    <p:animEffect transition="out" filter="fade">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par>
                                <p:cTn id="26" presetID="2" presetClass="entr" presetSubtype="8" fill="hold" grpId="0" nodeType="withEffect">
                                  <p:stCondLst>
                                    <p:cond delay="50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0" fill="hold"/>
                                        <p:tgtEl>
                                          <p:spTgt spid="3"/>
                                        </p:tgtEl>
                                        <p:attrNameLst>
                                          <p:attrName>ppt_x</p:attrName>
                                        </p:attrNameLst>
                                      </p:cBhvr>
                                      <p:tavLst>
                                        <p:tav tm="0">
                                          <p:val>
                                            <p:strVal val="0-#ppt_w/2"/>
                                          </p:val>
                                        </p:tav>
                                        <p:tav tm="100000">
                                          <p:val>
                                            <p:strVal val="#ppt_x"/>
                                          </p:val>
                                        </p:tav>
                                      </p:tavLst>
                                    </p:anim>
                                    <p:anim calcmode="lin" valueType="num">
                                      <p:cBhvr additive="base">
                                        <p:cTn id="29" dur="500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18000"/>
                            </p:stCondLst>
                            <p:childTnLst>
                              <p:par>
                                <p:cTn id="31" presetID="2" presetClass="exit" presetSubtype="8" fill="hold" grpId="1" nodeType="afterEffect">
                                  <p:stCondLst>
                                    <p:cond delay="4000"/>
                                  </p:stCondLst>
                                  <p:childTnLst>
                                    <p:anim calcmode="lin" valueType="num">
                                      <p:cBhvr additive="base">
                                        <p:cTn id="32" dur="5000"/>
                                        <p:tgtEl>
                                          <p:spTgt spid="3"/>
                                        </p:tgtEl>
                                        <p:attrNameLst>
                                          <p:attrName>ppt_x</p:attrName>
                                        </p:attrNameLst>
                                      </p:cBhvr>
                                      <p:tavLst>
                                        <p:tav tm="0">
                                          <p:val>
                                            <p:strVal val="ppt_x"/>
                                          </p:val>
                                        </p:tav>
                                        <p:tav tm="100000">
                                          <p:val>
                                            <p:strVal val="0-ppt_w/2"/>
                                          </p:val>
                                        </p:tav>
                                      </p:tavLst>
                                    </p:anim>
                                    <p:anim calcmode="lin" valueType="num">
                                      <p:cBhvr additive="base">
                                        <p:cTn id="33" dur="5000"/>
                                        <p:tgtEl>
                                          <p:spTgt spid="3"/>
                                        </p:tgtEl>
                                        <p:attrNameLst>
                                          <p:attrName>ppt_y</p:attrName>
                                        </p:attrNameLst>
                                      </p:cBhvr>
                                      <p:tavLst>
                                        <p:tav tm="0">
                                          <p:val>
                                            <p:strVal val="ppt_y"/>
                                          </p:val>
                                        </p:tav>
                                        <p:tav tm="100000">
                                          <p:val>
                                            <p:strVal val="ppt_y"/>
                                          </p:val>
                                        </p:tav>
                                      </p:tavLst>
                                    </p:anim>
                                    <p:set>
                                      <p:cBhvr>
                                        <p:cTn id="34" dur="1" fill="hold">
                                          <p:stCondLst>
                                            <p:cond delay="4999"/>
                                          </p:stCondLst>
                                        </p:cTn>
                                        <p:tgtEl>
                                          <p:spTgt spid="3"/>
                                        </p:tgtEl>
                                        <p:attrNameLst>
                                          <p:attrName>style.visibility</p:attrName>
                                        </p:attrNameLst>
                                      </p:cBhvr>
                                      <p:to>
                                        <p:strVal val="hidden"/>
                                      </p:to>
                                    </p:set>
                                  </p:childTnLst>
                                </p:cTn>
                              </p:par>
                            </p:childTnLst>
                          </p:cTn>
                        </p:par>
                        <p:par>
                          <p:cTn id="35" fill="hold">
                            <p:stCondLst>
                              <p:cond delay="27000"/>
                            </p:stCondLst>
                            <p:childTnLst>
                              <p:par>
                                <p:cTn id="36" presetID="55"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0" fill="hold"/>
                                        <p:tgtEl>
                                          <p:spTgt spid="11"/>
                                        </p:tgtEl>
                                        <p:attrNameLst>
                                          <p:attrName>ppt_w</p:attrName>
                                        </p:attrNameLst>
                                      </p:cBhvr>
                                      <p:tavLst>
                                        <p:tav tm="0">
                                          <p:val>
                                            <p:strVal val="#ppt_w*0.70"/>
                                          </p:val>
                                        </p:tav>
                                        <p:tav tm="100000">
                                          <p:val>
                                            <p:strVal val="#ppt_w"/>
                                          </p:val>
                                        </p:tav>
                                      </p:tavLst>
                                    </p:anim>
                                    <p:anim calcmode="lin" valueType="num">
                                      <p:cBhvr>
                                        <p:cTn id="39" dur="5000" fill="hold"/>
                                        <p:tgtEl>
                                          <p:spTgt spid="11"/>
                                        </p:tgtEl>
                                        <p:attrNameLst>
                                          <p:attrName>ppt_h</p:attrName>
                                        </p:attrNameLst>
                                      </p:cBhvr>
                                      <p:tavLst>
                                        <p:tav tm="0">
                                          <p:val>
                                            <p:strVal val="#ppt_h"/>
                                          </p:val>
                                        </p:tav>
                                        <p:tav tm="100000">
                                          <p:val>
                                            <p:strVal val="#ppt_h"/>
                                          </p:val>
                                        </p:tav>
                                      </p:tavLst>
                                    </p:anim>
                                    <p:animEffect transition="in" filter="fade">
                                      <p:cBhvr>
                                        <p:cTn id="40" dur="5000"/>
                                        <p:tgtEl>
                                          <p:spTgt spid="11"/>
                                        </p:tgtEl>
                                      </p:cBhvr>
                                    </p:animEffect>
                                  </p:childTnLst>
                                </p:cTn>
                              </p:par>
                            </p:childTnLst>
                          </p:cTn>
                        </p:par>
                        <p:par>
                          <p:cTn id="41" fill="hold">
                            <p:stCondLst>
                              <p:cond delay="32000"/>
                            </p:stCondLst>
                            <p:childTnLst>
                              <p:par>
                                <p:cTn id="42" presetID="26" presetClass="entr" presetSubtype="0" fill="hold" grpId="0" nodeType="afterEffect">
                                  <p:stCondLst>
                                    <p:cond delay="0"/>
                                  </p:stCondLst>
                                  <p:iterate type="wd">
                                    <p:tmPct val="10000"/>
                                  </p:iterate>
                                  <p:childTnLst>
                                    <p:set>
                                      <p:cBhvr>
                                        <p:cTn id="43" dur="1" fill="hold">
                                          <p:stCondLst>
                                            <p:cond delay="0"/>
                                          </p:stCondLst>
                                        </p:cTn>
                                        <p:tgtEl>
                                          <p:spTgt spid="28"/>
                                        </p:tgtEl>
                                        <p:attrNameLst>
                                          <p:attrName>style.visibility</p:attrName>
                                        </p:attrNameLst>
                                      </p:cBhvr>
                                      <p:to>
                                        <p:strVal val="visible"/>
                                      </p:to>
                                    </p:set>
                                    <p:animEffect transition="in" filter="wipe(down)">
                                      <p:cBhvr>
                                        <p:cTn id="44" dur="1450">
                                          <p:stCondLst>
                                            <p:cond delay="0"/>
                                          </p:stCondLst>
                                        </p:cTn>
                                        <p:tgtEl>
                                          <p:spTgt spid="28"/>
                                        </p:tgtEl>
                                      </p:cBhvr>
                                    </p:animEffect>
                                    <p:anim calcmode="lin" valueType="num">
                                      <p:cBhvr>
                                        <p:cTn id="45" dur="4555"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6" dur="1660"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7" dur="1660" tmFilter="0, 0; 0.125,0.2665; 0.25,0.4; 0.375,0.465; 0.5,0.5;  0.625,0.535; 0.75,0.6; 0.875,0.7335; 1,1">
                                          <p:stCondLst>
                                            <p:cond delay="1660"/>
                                          </p:stCondLst>
                                        </p:cTn>
                                        <p:tgtEl>
                                          <p:spTgt spid="28"/>
                                        </p:tgtEl>
                                        <p:attrNameLst>
                                          <p:attrName>ppt_y</p:attrName>
                                        </p:attrNameLst>
                                      </p:cBhvr>
                                      <p:tavLst>
                                        <p:tav tm="0" fmla="#ppt_y-sin(pi*$)/9">
                                          <p:val>
                                            <p:fltVal val="0"/>
                                          </p:val>
                                        </p:tav>
                                        <p:tav tm="100000">
                                          <p:val>
                                            <p:fltVal val="1"/>
                                          </p:val>
                                        </p:tav>
                                      </p:tavLst>
                                    </p:anim>
                                    <p:anim calcmode="lin" valueType="num">
                                      <p:cBhvr>
                                        <p:cTn id="48" dur="830" tmFilter="0, 0; 0.125,0.2665; 0.25,0.4; 0.375,0.465; 0.5,0.5;  0.625,0.535; 0.75,0.6; 0.875,0.7335; 1,1">
                                          <p:stCondLst>
                                            <p:cond delay="3310"/>
                                          </p:stCondLst>
                                        </p:cTn>
                                        <p:tgtEl>
                                          <p:spTgt spid="28"/>
                                        </p:tgtEl>
                                        <p:attrNameLst>
                                          <p:attrName>ppt_y</p:attrName>
                                        </p:attrNameLst>
                                      </p:cBhvr>
                                      <p:tavLst>
                                        <p:tav tm="0" fmla="#ppt_y-sin(pi*$)/27">
                                          <p:val>
                                            <p:fltVal val="0"/>
                                          </p:val>
                                        </p:tav>
                                        <p:tav tm="100000">
                                          <p:val>
                                            <p:fltVal val="1"/>
                                          </p:val>
                                        </p:tav>
                                      </p:tavLst>
                                    </p:anim>
                                    <p:anim calcmode="lin" valueType="num">
                                      <p:cBhvr>
                                        <p:cTn id="49" dur="410" tmFilter="0, 0; 0.125,0.2665; 0.25,0.4; 0.375,0.465; 0.5,0.5;  0.625,0.535; 0.75,0.6; 0.875,0.7335; 1,1">
                                          <p:stCondLst>
                                            <p:cond delay="4140"/>
                                          </p:stCondLst>
                                        </p:cTn>
                                        <p:tgtEl>
                                          <p:spTgt spid="28"/>
                                        </p:tgtEl>
                                        <p:attrNameLst>
                                          <p:attrName>ppt_y</p:attrName>
                                        </p:attrNameLst>
                                      </p:cBhvr>
                                      <p:tavLst>
                                        <p:tav tm="0" fmla="#ppt_y-sin(pi*$)/81">
                                          <p:val>
                                            <p:fltVal val="0"/>
                                          </p:val>
                                        </p:tav>
                                        <p:tav tm="100000">
                                          <p:val>
                                            <p:fltVal val="1"/>
                                          </p:val>
                                        </p:tav>
                                      </p:tavLst>
                                    </p:anim>
                                    <p:animScale>
                                      <p:cBhvr>
                                        <p:cTn id="50" dur="65">
                                          <p:stCondLst>
                                            <p:cond delay="1625"/>
                                          </p:stCondLst>
                                        </p:cTn>
                                        <p:tgtEl>
                                          <p:spTgt spid="28"/>
                                        </p:tgtEl>
                                      </p:cBhvr>
                                      <p:to x="100000" y="60000"/>
                                    </p:animScale>
                                    <p:animScale>
                                      <p:cBhvr>
                                        <p:cTn id="51" dur="415" decel="50000">
                                          <p:stCondLst>
                                            <p:cond delay="1690"/>
                                          </p:stCondLst>
                                        </p:cTn>
                                        <p:tgtEl>
                                          <p:spTgt spid="28"/>
                                        </p:tgtEl>
                                      </p:cBhvr>
                                      <p:to x="100000" y="100000"/>
                                    </p:animScale>
                                    <p:animScale>
                                      <p:cBhvr>
                                        <p:cTn id="52" dur="65">
                                          <p:stCondLst>
                                            <p:cond delay="3280"/>
                                          </p:stCondLst>
                                        </p:cTn>
                                        <p:tgtEl>
                                          <p:spTgt spid="28"/>
                                        </p:tgtEl>
                                      </p:cBhvr>
                                      <p:to x="100000" y="80000"/>
                                    </p:animScale>
                                    <p:animScale>
                                      <p:cBhvr>
                                        <p:cTn id="53" dur="415" decel="50000">
                                          <p:stCondLst>
                                            <p:cond delay="3345"/>
                                          </p:stCondLst>
                                        </p:cTn>
                                        <p:tgtEl>
                                          <p:spTgt spid="28"/>
                                        </p:tgtEl>
                                      </p:cBhvr>
                                      <p:to x="100000" y="100000"/>
                                    </p:animScale>
                                    <p:animScale>
                                      <p:cBhvr>
                                        <p:cTn id="54" dur="65">
                                          <p:stCondLst>
                                            <p:cond delay="4105"/>
                                          </p:stCondLst>
                                        </p:cTn>
                                        <p:tgtEl>
                                          <p:spTgt spid="28"/>
                                        </p:tgtEl>
                                      </p:cBhvr>
                                      <p:to x="100000" y="90000"/>
                                    </p:animScale>
                                    <p:animScale>
                                      <p:cBhvr>
                                        <p:cTn id="55" dur="415" decel="50000">
                                          <p:stCondLst>
                                            <p:cond delay="4170"/>
                                          </p:stCondLst>
                                        </p:cTn>
                                        <p:tgtEl>
                                          <p:spTgt spid="28"/>
                                        </p:tgtEl>
                                      </p:cBhvr>
                                      <p:to x="100000" y="100000"/>
                                    </p:animScale>
                                    <p:animScale>
                                      <p:cBhvr>
                                        <p:cTn id="56" dur="65">
                                          <p:stCondLst>
                                            <p:cond delay="4520"/>
                                          </p:stCondLst>
                                        </p:cTn>
                                        <p:tgtEl>
                                          <p:spTgt spid="28"/>
                                        </p:tgtEl>
                                      </p:cBhvr>
                                      <p:to x="100000" y="95000"/>
                                    </p:animScale>
                                    <p:animScale>
                                      <p:cBhvr>
                                        <p:cTn id="57" dur="415" decel="50000">
                                          <p:stCondLst>
                                            <p:cond delay="4585"/>
                                          </p:stCondLst>
                                        </p:cTn>
                                        <p:tgtEl>
                                          <p:spTgt spid="28"/>
                                        </p:tgtEl>
                                      </p:cBhvr>
                                      <p:to x="100000" y="100000"/>
                                    </p:animScale>
                                  </p:childTnLst>
                                </p:cTn>
                              </p:par>
                            </p:childTnLst>
                          </p:cTn>
                        </p:par>
                        <p:par>
                          <p:cTn id="58" fill="hold">
                            <p:stCondLst>
                              <p:cond delay="41000"/>
                            </p:stCondLst>
                            <p:childTnLst>
                              <p:par>
                                <p:cTn id="59" presetID="2" presetClass="exit" presetSubtype="12" fill="hold" grpId="1" nodeType="afterEffect">
                                  <p:stCondLst>
                                    <p:cond delay="10000"/>
                                  </p:stCondLst>
                                  <p:childTnLst>
                                    <p:anim calcmode="lin" valueType="num">
                                      <p:cBhvr additive="base">
                                        <p:cTn id="60" dur="5000"/>
                                        <p:tgtEl>
                                          <p:spTgt spid="5"/>
                                        </p:tgtEl>
                                        <p:attrNameLst>
                                          <p:attrName>ppt_x</p:attrName>
                                        </p:attrNameLst>
                                      </p:cBhvr>
                                      <p:tavLst>
                                        <p:tav tm="0">
                                          <p:val>
                                            <p:strVal val="ppt_x"/>
                                          </p:val>
                                        </p:tav>
                                        <p:tav tm="100000">
                                          <p:val>
                                            <p:strVal val="0-ppt_w/2"/>
                                          </p:val>
                                        </p:tav>
                                      </p:tavLst>
                                    </p:anim>
                                    <p:anim calcmode="lin" valueType="num">
                                      <p:cBhvr additive="base">
                                        <p:cTn id="61" dur="5000"/>
                                        <p:tgtEl>
                                          <p:spTgt spid="5"/>
                                        </p:tgtEl>
                                        <p:attrNameLst>
                                          <p:attrName>ppt_y</p:attrName>
                                        </p:attrNameLst>
                                      </p:cBhvr>
                                      <p:tavLst>
                                        <p:tav tm="0">
                                          <p:val>
                                            <p:strVal val="ppt_y"/>
                                          </p:val>
                                        </p:tav>
                                        <p:tav tm="100000">
                                          <p:val>
                                            <p:strVal val="1+ppt_h/2"/>
                                          </p:val>
                                        </p:tav>
                                      </p:tavLst>
                                    </p:anim>
                                    <p:set>
                                      <p:cBhvr>
                                        <p:cTn id="62" dur="1" fill="hold">
                                          <p:stCondLst>
                                            <p:cond delay="4999"/>
                                          </p:stCondLst>
                                        </p:cTn>
                                        <p:tgtEl>
                                          <p:spTgt spid="5"/>
                                        </p:tgtEl>
                                        <p:attrNameLst>
                                          <p:attrName>style.visibility</p:attrName>
                                        </p:attrNameLst>
                                      </p:cBhvr>
                                      <p:to>
                                        <p:strVal val="hidden"/>
                                      </p:to>
                                    </p:set>
                                  </p:childTnLst>
                                </p:cTn>
                              </p:par>
                              <p:par>
                                <p:cTn id="63" presetID="2" presetClass="exit" presetSubtype="12" fill="hold" grpId="1" nodeType="withEffect">
                                  <p:stCondLst>
                                    <p:cond delay="10000"/>
                                  </p:stCondLst>
                                  <p:childTnLst>
                                    <p:anim calcmode="lin" valueType="num">
                                      <p:cBhvr additive="base">
                                        <p:cTn id="64" dur="5000"/>
                                        <p:tgtEl>
                                          <p:spTgt spid="11"/>
                                        </p:tgtEl>
                                        <p:attrNameLst>
                                          <p:attrName>ppt_x</p:attrName>
                                        </p:attrNameLst>
                                      </p:cBhvr>
                                      <p:tavLst>
                                        <p:tav tm="0">
                                          <p:val>
                                            <p:strVal val="ppt_x"/>
                                          </p:val>
                                        </p:tav>
                                        <p:tav tm="100000">
                                          <p:val>
                                            <p:strVal val="0-ppt_w/2"/>
                                          </p:val>
                                        </p:tav>
                                      </p:tavLst>
                                    </p:anim>
                                    <p:anim calcmode="lin" valueType="num">
                                      <p:cBhvr additive="base">
                                        <p:cTn id="65" dur="5000"/>
                                        <p:tgtEl>
                                          <p:spTgt spid="11"/>
                                        </p:tgtEl>
                                        <p:attrNameLst>
                                          <p:attrName>ppt_y</p:attrName>
                                        </p:attrNameLst>
                                      </p:cBhvr>
                                      <p:tavLst>
                                        <p:tav tm="0">
                                          <p:val>
                                            <p:strVal val="ppt_y"/>
                                          </p:val>
                                        </p:tav>
                                        <p:tav tm="100000">
                                          <p:val>
                                            <p:strVal val="1+ppt_h/2"/>
                                          </p:val>
                                        </p:tav>
                                      </p:tavLst>
                                    </p:anim>
                                    <p:set>
                                      <p:cBhvr>
                                        <p:cTn id="66" dur="1" fill="hold">
                                          <p:stCondLst>
                                            <p:cond delay="4999"/>
                                          </p:stCondLst>
                                        </p:cTn>
                                        <p:tgtEl>
                                          <p:spTgt spid="11"/>
                                        </p:tgtEl>
                                        <p:attrNameLst>
                                          <p:attrName>style.visibility</p:attrName>
                                        </p:attrNameLst>
                                      </p:cBhvr>
                                      <p:to>
                                        <p:strVal val="hidden"/>
                                      </p:to>
                                    </p:set>
                                  </p:childTnLst>
                                </p:cTn>
                              </p:par>
                              <p:par>
                                <p:cTn id="67" presetID="2" presetClass="exit" presetSubtype="2" fill="hold" grpId="1" nodeType="withEffect">
                                  <p:stCondLst>
                                    <p:cond delay="10000"/>
                                  </p:stCondLst>
                                  <p:iterate type="wd">
                                    <p:tmPct val="0"/>
                                  </p:iterate>
                                  <p:childTnLst>
                                    <p:anim calcmode="lin" valueType="num">
                                      <p:cBhvr additive="base">
                                        <p:cTn id="68" dur="5000"/>
                                        <p:tgtEl>
                                          <p:spTgt spid="28"/>
                                        </p:tgtEl>
                                        <p:attrNameLst>
                                          <p:attrName>ppt_x</p:attrName>
                                        </p:attrNameLst>
                                      </p:cBhvr>
                                      <p:tavLst>
                                        <p:tav tm="0">
                                          <p:val>
                                            <p:strVal val="ppt_x"/>
                                          </p:val>
                                        </p:tav>
                                        <p:tav tm="100000">
                                          <p:val>
                                            <p:strVal val="1+ppt_w/2"/>
                                          </p:val>
                                        </p:tav>
                                      </p:tavLst>
                                    </p:anim>
                                    <p:anim calcmode="lin" valueType="num">
                                      <p:cBhvr additive="base">
                                        <p:cTn id="69" dur="5000"/>
                                        <p:tgtEl>
                                          <p:spTgt spid="28"/>
                                        </p:tgtEl>
                                        <p:attrNameLst>
                                          <p:attrName>ppt_y</p:attrName>
                                        </p:attrNameLst>
                                      </p:cBhvr>
                                      <p:tavLst>
                                        <p:tav tm="0">
                                          <p:val>
                                            <p:strVal val="ppt_y"/>
                                          </p:val>
                                        </p:tav>
                                        <p:tav tm="100000">
                                          <p:val>
                                            <p:strVal val="ppt_y"/>
                                          </p:val>
                                        </p:tav>
                                      </p:tavLst>
                                    </p:anim>
                                    <p:set>
                                      <p:cBhvr>
                                        <p:cTn id="70" dur="1" fill="hold">
                                          <p:stCondLst>
                                            <p:cond delay="4999"/>
                                          </p:stCondLst>
                                        </p:cTn>
                                        <p:tgtEl>
                                          <p:spTgt spid="28"/>
                                        </p:tgtEl>
                                        <p:attrNameLst>
                                          <p:attrName>style.visibility</p:attrName>
                                        </p:attrNameLst>
                                      </p:cBhvr>
                                      <p:to>
                                        <p:strVal val="hidden"/>
                                      </p:to>
                                    </p:set>
                                  </p:childTnLst>
                                </p:cTn>
                              </p:par>
                              <p:par>
                                <p:cTn id="71" presetID="23" presetClass="exit" presetSubtype="20" fill="hold" nodeType="withEffect">
                                  <p:stCondLst>
                                    <p:cond delay="10000"/>
                                  </p:stCondLst>
                                  <p:childTnLst>
                                    <p:anim calcmode="lin" valueType="num">
                                      <p:cBhvr>
                                        <p:cTn id="72" dur="5000"/>
                                        <p:tgtEl>
                                          <p:spTgt spid="1026"/>
                                        </p:tgtEl>
                                        <p:attrNameLst>
                                          <p:attrName>ppt_w</p:attrName>
                                        </p:attrNameLst>
                                      </p:cBhvr>
                                      <p:tavLst>
                                        <p:tav tm="0">
                                          <p:val>
                                            <p:strVal val="ppt_w"/>
                                          </p:val>
                                        </p:tav>
                                        <p:tav tm="100000">
                                          <p:val>
                                            <p:strVal val="(6*min(max(ppt_w*ppt_h,.3),1)-7.4)/-.7*ppt_w"/>
                                          </p:val>
                                        </p:tav>
                                      </p:tavLst>
                                    </p:anim>
                                    <p:anim calcmode="lin" valueType="num">
                                      <p:cBhvr>
                                        <p:cTn id="73" dur="5000"/>
                                        <p:tgtEl>
                                          <p:spTgt spid="1026"/>
                                        </p:tgtEl>
                                        <p:attrNameLst>
                                          <p:attrName>ppt_h</p:attrName>
                                        </p:attrNameLst>
                                      </p:cBhvr>
                                      <p:tavLst>
                                        <p:tav tm="0">
                                          <p:val>
                                            <p:strVal val="ppt_h"/>
                                          </p:val>
                                        </p:tav>
                                        <p:tav tm="100000">
                                          <p:val>
                                            <p:strVal val="(6*min(max(ppt_w*ppt_h,.3),1)-7.4)/-.7*ppt_h"/>
                                          </p:val>
                                        </p:tav>
                                      </p:tavLst>
                                    </p:anim>
                                    <p:anim calcmode="lin" valueType="num">
                                      <p:cBhvr>
                                        <p:cTn id="74" dur="5000"/>
                                        <p:tgtEl>
                                          <p:spTgt spid="1026"/>
                                        </p:tgtEl>
                                        <p:attrNameLst>
                                          <p:attrName>ppt_y</p:attrName>
                                        </p:attrNameLst>
                                      </p:cBhvr>
                                      <p:tavLst>
                                        <p:tav tm="0">
                                          <p:val>
                                            <p:strVal val="ppt_y"/>
                                          </p:val>
                                        </p:tav>
                                        <p:tav tm="100000">
                                          <p:val>
                                            <p:strVal val="1+(6*min(max(ppt_w*ppt_h,.3),1)-7.4)/-.7*ppt_h/2"/>
                                          </p:val>
                                        </p:tav>
                                      </p:tavLst>
                                    </p:anim>
                                    <p:set>
                                      <p:cBhvr>
                                        <p:cTn id="75" dur="1" fill="hold">
                                          <p:stCondLst>
                                            <p:cond delay="4999"/>
                                          </p:stCondLst>
                                        </p:cTn>
                                        <p:tgtEl>
                                          <p:spTgt spid="1026"/>
                                        </p:tgtEl>
                                        <p:attrNameLst>
                                          <p:attrName>style.visibility</p:attrName>
                                        </p:attrNameLst>
                                      </p:cBhvr>
                                      <p:to>
                                        <p:strVal val="hidden"/>
                                      </p:to>
                                    </p:set>
                                  </p:childTnLst>
                                </p:cTn>
                              </p:par>
                            </p:childTnLst>
                          </p:cTn>
                        </p:par>
                        <p:par>
                          <p:cTn id="76" fill="hold">
                            <p:stCondLst>
                              <p:cond delay="56000"/>
                            </p:stCondLst>
                            <p:childTnLst>
                              <p:par>
                                <p:cTn id="77" presetID="55" presetClass="exit" presetSubtype="0" fill="hold" nodeType="afterEffect">
                                  <p:stCondLst>
                                    <p:cond delay="0"/>
                                  </p:stCondLst>
                                  <p:childTnLst>
                                    <p:anim calcmode="lin" valueType="num">
                                      <p:cBhvr>
                                        <p:cTn id="78" dur="5000"/>
                                        <p:tgtEl>
                                          <p:spTgt spid="289"/>
                                        </p:tgtEl>
                                        <p:attrNameLst>
                                          <p:attrName>ppt_w</p:attrName>
                                        </p:attrNameLst>
                                      </p:cBhvr>
                                      <p:tavLst>
                                        <p:tav tm="0">
                                          <p:val>
                                            <p:strVal val="ppt_w"/>
                                          </p:val>
                                        </p:tav>
                                        <p:tav tm="100000">
                                          <p:val>
                                            <p:strVal val="ppt_w*0.70"/>
                                          </p:val>
                                        </p:tav>
                                      </p:tavLst>
                                    </p:anim>
                                    <p:anim calcmode="lin" valueType="num">
                                      <p:cBhvr>
                                        <p:cTn id="79" dur="5000"/>
                                        <p:tgtEl>
                                          <p:spTgt spid="289"/>
                                        </p:tgtEl>
                                        <p:attrNameLst>
                                          <p:attrName>ppt_h</p:attrName>
                                        </p:attrNameLst>
                                      </p:cBhvr>
                                      <p:tavLst>
                                        <p:tav tm="0">
                                          <p:val>
                                            <p:strVal val="ppt_h"/>
                                          </p:val>
                                        </p:tav>
                                        <p:tav tm="100000">
                                          <p:val>
                                            <p:strVal val="ppt_h"/>
                                          </p:val>
                                        </p:tav>
                                      </p:tavLst>
                                    </p:anim>
                                    <p:animEffect transition="out" filter="fade">
                                      <p:cBhvr>
                                        <p:cTn id="80" dur="5000"/>
                                        <p:tgtEl>
                                          <p:spTgt spid="289"/>
                                        </p:tgtEl>
                                      </p:cBhvr>
                                    </p:animEffect>
                                    <p:set>
                                      <p:cBhvr>
                                        <p:cTn id="81" dur="1" fill="hold">
                                          <p:stCondLst>
                                            <p:cond delay="4999"/>
                                          </p:stCondLst>
                                        </p:cTn>
                                        <p:tgtEl>
                                          <p:spTgt spid="289"/>
                                        </p:tgtEl>
                                        <p:attrNameLst>
                                          <p:attrName>style.visibility</p:attrName>
                                        </p:attrNameLst>
                                      </p:cBhvr>
                                      <p:to>
                                        <p:strVal val="hidden"/>
                                      </p:to>
                                    </p:set>
                                  </p:childTnLst>
                                </p:cTn>
                              </p:par>
                            </p:childTnLst>
                          </p:cTn>
                        </p:par>
                      </p:childTnLst>
                    </p:cTn>
                  </p:par>
                </p:childTnLst>
              </p:cTn>
              <p:nextCondLst>
                <p:cond evt="onClick" delay="0">
                  <p:tgtEl>
                    <p:spTgt spid="289"/>
                  </p:tgtEl>
                </p:cond>
              </p:nextCondLst>
            </p:seq>
          </p:childTnLst>
        </p:cTn>
      </p:par>
    </p:tnLst>
    <p:bldLst>
      <p:bldP spid="2" grpId="0"/>
      <p:bldP spid="2" grpId="1"/>
      <p:bldP spid="3" grpId="0"/>
      <p:bldP spid="3" grpId="1"/>
      <p:bldP spid="5" grpId="0" animBg="1"/>
      <p:bldP spid="5" grpId="1" animBg="1"/>
      <p:bldP spid="11" grpId="0" animBg="1"/>
      <p:bldP spid="11" grpId="1" animBg="1"/>
      <p:bldP spid="28" grpId="0"/>
      <p:bldP spid="2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927221" y="3200400"/>
            <a:ext cx="569421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697604" y="2432939"/>
            <a:ext cx="1866900" cy="369332"/>
          </a:xfrm>
          <a:prstGeom prst="rect">
            <a:avLst/>
          </a:prstGeom>
          <a:noFill/>
          <a:ln w="9525">
            <a:solidFill>
              <a:srgbClr val="0000FF"/>
            </a:solidFill>
            <a:prstDash val="sysDash"/>
          </a:ln>
        </p:spPr>
        <p:txBody>
          <a:bodyPr wrap="square" rtlCol="0">
            <a:spAutoFit/>
          </a:bodyPr>
          <a:lstStyle/>
          <a:p>
            <a:r>
              <a:rPr lang="en-US" dirty="0" err="1" smtClean="0">
                <a:latin typeface="NikoshBAN" pitchFamily="2" charset="0"/>
                <a:cs typeface="NikoshBAN" pitchFamily="2" charset="0"/>
              </a:rPr>
              <a:t>সময়ঃ</a:t>
            </a:r>
            <a:r>
              <a:rPr lang="en-US" dirty="0">
                <a:latin typeface="NikoshBAN" pitchFamily="2" charset="0"/>
                <a:cs typeface="NikoshBAN" pitchFamily="2" charset="0"/>
              </a:rPr>
              <a:t> </a:t>
            </a:r>
            <a:r>
              <a:rPr lang="en-US" dirty="0" smtClean="0">
                <a:latin typeface="NikoshBAN" pitchFamily="2" charset="0"/>
                <a:cs typeface="NikoshBAN" pitchFamily="2" charset="0"/>
              </a:rPr>
              <a:t>০1.০0  </a:t>
            </a:r>
            <a:r>
              <a:rPr lang="en-US" dirty="0" err="1">
                <a:latin typeface="NikoshBAN" pitchFamily="2" charset="0"/>
                <a:cs typeface="NikoshBAN" pitchFamily="2" charset="0"/>
              </a:rPr>
              <a:t>মিনিট</a:t>
            </a:r>
            <a:endParaRPr lang="en-US" dirty="0">
              <a:latin typeface="NikoshBAN" pitchFamily="2" charset="0"/>
              <a:cs typeface="NikoshBAN" pitchFamily="2" charset="0"/>
            </a:endParaRPr>
          </a:p>
        </p:txBody>
      </p:sp>
      <p:sp>
        <p:nvSpPr>
          <p:cNvPr id="6" name="Date Placeholder 5"/>
          <p:cNvSpPr>
            <a:spLocks noGrp="1"/>
          </p:cNvSpPr>
          <p:nvPr>
            <p:ph type="dt" sz="half" idx="10"/>
          </p:nvPr>
        </p:nvSpPr>
        <p:spPr/>
        <p:txBody>
          <a:bodyPr/>
          <a:lstStyle/>
          <a:p>
            <a:fld id="{1EFBF072-00CD-4B2B-BF23-33A22293AB73}" type="datetime1">
              <a:rPr lang="en-US" smtClean="0">
                <a:latin typeface="Nikosh" pitchFamily="2" charset="0"/>
                <a:cs typeface="Nikosh" pitchFamily="2" charset="0"/>
              </a:rPr>
              <a:t>9/10/2021</a:t>
            </a:fld>
            <a:endParaRPr lang="en-US" dirty="0">
              <a:latin typeface="Nikosh" pitchFamily="2" charset="0"/>
              <a:cs typeface="Nikosh" pitchFamily="2" charset="0"/>
            </a:endParaRPr>
          </a:p>
        </p:txBody>
      </p:sp>
      <p:sp>
        <p:nvSpPr>
          <p:cNvPr id="9" name="Footer Placeholder 8"/>
          <p:cNvSpPr>
            <a:spLocks noGrp="1"/>
          </p:cNvSpPr>
          <p:nvPr>
            <p:ph type="ftr" sz="quarter" idx="11"/>
          </p:nvPr>
        </p:nvSpPr>
        <p:spPr/>
        <p:txBody>
          <a:bodyPr/>
          <a:lstStyle/>
          <a:p>
            <a:r>
              <a:rPr lang="en-US" smtClean="0"/>
              <a:t>dphofm.r@biul@gmail.com</a:t>
            </a:r>
            <a:endParaRPr lang="en-US"/>
          </a:p>
        </p:txBody>
      </p:sp>
      <p:sp>
        <p:nvSpPr>
          <p:cNvPr id="10" name="Slide Number Placeholder 9"/>
          <p:cNvSpPr>
            <a:spLocks noGrp="1"/>
          </p:cNvSpPr>
          <p:nvPr>
            <p:ph type="sldNum" sz="quarter" idx="12"/>
          </p:nvPr>
        </p:nvSpPr>
        <p:spPr/>
        <p:txBody>
          <a:bodyPr/>
          <a:lstStyle/>
          <a:p>
            <a:fld id="{30130AE1-F4E2-4EF1-9E8C-FDACEC2B05ED}" type="slidenum">
              <a:rPr lang="en-US" smtClean="0">
                <a:latin typeface="Nikosh" pitchFamily="2" charset="0"/>
                <a:cs typeface="Nikosh" pitchFamily="2" charset="0"/>
              </a:rPr>
              <a:pPr/>
              <a:t>7</a:t>
            </a:fld>
            <a:endParaRPr lang="en-US" dirty="0">
              <a:latin typeface="Nikosh" pitchFamily="2" charset="0"/>
              <a:cs typeface="Nikosh" pitchFamily="2" charset="0"/>
            </a:endParaRPr>
          </a:p>
        </p:txBody>
      </p:sp>
      <p:grpSp>
        <p:nvGrpSpPr>
          <p:cNvPr id="4" name="Group 10"/>
          <p:cNvGrpSpPr/>
          <p:nvPr/>
        </p:nvGrpSpPr>
        <p:grpSpPr>
          <a:xfrm>
            <a:off x="6519449" y="3652752"/>
            <a:ext cx="2246053" cy="1670931"/>
            <a:chOff x="3435927" y="1600200"/>
            <a:chExt cx="2583308" cy="2015836"/>
          </a:xfrm>
          <a:gradFill>
            <a:gsLst>
              <a:gs pos="44000">
                <a:schemeClr val="accent2">
                  <a:lumMod val="40000"/>
                  <a:lumOff val="60000"/>
                </a:schemeClr>
              </a:gs>
              <a:gs pos="50000">
                <a:srgbClr val="9CB86E"/>
              </a:gs>
              <a:gs pos="87000">
                <a:srgbClr val="1F711A"/>
              </a:gs>
              <a:gs pos="89000">
                <a:srgbClr val="186D15"/>
              </a:gs>
              <a:gs pos="99000">
                <a:srgbClr val="1A6E16"/>
              </a:gs>
              <a:gs pos="96875">
                <a:srgbClr val="1E7019"/>
              </a:gs>
              <a:gs pos="93750">
                <a:srgbClr val="26751F"/>
              </a:gs>
              <a:gs pos="31000">
                <a:srgbClr val="377F2A"/>
              </a:gs>
              <a:gs pos="59000">
                <a:srgbClr val="599241"/>
              </a:gs>
              <a:gs pos="100000">
                <a:srgbClr val="156B13"/>
              </a:gs>
            </a:gsLst>
            <a:lin ang="2700000" scaled="0"/>
          </a:gradFill>
          <a:effectLst>
            <a:glow rad="101600">
              <a:schemeClr val="accent5">
                <a:satMod val="175000"/>
                <a:alpha val="40000"/>
              </a:schemeClr>
            </a:glow>
            <a:outerShdw blurRad="50800" dist="38100" dir="5400000" algn="t" rotWithShape="0">
              <a:prstClr val="black">
                <a:alpha val="40000"/>
              </a:prstClr>
            </a:outerShdw>
            <a:reflection blurRad="6350" stA="50000" endA="300" endPos="90000" dir="5400000" sy="-100000" algn="bl" rotWithShape="0"/>
          </a:effectLst>
          <a:scene3d>
            <a:camera prst="perspectiveFront" fov="2700000">
              <a:rot lat="20376000" lon="1938000" rev="20112001"/>
            </a:camera>
            <a:lightRig rig="soft" dir="t">
              <a:rot lat="0" lon="0" rev="0"/>
            </a:lightRig>
          </a:scene3d>
        </p:grpSpPr>
        <p:sp>
          <p:nvSpPr>
            <p:cNvPr id="13" name="Oval 12"/>
            <p:cNvSpPr/>
            <p:nvPr/>
          </p:nvSpPr>
          <p:spPr>
            <a:xfrm>
              <a:off x="3435927" y="1600200"/>
              <a:ext cx="2553609" cy="2015836"/>
            </a:xfrm>
            <a:prstGeom prst="ellips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0" descr="C:\Users\MD AHSAN HABIB RUBEL\Desktop\Upload\fd09.jpeg"/>
            <p:cNvPicPr>
              <a:picLocks noChangeAspect="1" noChangeArrowheads="1"/>
            </p:cNvPicPr>
            <p:nvPr/>
          </p:nvPicPr>
          <p:blipFill rotWithShape="1">
            <a:blip r:embed="rId3">
              <a:extLst>
                <a:ext uri="{28A0092B-C50C-407E-A947-70E740481C1C}">
                  <a14:useLocalDpi xmlns:a14="http://schemas.microsoft.com/office/drawing/2010/main" val="0"/>
                </a:ext>
              </a:extLst>
            </a:blip>
            <a:srcRect l="-9007" r="-9007"/>
            <a:stretch/>
          </p:blipFill>
          <p:spPr bwMode="auto">
            <a:xfrm>
              <a:off x="3458700" y="1737165"/>
              <a:ext cx="2560535" cy="1827985"/>
            </a:xfrm>
            <a:prstGeom prst="star32">
              <a:avLst/>
            </a:prstGeom>
            <a:grpFill/>
            <a:ln>
              <a:noFill/>
            </a:ln>
            <a:effectLst>
              <a:outerShdw blurRad="127000" dist="38100" dir="2700000" algn="ctr">
                <a:srgbClr val="000000">
                  <a:alpha val="45000"/>
                </a:srgbClr>
              </a:outerShdw>
            </a:effectLst>
            <a:sp3d prstMaterial="translucentPowder">
              <a:bevelT w="203200" h="50800" prst="softRound"/>
            </a:sp3d>
            <a:extLst/>
          </p:spPr>
        </p:pic>
        <p:sp>
          <p:nvSpPr>
            <p:cNvPr id="15" name="Oval 14"/>
            <p:cNvSpPr/>
            <p:nvPr/>
          </p:nvSpPr>
          <p:spPr>
            <a:xfrm>
              <a:off x="4015069" y="2057400"/>
              <a:ext cx="1447800" cy="1101437"/>
            </a:xfrm>
            <a:prstGeom prst="ellips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chemeClr val="tx1"/>
                  </a:solidFill>
                  <a:latin typeface="NikoshBAN" pitchFamily="2" charset="0"/>
                  <a:cs typeface="NikoshBAN" pitchFamily="2" charset="0"/>
                </a:rPr>
                <a:t>ক্লিক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করুন</a:t>
              </a:r>
              <a:r>
                <a:rPr lang="en-US"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grpSp>
      <p:sp>
        <p:nvSpPr>
          <p:cNvPr id="19" name="TextBox 18"/>
          <p:cNvSpPr txBox="1"/>
          <p:nvPr/>
        </p:nvSpPr>
        <p:spPr>
          <a:xfrm>
            <a:off x="600031" y="1828800"/>
            <a:ext cx="8245105" cy="1754326"/>
          </a:xfrm>
          <a:prstGeom prst="rect">
            <a:avLst/>
          </a:prstGeom>
          <a:noFill/>
        </p:spPr>
        <p:txBody>
          <a:bodyPr wrap="square" rtlCol="0">
            <a:spAutoFit/>
          </a:bodyPr>
          <a:lstStyle/>
          <a:p>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কোনো</a:t>
            </a:r>
            <a:r>
              <a:rPr lang="en-US" sz="3600" dirty="0" smtClean="0">
                <a:latin typeface="NikoshBAN" pitchFamily="2" charset="0"/>
                <a:cs typeface="NikoshBAN" pitchFamily="2" charset="0"/>
              </a:rPr>
              <a:t> </a:t>
            </a:r>
            <a:r>
              <a:rPr lang="en-US" sz="3600" dirty="0" err="1">
                <a:latin typeface="NikoshBAN" pitchFamily="2" charset="0"/>
                <a:cs typeface="NikoshBAN" pitchFamily="2" charset="0"/>
              </a:rPr>
              <a:t>ত্রিভুজের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দুইটি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কোণ</a:t>
            </a:r>
            <a:r>
              <a:rPr lang="en-US" sz="3600" dirty="0">
                <a:latin typeface="NikoshBAN" pitchFamily="2" charset="0"/>
                <a:cs typeface="NikoshBAN" pitchFamily="2" charset="0"/>
              </a:rPr>
              <a:t>  </a:t>
            </a:r>
            <a:r>
              <a:rPr lang="en-US" sz="3600" dirty="0" err="1">
                <a:latin typeface="NikoshBAN" pitchFamily="2" charset="0"/>
                <a:cs typeface="NikoshBAN" pitchFamily="2" charset="0"/>
              </a:rPr>
              <a:t>এবং</a:t>
            </a:r>
            <a:r>
              <a:rPr lang="en-US" sz="3600" dirty="0">
                <a:latin typeface="NikoshBAN" pitchFamily="2" charset="0"/>
                <a:cs typeface="NikoshBAN" pitchFamily="2" charset="0"/>
              </a:rPr>
              <a:t> </a:t>
            </a:r>
            <a:r>
              <a:rPr lang="en-US" sz="3600" dirty="0" err="1">
                <a:latin typeface="NikoshBAN" pitchFamily="2" charset="0"/>
                <a:cs typeface="NikoshBAN" pitchFamily="2" charset="0"/>
              </a:rPr>
              <a:t>এদের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একটির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বিপরীত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বাহু</a:t>
            </a:r>
            <a:r>
              <a:rPr lang="en-US" sz="3600" dirty="0">
                <a:latin typeface="NikoshBAN" pitchFamily="2" charset="0"/>
                <a:cs typeface="NikoshBAN" pitchFamily="2" charset="0"/>
              </a:rPr>
              <a:t>  </a:t>
            </a:r>
            <a:r>
              <a:rPr lang="en-US" sz="3600" dirty="0" err="1">
                <a:latin typeface="NikoshBAN" pitchFamily="2" charset="0"/>
                <a:cs typeface="NikoshBAN" pitchFamily="2" charset="0"/>
              </a:rPr>
              <a:t>দেয়া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আছে</a:t>
            </a:r>
            <a:r>
              <a:rPr lang="en-US" sz="3600" dirty="0">
                <a:latin typeface="NikoshBAN" pitchFamily="2" charset="0"/>
                <a:cs typeface="NikoshBAN" pitchFamily="2" charset="0"/>
              </a:rPr>
              <a:t>, </a:t>
            </a:r>
            <a:r>
              <a:rPr lang="en-US" sz="3600" dirty="0" err="1">
                <a:latin typeface="NikoshBAN" pitchFamily="2" charset="0"/>
                <a:cs typeface="NikoshBAN" pitchFamily="2" charset="0"/>
              </a:rPr>
              <a:t>ত্রিভুজটি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আঁকতে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হবে</a:t>
            </a:r>
            <a:r>
              <a:rPr lang="en-US" sz="3600" dirty="0">
                <a:latin typeface="NikoshBAN" pitchFamily="2" charset="0"/>
                <a:cs typeface="NikoshBAN" pitchFamily="2" charset="0"/>
              </a:rPr>
              <a:t>। </a:t>
            </a:r>
          </a:p>
          <a:p>
            <a:endParaRPr lang="en-US" sz="3600" dirty="0">
              <a:latin typeface="NikoshBAN" pitchFamily="2" charset="0"/>
              <a:cs typeface="NikoshBAN" pitchFamily="2" charset="0"/>
            </a:endParaRPr>
          </a:p>
        </p:txBody>
      </p:sp>
      <p:sp>
        <p:nvSpPr>
          <p:cNvPr id="11" name="Rectangle 10"/>
          <p:cNvSpPr/>
          <p:nvPr/>
        </p:nvSpPr>
        <p:spPr>
          <a:xfrm rot="10800000" flipH="1" flipV="1">
            <a:off x="5492565" y="541876"/>
            <a:ext cx="419236" cy="369332"/>
          </a:xfrm>
          <a:prstGeom prst="rect">
            <a:avLst/>
          </a:prstGeom>
        </p:spPr>
        <p:txBody>
          <a:bodyPr wrap="square">
            <a:spAutoFit/>
          </a:bodyPr>
          <a:lstStyle/>
          <a:p>
            <a:r>
              <a:rPr lang="en-US" dirty="0" smtClean="0"/>
              <a:t>a</a:t>
            </a:r>
            <a:endParaRPr lang="en-US" dirty="0"/>
          </a:p>
        </p:txBody>
      </p:sp>
      <p:cxnSp>
        <p:nvCxnSpPr>
          <p:cNvPr id="36" name="Straight Connector 35"/>
          <p:cNvCxnSpPr/>
          <p:nvPr/>
        </p:nvCxnSpPr>
        <p:spPr>
          <a:xfrm flipV="1">
            <a:off x="5977650" y="725261"/>
            <a:ext cx="2867486" cy="12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430761" y="262187"/>
            <a:ext cx="2209800" cy="1905000"/>
            <a:chOff x="2286000" y="381000"/>
            <a:chExt cx="2209800" cy="1905000"/>
          </a:xfrm>
        </p:grpSpPr>
        <p:grpSp>
          <p:nvGrpSpPr>
            <p:cNvPr id="21" name="Group 20"/>
            <p:cNvGrpSpPr/>
            <p:nvPr/>
          </p:nvGrpSpPr>
          <p:grpSpPr>
            <a:xfrm>
              <a:off x="2604654" y="381000"/>
              <a:ext cx="1891146" cy="1143003"/>
              <a:chOff x="2604654" y="381000"/>
              <a:chExt cx="1891146" cy="1143003"/>
            </a:xfrm>
          </p:grpSpPr>
          <p:cxnSp>
            <p:nvCxnSpPr>
              <p:cNvPr id="38" name="Straight Connector 37"/>
              <p:cNvCxnSpPr/>
              <p:nvPr/>
            </p:nvCxnSpPr>
            <p:spPr>
              <a:xfrm flipV="1">
                <a:off x="2625741" y="1524000"/>
                <a:ext cx="1870059" cy="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604654" y="381000"/>
                <a:ext cx="1433946" cy="1143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Arc 21"/>
            <p:cNvSpPr/>
            <p:nvPr/>
          </p:nvSpPr>
          <p:spPr>
            <a:xfrm rot="17819460">
              <a:off x="3139884" y="842567"/>
              <a:ext cx="621600" cy="860341"/>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a:off x="2286000" y="844074"/>
              <a:ext cx="1381125" cy="144192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 name="Rectangle 29"/>
          <p:cNvSpPr/>
          <p:nvPr/>
        </p:nvSpPr>
        <p:spPr>
          <a:xfrm>
            <a:off x="1353782" y="1217811"/>
            <a:ext cx="346570" cy="369332"/>
          </a:xfrm>
          <a:prstGeom prst="rect">
            <a:avLst/>
          </a:prstGeom>
        </p:spPr>
        <p:txBody>
          <a:bodyPr wrap="none">
            <a:spAutoFit/>
          </a:bodyPr>
          <a:lstStyle/>
          <a:p>
            <a:r>
              <a:rPr lang="en-US" dirty="0" smtClean="0"/>
              <a:t>B</a:t>
            </a:r>
            <a:endParaRPr lang="en-US" dirty="0"/>
          </a:p>
        </p:txBody>
      </p:sp>
      <p:grpSp>
        <p:nvGrpSpPr>
          <p:cNvPr id="24" name="Group 23"/>
          <p:cNvGrpSpPr/>
          <p:nvPr/>
        </p:nvGrpSpPr>
        <p:grpSpPr>
          <a:xfrm>
            <a:off x="3492036" y="25303"/>
            <a:ext cx="3057819" cy="2257242"/>
            <a:chOff x="1437981" y="121526"/>
            <a:chExt cx="3057819" cy="2257242"/>
          </a:xfrm>
        </p:grpSpPr>
        <p:grpSp>
          <p:nvGrpSpPr>
            <p:cNvPr id="25" name="Group 24"/>
            <p:cNvGrpSpPr/>
            <p:nvPr/>
          </p:nvGrpSpPr>
          <p:grpSpPr>
            <a:xfrm>
              <a:off x="2604654" y="121526"/>
              <a:ext cx="1891146" cy="1402477"/>
              <a:chOff x="2604654" y="121526"/>
              <a:chExt cx="1891146" cy="1402477"/>
            </a:xfrm>
          </p:grpSpPr>
          <p:cxnSp>
            <p:nvCxnSpPr>
              <p:cNvPr id="29" name="Straight Connector 28"/>
              <p:cNvCxnSpPr/>
              <p:nvPr/>
            </p:nvCxnSpPr>
            <p:spPr>
              <a:xfrm flipV="1">
                <a:off x="2625741" y="1524000"/>
                <a:ext cx="1870059" cy="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604654" y="121526"/>
                <a:ext cx="128727" cy="1402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Arc 25"/>
            <p:cNvSpPr/>
            <p:nvPr/>
          </p:nvSpPr>
          <p:spPr>
            <a:xfrm rot="16908054">
              <a:off x="2643219" y="528818"/>
              <a:ext cx="621600" cy="860341"/>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a:off x="1437981" y="669237"/>
              <a:ext cx="2118905" cy="1709531"/>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 name="Rectangle 31"/>
          <p:cNvSpPr/>
          <p:nvPr/>
        </p:nvSpPr>
        <p:spPr>
          <a:xfrm>
            <a:off x="4198506" y="1177746"/>
            <a:ext cx="352982" cy="369332"/>
          </a:xfrm>
          <a:prstGeom prst="rect">
            <a:avLst/>
          </a:prstGeom>
        </p:spPr>
        <p:txBody>
          <a:bodyPr wrap="none">
            <a:spAutoFit/>
          </a:bodyPr>
          <a:lstStyle/>
          <a:p>
            <a:r>
              <a:rPr lang="en-US" dirty="0" smtClean="0"/>
              <a:t>A</a:t>
            </a:r>
            <a:endParaRPr lang="en-US" dirty="0"/>
          </a:p>
        </p:txBody>
      </p:sp>
    </p:spTree>
    <p:extLst>
      <p:ext uri="{BB962C8B-B14F-4D97-AF65-F5344CB8AC3E}">
        <p14:creationId xmlns:p14="http://schemas.microsoft.com/office/powerpoint/2010/main" val="9260745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animEffect transition="in" filter="fade">
                                      <p:cBhvr>
                                        <p:cTn id="9" dur="5000"/>
                                        <p:tgtEl>
                                          <p:spTgt spid="8"/>
                                        </p:tgtEl>
                                      </p:cBhvr>
                                    </p:animEffect>
                                    <p:anim calcmode="lin" valueType="num">
                                      <p:cBhvr>
                                        <p:cTn id="10" dur="5000" fill="hold"/>
                                        <p:tgtEl>
                                          <p:spTgt spid="8"/>
                                        </p:tgtEl>
                                        <p:attrNameLst>
                                          <p:attrName>ppt_x</p:attrName>
                                        </p:attrNameLst>
                                      </p:cBhvr>
                                      <p:tavLst>
                                        <p:tav tm="0">
                                          <p:val>
                                            <p:fltVal val="0.5"/>
                                          </p:val>
                                        </p:tav>
                                        <p:tav tm="100000">
                                          <p:val>
                                            <p:strVal val="#ppt_x"/>
                                          </p:val>
                                        </p:tav>
                                      </p:tavLst>
                                    </p:anim>
                                    <p:anim calcmode="lin" valueType="num">
                                      <p:cBhvr>
                                        <p:cTn id="11" dur="5000" fill="hold"/>
                                        <p:tgtEl>
                                          <p:spTgt spid="8"/>
                                        </p:tgtEl>
                                        <p:attrNameLst>
                                          <p:attrName>ppt_y</p:attrName>
                                        </p:attrNameLst>
                                      </p:cBhvr>
                                      <p:tavLst>
                                        <p:tav tm="0">
                                          <p:val>
                                            <p:fltVal val="0.5"/>
                                          </p:val>
                                        </p:tav>
                                        <p:tav tm="100000">
                                          <p:val>
                                            <p:strVal val="#ppt_y"/>
                                          </p:val>
                                        </p:tav>
                                      </p:tavLst>
                                    </p:anim>
                                  </p:childTnLst>
                                </p:cTn>
                              </p:par>
                              <p:par>
                                <p:cTn id="12" presetID="37" presetClass="entr" presetSubtype="0"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900" decel="100000" fill="hold"/>
                                        <p:tgtEl>
                                          <p:spTgt spid="3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900" decel="100000" fill="hold"/>
                                        <p:tgtEl>
                                          <p:spTgt spid="24"/>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30" presetID="26"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1450">
                                          <p:stCondLst>
                                            <p:cond delay="0"/>
                                          </p:stCondLst>
                                        </p:cTn>
                                        <p:tgtEl>
                                          <p:spTgt spid="32"/>
                                        </p:tgtEl>
                                      </p:cBhvr>
                                    </p:animEffect>
                                    <p:anim calcmode="lin" valueType="num">
                                      <p:cBhvr>
                                        <p:cTn id="33" dur="4555"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4" dur="1660"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5" dur="1660" tmFilter="0, 0; 0.125,0.2665; 0.25,0.4; 0.375,0.465; 0.5,0.5;  0.625,0.535; 0.75,0.6; 0.875,0.7335; 1,1">
                                          <p:stCondLst>
                                            <p:cond delay="1660"/>
                                          </p:stCondLst>
                                        </p:cTn>
                                        <p:tgtEl>
                                          <p:spTgt spid="32"/>
                                        </p:tgtEl>
                                        <p:attrNameLst>
                                          <p:attrName>ppt_y</p:attrName>
                                        </p:attrNameLst>
                                      </p:cBhvr>
                                      <p:tavLst>
                                        <p:tav tm="0" fmla="#ppt_y-sin(pi*$)/9">
                                          <p:val>
                                            <p:fltVal val="0"/>
                                          </p:val>
                                        </p:tav>
                                        <p:tav tm="100000">
                                          <p:val>
                                            <p:fltVal val="1"/>
                                          </p:val>
                                        </p:tav>
                                      </p:tavLst>
                                    </p:anim>
                                    <p:anim calcmode="lin" valueType="num">
                                      <p:cBhvr>
                                        <p:cTn id="36" dur="830" tmFilter="0, 0; 0.125,0.2665; 0.25,0.4; 0.375,0.465; 0.5,0.5;  0.625,0.535; 0.75,0.6; 0.875,0.7335; 1,1">
                                          <p:stCondLst>
                                            <p:cond delay="3310"/>
                                          </p:stCondLst>
                                        </p:cTn>
                                        <p:tgtEl>
                                          <p:spTgt spid="32"/>
                                        </p:tgtEl>
                                        <p:attrNameLst>
                                          <p:attrName>ppt_y</p:attrName>
                                        </p:attrNameLst>
                                      </p:cBhvr>
                                      <p:tavLst>
                                        <p:tav tm="0" fmla="#ppt_y-sin(pi*$)/27">
                                          <p:val>
                                            <p:fltVal val="0"/>
                                          </p:val>
                                        </p:tav>
                                        <p:tav tm="100000">
                                          <p:val>
                                            <p:fltVal val="1"/>
                                          </p:val>
                                        </p:tav>
                                      </p:tavLst>
                                    </p:anim>
                                    <p:anim calcmode="lin" valueType="num">
                                      <p:cBhvr>
                                        <p:cTn id="37" dur="410" tmFilter="0, 0; 0.125,0.2665; 0.25,0.4; 0.375,0.465; 0.5,0.5;  0.625,0.535; 0.75,0.6; 0.875,0.7335; 1,1">
                                          <p:stCondLst>
                                            <p:cond delay="4140"/>
                                          </p:stCondLst>
                                        </p:cTn>
                                        <p:tgtEl>
                                          <p:spTgt spid="32"/>
                                        </p:tgtEl>
                                        <p:attrNameLst>
                                          <p:attrName>ppt_y</p:attrName>
                                        </p:attrNameLst>
                                      </p:cBhvr>
                                      <p:tavLst>
                                        <p:tav tm="0" fmla="#ppt_y-sin(pi*$)/81">
                                          <p:val>
                                            <p:fltVal val="0"/>
                                          </p:val>
                                        </p:tav>
                                        <p:tav tm="100000">
                                          <p:val>
                                            <p:fltVal val="1"/>
                                          </p:val>
                                        </p:tav>
                                      </p:tavLst>
                                    </p:anim>
                                    <p:animScale>
                                      <p:cBhvr>
                                        <p:cTn id="38" dur="65">
                                          <p:stCondLst>
                                            <p:cond delay="1625"/>
                                          </p:stCondLst>
                                        </p:cTn>
                                        <p:tgtEl>
                                          <p:spTgt spid="32"/>
                                        </p:tgtEl>
                                      </p:cBhvr>
                                      <p:to x="100000" y="60000"/>
                                    </p:animScale>
                                    <p:animScale>
                                      <p:cBhvr>
                                        <p:cTn id="39" dur="415" decel="50000">
                                          <p:stCondLst>
                                            <p:cond delay="1690"/>
                                          </p:stCondLst>
                                        </p:cTn>
                                        <p:tgtEl>
                                          <p:spTgt spid="32"/>
                                        </p:tgtEl>
                                      </p:cBhvr>
                                      <p:to x="100000" y="100000"/>
                                    </p:animScale>
                                    <p:animScale>
                                      <p:cBhvr>
                                        <p:cTn id="40" dur="65">
                                          <p:stCondLst>
                                            <p:cond delay="3280"/>
                                          </p:stCondLst>
                                        </p:cTn>
                                        <p:tgtEl>
                                          <p:spTgt spid="32"/>
                                        </p:tgtEl>
                                      </p:cBhvr>
                                      <p:to x="100000" y="80000"/>
                                    </p:animScale>
                                    <p:animScale>
                                      <p:cBhvr>
                                        <p:cTn id="41" dur="415" decel="50000">
                                          <p:stCondLst>
                                            <p:cond delay="3345"/>
                                          </p:stCondLst>
                                        </p:cTn>
                                        <p:tgtEl>
                                          <p:spTgt spid="32"/>
                                        </p:tgtEl>
                                      </p:cBhvr>
                                      <p:to x="100000" y="100000"/>
                                    </p:animScale>
                                    <p:animScale>
                                      <p:cBhvr>
                                        <p:cTn id="42" dur="65">
                                          <p:stCondLst>
                                            <p:cond delay="4105"/>
                                          </p:stCondLst>
                                        </p:cTn>
                                        <p:tgtEl>
                                          <p:spTgt spid="32"/>
                                        </p:tgtEl>
                                      </p:cBhvr>
                                      <p:to x="100000" y="90000"/>
                                    </p:animScale>
                                    <p:animScale>
                                      <p:cBhvr>
                                        <p:cTn id="43" dur="415" decel="50000">
                                          <p:stCondLst>
                                            <p:cond delay="4170"/>
                                          </p:stCondLst>
                                        </p:cTn>
                                        <p:tgtEl>
                                          <p:spTgt spid="32"/>
                                        </p:tgtEl>
                                      </p:cBhvr>
                                      <p:to x="100000" y="100000"/>
                                    </p:animScale>
                                    <p:animScale>
                                      <p:cBhvr>
                                        <p:cTn id="44" dur="65">
                                          <p:stCondLst>
                                            <p:cond delay="4520"/>
                                          </p:stCondLst>
                                        </p:cTn>
                                        <p:tgtEl>
                                          <p:spTgt spid="32"/>
                                        </p:tgtEl>
                                      </p:cBhvr>
                                      <p:to x="100000" y="95000"/>
                                    </p:animScale>
                                    <p:animScale>
                                      <p:cBhvr>
                                        <p:cTn id="45" dur="415" decel="50000">
                                          <p:stCondLst>
                                            <p:cond delay="4585"/>
                                          </p:stCondLst>
                                        </p:cTn>
                                        <p:tgtEl>
                                          <p:spTgt spid="32"/>
                                        </p:tgtEl>
                                      </p:cBhvr>
                                      <p:to x="100000" y="100000"/>
                                    </p:animScale>
                                  </p:childTnLst>
                                </p:cTn>
                              </p:par>
                              <p:par>
                                <p:cTn id="46" presetID="26"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1450">
                                          <p:stCondLst>
                                            <p:cond delay="0"/>
                                          </p:stCondLst>
                                        </p:cTn>
                                        <p:tgtEl>
                                          <p:spTgt spid="11"/>
                                        </p:tgtEl>
                                      </p:cBhvr>
                                    </p:animEffect>
                                    <p:anim calcmode="lin" valueType="num">
                                      <p:cBhvr>
                                        <p:cTn id="49" dur="4555"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0" dur="1660"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1" dur="1660" tmFilter="0, 0; 0.125,0.2665; 0.25,0.4; 0.375,0.465; 0.5,0.5;  0.625,0.535; 0.75,0.6; 0.875,0.7335; 1,1">
                                          <p:stCondLst>
                                            <p:cond delay="1660"/>
                                          </p:stCondLst>
                                        </p:cTn>
                                        <p:tgtEl>
                                          <p:spTgt spid="11"/>
                                        </p:tgtEl>
                                        <p:attrNameLst>
                                          <p:attrName>ppt_y</p:attrName>
                                        </p:attrNameLst>
                                      </p:cBhvr>
                                      <p:tavLst>
                                        <p:tav tm="0" fmla="#ppt_y-sin(pi*$)/9">
                                          <p:val>
                                            <p:fltVal val="0"/>
                                          </p:val>
                                        </p:tav>
                                        <p:tav tm="100000">
                                          <p:val>
                                            <p:fltVal val="1"/>
                                          </p:val>
                                        </p:tav>
                                      </p:tavLst>
                                    </p:anim>
                                    <p:anim calcmode="lin" valueType="num">
                                      <p:cBhvr>
                                        <p:cTn id="52" dur="830" tmFilter="0, 0; 0.125,0.2665; 0.25,0.4; 0.375,0.465; 0.5,0.5;  0.625,0.535; 0.75,0.6; 0.875,0.7335; 1,1">
                                          <p:stCondLst>
                                            <p:cond delay="3310"/>
                                          </p:stCondLst>
                                        </p:cTn>
                                        <p:tgtEl>
                                          <p:spTgt spid="11"/>
                                        </p:tgtEl>
                                        <p:attrNameLst>
                                          <p:attrName>ppt_y</p:attrName>
                                        </p:attrNameLst>
                                      </p:cBhvr>
                                      <p:tavLst>
                                        <p:tav tm="0" fmla="#ppt_y-sin(pi*$)/27">
                                          <p:val>
                                            <p:fltVal val="0"/>
                                          </p:val>
                                        </p:tav>
                                        <p:tav tm="100000">
                                          <p:val>
                                            <p:fltVal val="1"/>
                                          </p:val>
                                        </p:tav>
                                      </p:tavLst>
                                    </p:anim>
                                    <p:anim calcmode="lin" valueType="num">
                                      <p:cBhvr>
                                        <p:cTn id="53" dur="410" tmFilter="0, 0; 0.125,0.2665; 0.25,0.4; 0.375,0.465; 0.5,0.5;  0.625,0.535; 0.75,0.6; 0.875,0.7335; 1,1">
                                          <p:stCondLst>
                                            <p:cond delay="4140"/>
                                          </p:stCondLst>
                                        </p:cTn>
                                        <p:tgtEl>
                                          <p:spTgt spid="11"/>
                                        </p:tgtEl>
                                        <p:attrNameLst>
                                          <p:attrName>ppt_y</p:attrName>
                                        </p:attrNameLst>
                                      </p:cBhvr>
                                      <p:tavLst>
                                        <p:tav tm="0" fmla="#ppt_y-sin(pi*$)/81">
                                          <p:val>
                                            <p:fltVal val="0"/>
                                          </p:val>
                                        </p:tav>
                                        <p:tav tm="100000">
                                          <p:val>
                                            <p:fltVal val="1"/>
                                          </p:val>
                                        </p:tav>
                                      </p:tavLst>
                                    </p:anim>
                                    <p:animScale>
                                      <p:cBhvr>
                                        <p:cTn id="54" dur="65">
                                          <p:stCondLst>
                                            <p:cond delay="1625"/>
                                          </p:stCondLst>
                                        </p:cTn>
                                        <p:tgtEl>
                                          <p:spTgt spid="11"/>
                                        </p:tgtEl>
                                      </p:cBhvr>
                                      <p:to x="100000" y="60000"/>
                                    </p:animScale>
                                    <p:animScale>
                                      <p:cBhvr>
                                        <p:cTn id="55" dur="415" decel="50000">
                                          <p:stCondLst>
                                            <p:cond delay="1690"/>
                                          </p:stCondLst>
                                        </p:cTn>
                                        <p:tgtEl>
                                          <p:spTgt spid="11"/>
                                        </p:tgtEl>
                                      </p:cBhvr>
                                      <p:to x="100000" y="100000"/>
                                    </p:animScale>
                                    <p:animScale>
                                      <p:cBhvr>
                                        <p:cTn id="56" dur="65">
                                          <p:stCondLst>
                                            <p:cond delay="3280"/>
                                          </p:stCondLst>
                                        </p:cTn>
                                        <p:tgtEl>
                                          <p:spTgt spid="11"/>
                                        </p:tgtEl>
                                      </p:cBhvr>
                                      <p:to x="100000" y="80000"/>
                                    </p:animScale>
                                    <p:animScale>
                                      <p:cBhvr>
                                        <p:cTn id="57" dur="415" decel="50000">
                                          <p:stCondLst>
                                            <p:cond delay="3345"/>
                                          </p:stCondLst>
                                        </p:cTn>
                                        <p:tgtEl>
                                          <p:spTgt spid="11"/>
                                        </p:tgtEl>
                                      </p:cBhvr>
                                      <p:to x="100000" y="100000"/>
                                    </p:animScale>
                                    <p:animScale>
                                      <p:cBhvr>
                                        <p:cTn id="58" dur="65">
                                          <p:stCondLst>
                                            <p:cond delay="4105"/>
                                          </p:stCondLst>
                                        </p:cTn>
                                        <p:tgtEl>
                                          <p:spTgt spid="11"/>
                                        </p:tgtEl>
                                      </p:cBhvr>
                                      <p:to x="100000" y="90000"/>
                                    </p:animScale>
                                    <p:animScale>
                                      <p:cBhvr>
                                        <p:cTn id="59" dur="415" decel="50000">
                                          <p:stCondLst>
                                            <p:cond delay="4170"/>
                                          </p:stCondLst>
                                        </p:cTn>
                                        <p:tgtEl>
                                          <p:spTgt spid="11"/>
                                        </p:tgtEl>
                                      </p:cBhvr>
                                      <p:to x="100000" y="100000"/>
                                    </p:animScale>
                                    <p:animScale>
                                      <p:cBhvr>
                                        <p:cTn id="60" dur="65">
                                          <p:stCondLst>
                                            <p:cond delay="4520"/>
                                          </p:stCondLst>
                                        </p:cTn>
                                        <p:tgtEl>
                                          <p:spTgt spid="11"/>
                                        </p:tgtEl>
                                      </p:cBhvr>
                                      <p:to x="100000" y="95000"/>
                                    </p:animScale>
                                    <p:animScale>
                                      <p:cBhvr>
                                        <p:cTn id="61" dur="415" decel="50000">
                                          <p:stCondLst>
                                            <p:cond delay="4585"/>
                                          </p:stCondLst>
                                        </p:cTn>
                                        <p:tgtEl>
                                          <p:spTgt spid="11"/>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1450">
                                          <p:stCondLst>
                                            <p:cond delay="0"/>
                                          </p:stCondLst>
                                        </p:cTn>
                                        <p:tgtEl>
                                          <p:spTgt spid="30"/>
                                        </p:tgtEl>
                                      </p:cBhvr>
                                    </p:animEffect>
                                    <p:anim calcmode="lin" valueType="num">
                                      <p:cBhvr>
                                        <p:cTn id="65" dur="4555"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66" dur="1660"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67" dur="1660" tmFilter="0, 0; 0.125,0.2665; 0.25,0.4; 0.375,0.465; 0.5,0.5;  0.625,0.535; 0.75,0.6; 0.875,0.7335; 1,1">
                                          <p:stCondLst>
                                            <p:cond delay="1660"/>
                                          </p:stCondLst>
                                        </p:cTn>
                                        <p:tgtEl>
                                          <p:spTgt spid="30"/>
                                        </p:tgtEl>
                                        <p:attrNameLst>
                                          <p:attrName>ppt_y</p:attrName>
                                        </p:attrNameLst>
                                      </p:cBhvr>
                                      <p:tavLst>
                                        <p:tav tm="0" fmla="#ppt_y-sin(pi*$)/9">
                                          <p:val>
                                            <p:fltVal val="0"/>
                                          </p:val>
                                        </p:tav>
                                        <p:tav tm="100000">
                                          <p:val>
                                            <p:fltVal val="1"/>
                                          </p:val>
                                        </p:tav>
                                      </p:tavLst>
                                    </p:anim>
                                    <p:anim calcmode="lin" valueType="num">
                                      <p:cBhvr>
                                        <p:cTn id="68" dur="830" tmFilter="0, 0; 0.125,0.2665; 0.25,0.4; 0.375,0.465; 0.5,0.5;  0.625,0.535; 0.75,0.6; 0.875,0.7335; 1,1">
                                          <p:stCondLst>
                                            <p:cond delay="3310"/>
                                          </p:stCondLst>
                                        </p:cTn>
                                        <p:tgtEl>
                                          <p:spTgt spid="30"/>
                                        </p:tgtEl>
                                        <p:attrNameLst>
                                          <p:attrName>ppt_y</p:attrName>
                                        </p:attrNameLst>
                                      </p:cBhvr>
                                      <p:tavLst>
                                        <p:tav tm="0" fmla="#ppt_y-sin(pi*$)/27">
                                          <p:val>
                                            <p:fltVal val="0"/>
                                          </p:val>
                                        </p:tav>
                                        <p:tav tm="100000">
                                          <p:val>
                                            <p:fltVal val="1"/>
                                          </p:val>
                                        </p:tav>
                                      </p:tavLst>
                                    </p:anim>
                                    <p:anim calcmode="lin" valueType="num">
                                      <p:cBhvr>
                                        <p:cTn id="69" dur="410" tmFilter="0, 0; 0.125,0.2665; 0.25,0.4; 0.375,0.465; 0.5,0.5;  0.625,0.535; 0.75,0.6; 0.875,0.7335; 1,1">
                                          <p:stCondLst>
                                            <p:cond delay="4140"/>
                                          </p:stCondLst>
                                        </p:cTn>
                                        <p:tgtEl>
                                          <p:spTgt spid="30"/>
                                        </p:tgtEl>
                                        <p:attrNameLst>
                                          <p:attrName>ppt_y</p:attrName>
                                        </p:attrNameLst>
                                      </p:cBhvr>
                                      <p:tavLst>
                                        <p:tav tm="0" fmla="#ppt_y-sin(pi*$)/81">
                                          <p:val>
                                            <p:fltVal val="0"/>
                                          </p:val>
                                        </p:tav>
                                        <p:tav tm="100000">
                                          <p:val>
                                            <p:fltVal val="1"/>
                                          </p:val>
                                        </p:tav>
                                      </p:tavLst>
                                    </p:anim>
                                    <p:animScale>
                                      <p:cBhvr>
                                        <p:cTn id="70" dur="65">
                                          <p:stCondLst>
                                            <p:cond delay="1625"/>
                                          </p:stCondLst>
                                        </p:cTn>
                                        <p:tgtEl>
                                          <p:spTgt spid="30"/>
                                        </p:tgtEl>
                                      </p:cBhvr>
                                      <p:to x="100000" y="60000"/>
                                    </p:animScale>
                                    <p:animScale>
                                      <p:cBhvr>
                                        <p:cTn id="71" dur="415" decel="50000">
                                          <p:stCondLst>
                                            <p:cond delay="1690"/>
                                          </p:stCondLst>
                                        </p:cTn>
                                        <p:tgtEl>
                                          <p:spTgt spid="30"/>
                                        </p:tgtEl>
                                      </p:cBhvr>
                                      <p:to x="100000" y="100000"/>
                                    </p:animScale>
                                    <p:animScale>
                                      <p:cBhvr>
                                        <p:cTn id="72" dur="65">
                                          <p:stCondLst>
                                            <p:cond delay="3280"/>
                                          </p:stCondLst>
                                        </p:cTn>
                                        <p:tgtEl>
                                          <p:spTgt spid="30"/>
                                        </p:tgtEl>
                                      </p:cBhvr>
                                      <p:to x="100000" y="80000"/>
                                    </p:animScale>
                                    <p:animScale>
                                      <p:cBhvr>
                                        <p:cTn id="73" dur="415" decel="50000">
                                          <p:stCondLst>
                                            <p:cond delay="3345"/>
                                          </p:stCondLst>
                                        </p:cTn>
                                        <p:tgtEl>
                                          <p:spTgt spid="30"/>
                                        </p:tgtEl>
                                      </p:cBhvr>
                                      <p:to x="100000" y="100000"/>
                                    </p:animScale>
                                    <p:animScale>
                                      <p:cBhvr>
                                        <p:cTn id="74" dur="65">
                                          <p:stCondLst>
                                            <p:cond delay="4105"/>
                                          </p:stCondLst>
                                        </p:cTn>
                                        <p:tgtEl>
                                          <p:spTgt spid="30"/>
                                        </p:tgtEl>
                                      </p:cBhvr>
                                      <p:to x="100000" y="90000"/>
                                    </p:animScale>
                                    <p:animScale>
                                      <p:cBhvr>
                                        <p:cTn id="75" dur="415" decel="50000">
                                          <p:stCondLst>
                                            <p:cond delay="4170"/>
                                          </p:stCondLst>
                                        </p:cTn>
                                        <p:tgtEl>
                                          <p:spTgt spid="30"/>
                                        </p:tgtEl>
                                      </p:cBhvr>
                                      <p:to x="100000" y="100000"/>
                                    </p:animScale>
                                    <p:animScale>
                                      <p:cBhvr>
                                        <p:cTn id="76" dur="65">
                                          <p:stCondLst>
                                            <p:cond delay="4520"/>
                                          </p:stCondLst>
                                        </p:cTn>
                                        <p:tgtEl>
                                          <p:spTgt spid="30"/>
                                        </p:tgtEl>
                                      </p:cBhvr>
                                      <p:to x="100000" y="95000"/>
                                    </p:animScale>
                                    <p:animScale>
                                      <p:cBhvr>
                                        <p:cTn id="77" dur="415" decel="50000">
                                          <p:stCondLst>
                                            <p:cond delay="4585"/>
                                          </p:stCondLst>
                                        </p:cTn>
                                        <p:tgtEl>
                                          <p:spTgt spid="30"/>
                                        </p:tgtEl>
                                      </p:cBhvr>
                                      <p:to x="100000" y="100000"/>
                                    </p:animScale>
                                  </p:childTnLst>
                                </p:cTn>
                              </p:par>
                            </p:childTnLst>
                          </p:cTn>
                        </p:par>
                        <p:par>
                          <p:cTn id="78" fill="hold">
                            <p:stCondLst>
                              <p:cond delay="5000"/>
                            </p:stCondLst>
                            <p:childTnLst>
                              <p:par>
                                <p:cTn id="79" presetID="2" presetClass="entr" presetSubtype="8"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0" fill="hold"/>
                                        <p:tgtEl>
                                          <p:spTgt spid="19"/>
                                        </p:tgtEl>
                                        <p:attrNameLst>
                                          <p:attrName>ppt_x</p:attrName>
                                        </p:attrNameLst>
                                      </p:cBhvr>
                                      <p:tavLst>
                                        <p:tav tm="0">
                                          <p:val>
                                            <p:strVal val="0-#ppt_w/2"/>
                                          </p:val>
                                        </p:tav>
                                        <p:tav tm="100000">
                                          <p:val>
                                            <p:strVal val="#ppt_x"/>
                                          </p:val>
                                        </p:tav>
                                      </p:tavLst>
                                    </p:anim>
                                    <p:anim calcmode="lin" valueType="num">
                                      <p:cBhvr additive="base">
                                        <p:cTn id="82" dur="5000" fill="hold"/>
                                        <p:tgtEl>
                                          <p:spTgt spid="19"/>
                                        </p:tgtEl>
                                        <p:attrNameLst>
                                          <p:attrName>ppt_y</p:attrName>
                                        </p:attrNameLst>
                                      </p:cBhvr>
                                      <p:tavLst>
                                        <p:tav tm="0">
                                          <p:val>
                                            <p:strVal val="#ppt_y"/>
                                          </p:val>
                                        </p:tav>
                                        <p:tav tm="100000">
                                          <p:val>
                                            <p:strVal val="#ppt_y"/>
                                          </p:val>
                                        </p:tav>
                                      </p:tavLst>
                                    </p:anim>
                                  </p:childTnLst>
                                </p:cTn>
                              </p:par>
                            </p:childTnLst>
                          </p:cTn>
                        </p:par>
                        <p:par>
                          <p:cTn id="83" fill="hold">
                            <p:stCondLst>
                              <p:cond delay="10000"/>
                            </p:stCondLst>
                            <p:childTnLst>
                              <p:par>
                                <p:cTn id="84" presetID="2" presetClass="exit" presetSubtype="8" fill="hold" grpId="1" nodeType="afterEffect">
                                  <p:stCondLst>
                                    <p:cond delay="7500"/>
                                  </p:stCondLst>
                                  <p:childTnLst>
                                    <p:anim calcmode="lin" valueType="num">
                                      <p:cBhvr additive="base">
                                        <p:cTn id="85" dur="5000"/>
                                        <p:tgtEl>
                                          <p:spTgt spid="19"/>
                                        </p:tgtEl>
                                        <p:attrNameLst>
                                          <p:attrName>ppt_x</p:attrName>
                                        </p:attrNameLst>
                                      </p:cBhvr>
                                      <p:tavLst>
                                        <p:tav tm="0">
                                          <p:val>
                                            <p:strVal val="ppt_x"/>
                                          </p:val>
                                        </p:tav>
                                        <p:tav tm="100000">
                                          <p:val>
                                            <p:strVal val="0-ppt_w/2"/>
                                          </p:val>
                                        </p:tav>
                                      </p:tavLst>
                                    </p:anim>
                                    <p:anim calcmode="lin" valueType="num">
                                      <p:cBhvr additive="base">
                                        <p:cTn id="86" dur="5000"/>
                                        <p:tgtEl>
                                          <p:spTgt spid="19"/>
                                        </p:tgtEl>
                                        <p:attrNameLst>
                                          <p:attrName>ppt_y</p:attrName>
                                        </p:attrNameLst>
                                      </p:cBhvr>
                                      <p:tavLst>
                                        <p:tav tm="0">
                                          <p:val>
                                            <p:strVal val="ppt_y"/>
                                          </p:val>
                                        </p:tav>
                                        <p:tav tm="100000">
                                          <p:val>
                                            <p:strVal val="ppt_y"/>
                                          </p:val>
                                        </p:tav>
                                      </p:tavLst>
                                    </p:anim>
                                    <p:set>
                                      <p:cBhvr>
                                        <p:cTn id="87" dur="1" fill="hold">
                                          <p:stCondLst>
                                            <p:cond delay="4999"/>
                                          </p:stCondLst>
                                        </p:cTn>
                                        <p:tgtEl>
                                          <p:spTgt spid="19"/>
                                        </p:tgtEl>
                                        <p:attrNameLst>
                                          <p:attrName>style.visibility</p:attrName>
                                        </p:attrNameLst>
                                      </p:cBhvr>
                                      <p:to>
                                        <p:strVal val="hidden"/>
                                      </p:to>
                                    </p:set>
                                  </p:childTnLst>
                                </p:cTn>
                              </p:par>
                              <p:par>
                                <p:cTn id="88" presetID="53" presetClass="entr" presetSubtype="528" repeatCount="2000" fill="hold" nodeType="with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p:cTn id="90" dur="2000" fill="hold"/>
                                        <p:tgtEl>
                                          <p:spTgt spid="7"/>
                                        </p:tgtEl>
                                        <p:attrNameLst>
                                          <p:attrName>ppt_w</p:attrName>
                                        </p:attrNameLst>
                                      </p:cBhvr>
                                      <p:tavLst>
                                        <p:tav tm="0">
                                          <p:val>
                                            <p:fltVal val="0"/>
                                          </p:val>
                                        </p:tav>
                                        <p:tav tm="100000">
                                          <p:val>
                                            <p:strVal val="#ppt_w"/>
                                          </p:val>
                                        </p:tav>
                                      </p:tavLst>
                                    </p:anim>
                                    <p:anim calcmode="lin" valueType="num">
                                      <p:cBhvr>
                                        <p:cTn id="91" dur="2000" fill="hold"/>
                                        <p:tgtEl>
                                          <p:spTgt spid="7"/>
                                        </p:tgtEl>
                                        <p:attrNameLst>
                                          <p:attrName>ppt_h</p:attrName>
                                        </p:attrNameLst>
                                      </p:cBhvr>
                                      <p:tavLst>
                                        <p:tav tm="0">
                                          <p:val>
                                            <p:fltVal val="0"/>
                                          </p:val>
                                        </p:tav>
                                        <p:tav tm="100000">
                                          <p:val>
                                            <p:strVal val="#ppt_h"/>
                                          </p:val>
                                        </p:tav>
                                      </p:tavLst>
                                    </p:anim>
                                    <p:animEffect transition="in" filter="fade">
                                      <p:cBhvr>
                                        <p:cTn id="92" dur="2000"/>
                                        <p:tgtEl>
                                          <p:spTgt spid="7"/>
                                        </p:tgtEl>
                                      </p:cBhvr>
                                    </p:animEffect>
                                    <p:anim calcmode="lin" valueType="num">
                                      <p:cBhvr>
                                        <p:cTn id="93" dur="2000" fill="hold"/>
                                        <p:tgtEl>
                                          <p:spTgt spid="7"/>
                                        </p:tgtEl>
                                        <p:attrNameLst>
                                          <p:attrName>ppt_x</p:attrName>
                                        </p:attrNameLst>
                                      </p:cBhvr>
                                      <p:tavLst>
                                        <p:tav tm="0">
                                          <p:val>
                                            <p:fltVal val="0.5"/>
                                          </p:val>
                                        </p:tav>
                                        <p:tav tm="100000">
                                          <p:val>
                                            <p:strVal val="#ppt_x"/>
                                          </p:val>
                                        </p:tav>
                                      </p:tavLst>
                                    </p:anim>
                                    <p:anim calcmode="lin" valueType="num">
                                      <p:cBhvr>
                                        <p:cTn id="94" dur="2000" fill="hold"/>
                                        <p:tgtEl>
                                          <p:spTgt spid="7"/>
                                        </p:tgtEl>
                                        <p:attrNameLst>
                                          <p:attrName>ppt_y</p:attrName>
                                        </p:attrNameLst>
                                      </p:cBhvr>
                                      <p:tavLst>
                                        <p:tav tm="0">
                                          <p:val>
                                            <p:fltVal val="0.5"/>
                                          </p:val>
                                        </p:tav>
                                        <p:tav tm="100000">
                                          <p:val>
                                            <p:strVal val="#ppt_y"/>
                                          </p:val>
                                        </p:tav>
                                      </p:tavLst>
                                    </p:anim>
                                  </p:childTnLst>
                                </p:cTn>
                              </p:par>
                            </p:childTnLst>
                          </p:cTn>
                        </p:par>
                        <p:par>
                          <p:cTn id="95" fill="hold">
                            <p:stCondLst>
                              <p:cond delay="22500"/>
                            </p:stCondLst>
                            <p:childTnLst>
                              <p:par>
                                <p:cTn id="96" presetID="53" presetClass="exit" presetSubtype="544" fill="hold" grpId="1" nodeType="afterEffect">
                                  <p:stCondLst>
                                    <p:cond delay="0"/>
                                  </p:stCondLst>
                                  <p:childTnLst>
                                    <p:anim calcmode="lin" valueType="num">
                                      <p:cBhvr>
                                        <p:cTn id="97" dur="5000"/>
                                        <p:tgtEl>
                                          <p:spTgt spid="8"/>
                                        </p:tgtEl>
                                        <p:attrNameLst>
                                          <p:attrName>ppt_w</p:attrName>
                                        </p:attrNameLst>
                                      </p:cBhvr>
                                      <p:tavLst>
                                        <p:tav tm="0">
                                          <p:val>
                                            <p:strVal val="ppt_w"/>
                                          </p:val>
                                        </p:tav>
                                        <p:tav tm="100000">
                                          <p:val>
                                            <p:fltVal val="0"/>
                                          </p:val>
                                        </p:tav>
                                      </p:tavLst>
                                    </p:anim>
                                    <p:anim calcmode="lin" valueType="num">
                                      <p:cBhvr>
                                        <p:cTn id="98" dur="5000"/>
                                        <p:tgtEl>
                                          <p:spTgt spid="8"/>
                                        </p:tgtEl>
                                        <p:attrNameLst>
                                          <p:attrName>ppt_h</p:attrName>
                                        </p:attrNameLst>
                                      </p:cBhvr>
                                      <p:tavLst>
                                        <p:tav tm="0">
                                          <p:val>
                                            <p:strVal val="ppt_h"/>
                                          </p:val>
                                        </p:tav>
                                        <p:tav tm="100000">
                                          <p:val>
                                            <p:fltVal val="0"/>
                                          </p:val>
                                        </p:tav>
                                      </p:tavLst>
                                    </p:anim>
                                    <p:animEffect transition="out" filter="fade">
                                      <p:cBhvr>
                                        <p:cTn id="99" dur="5000"/>
                                        <p:tgtEl>
                                          <p:spTgt spid="8"/>
                                        </p:tgtEl>
                                      </p:cBhvr>
                                    </p:animEffect>
                                    <p:anim calcmode="lin" valueType="num">
                                      <p:cBhvr>
                                        <p:cTn id="100" dur="5000"/>
                                        <p:tgtEl>
                                          <p:spTgt spid="8"/>
                                        </p:tgtEl>
                                        <p:attrNameLst>
                                          <p:attrName>ppt_x</p:attrName>
                                        </p:attrNameLst>
                                      </p:cBhvr>
                                      <p:tavLst>
                                        <p:tav tm="0">
                                          <p:val>
                                            <p:strVal val="ppt_x"/>
                                          </p:val>
                                        </p:tav>
                                        <p:tav tm="100000">
                                          <p:val>
                                            <p:fltVal val="0.5"/>
                                          </p:val>
                                        </p:tav>
                                      </p:tavLst>
                                    </p:anim>
                                    <p:anim calcmode="lin" valueType="num">
                                      <p:cBhvr>
                                        <p:cTn id="101" dur="5000"/>
                                        <p:tgtEl>
                                          <p:spTgt spid="8"/>
                                        </p:tgtEl>
                                        <p:attrNameLst>
                                          <p:attrName>ppt_y</p:attrName>
                                        </p:attrNameLst>
                                      </p:cBhvr>
                                      <p:tavLst>
                                        <p:tav tm="0">
                                          <p:val>
                                            <p:strVal val="ppt_y"/>
                                          </p:val>
                                        </p:tav>
                                        <p:tav tm="100000">
                                          <p:val>
                                            <p:fltVal val="0.5"/>
                                          </p:val>
                                        </p:tav>
                                      </p:tavLst>
                                    </p:anim>
                                    <p:set>
                                      <p:cBhvr>
                                        <p:cTn id="102" dur="1" fill="hold">
                                          <p:stCondLst>
                                            <p:cond delay="4999"/>
                                          </p:stCondLst>
                                        </p:cTn>
                                        <p:tgtEl>
                                          <p:spTgt spid="8"/>
                                        </p:tgtEl>
                                        <p:attrNameLst>
                                          <p:attrName>style.visibility</p:attrName>
                                        </p:attrNameLst>
                                      </p:cBhvr>
                                      <p:to>
                                        <p:strVal val="hidden"/>
                                      </p:to>
                                    </p:set>
                                  </p:childTnLst>
                                </p:cTn>
                              </p:par>
                              <p:par>
                                <p:cTn id="103" presetID="53" presetClass="exit" presetSubtype="544" fill="hold" nodeType="withEffect">
                                  <p:stCondLst>
                                    <p:cond delay="10500"/>
                                  </p:stCondLst>
                                  <p:childTnLst>
                                    <p:anim calcmode="lin" valueType="num">
                                      <p:cBhvr>
                                        <p:cTn id="104" dur="5000"/>
                                        <p:tgtEl>
                                          <p:spTgt spid="7"/>
                                        </p:tgtEl>
                                        <p:attrNameLst>
                                          <p:attrName>ppt_w</p:attrName>
                                        </p:attrNameLst>
                                      </p:cBhvr>
                                      <p:tavLst>
                                        <p:tav tm="0">
                                          <p:val>
                                            <p:strVal val="ppt_w"/>
                                          </p:val>
                                        </p:tav>
                                        <p:tav tm="100000">
                                          <p:val>
                                            <p:fltVal val="0"/>
                                          </p:val>
                                        </p:tav>
                                      </p:tavLst>
                                    </p:anim>
                                    <p:anim calcmode="lin" valueType="num">
                                      <p:cBhvr>
                                        <p:cTn id="105" dur="5000"/>
                                        <p:tgtEl>
                                          <p:spTgt spid="7"/>
                                        </p:tgtEl>
                                        <p:attrNameLst>
                                          <p:attrName>ppt_h</p:attrName>
                                        </p:attrNameLst>
                                      </p:cBhvr>
                                      <p:tavLst>
                                        <p:tav tm="0">
                                          <p:val>
                                            <p:strVal val="ppt_h"/>
                                          </p:val>
                                        </p:tav>
                                        <p:tav tm="100000">
                                          <p:val>
                                            <p:fltVal val="0"/>
                                          </p:val>
                                        </p:tav>
                                      </p:tavLst>
                                    </p:anim>
                                    <p:animEffect transition="out" filter="fade">
                                      <p:cBhvr>
                                        <p:cTn id="106" dur="5000"/>
                                        <p:tgtEl>
                                          <p:spTgt spid="7"/>
                                        </p:tgtEl>
                                      </p:cBhvr>
                                    </p:animEffect>
                                    <p:anim calcmode="lin" valueType="num">
                                      <p:cBhvr>
                                        <p:cTn id="107" dur="5000"/>
                                        <p:tgtEl>
                                          <p:spTgt spid="7"/>
                                        </p:tgtEl>
                                        <p:attrNameLst>
                                          <p:attrName>ppt_x</p:attrName>
                                        </p:attrNameLst>
                                      </p:cBhvr>
                                      <p:tavLst>
                                        <p:tav tm="0">
                                          <p:val>
                                            <p:strVal val="ppt_x"/>
                                          </p:val>
                                        </p:tav>
                                        <p:tav tm="100000">
                                          <p:val>
                                            <p:fltVal val="0.5"/>
                                          </p:val>
                                        </p:tav>
                                      </p:tavLst>
                                    </p:anim>
                                    <p:anim calcmode="lin" valueType="num">
                                      <p:cBhvr>
                                        <p:cTn id="108" dur="5000"/>
                                        <p:tgtEl>
                                          <p:spTgt spid="7"/>
                                        </p:tgtEl>
                                        <p:attrNameLst>
                                          <p:attrName>ppt_y</p:attrName>
                                        </p:attrNameLst>
                                      </p:cBhvr>
                                      <p:tavLst>
                                        <p:tav tm="0">
                                          <p:val>
                                            <p:strVal val="ppt_y"/>
                                          </p:val>
                                        </p:tav>
                                        <p:tav tm="100000">
                                          <p:val>
                                            <p:fltVal val="0.5"/>
                                          </p:val>
                                        </p:tav>
                                      </p:tavLst>
                                    </p:anim>
                                    <p:set>
                                      <p:cBhvr>
                                        <p:cTn id="109" dur="1" fill="hold">
                                          <p:stCondLst>
                                            <p:cond delay="4999"/>
                                          </p:stCondLst>
                                        </p:cTn>
                                        <p:tgtEl>
                                          <p:spTgt spid="7"/>
                                        </p:tgtEl>
                                        <p:attrNameLst>
                                          <p:attrName>style.visibility</p:attrName>
                                        </p:attrNameLst>
                                      </p:cBhvr>
                                      <p:to>
                                        <p:strVal val="hidden"/>
                                      </p:to>
                                    </p:set>
                                  </p:childTnLst>
                                </p:cTn>
                              </p:par>
                              <p:par>
                                <p:cTn id="110" presetID="55" presetClass="exit" presetSubtype="0" fill="hold" nodeType="withEffect">
                                  <p:stCondLst>
                                    <p:cond delay="10500"/>
                                  </p:stCondLst>
                                  <p:childTnLst>
                                    <p:anim calcmode="lin" valueType="num">
                                      <p:cBhvr>
                                        <p:cTn id="111" dur="5000"/>
                                        <p:tgtEl>
                                          <p:spTgt spid="24"/>
                                        </p:tgtEl>
                                        <p:attrNameLst>
                                          <p:attrName>ppt_w</p:attrName>
                                        </p:attrNameLst>
                                      </p:cBhvr>
                                      <p:tavLst>
                                        <p:tav tm="0">
                                          <p:val>
                                            <p:strVal val="ppt_w"/>
                                          </p:val>
                                        </p:tav>
                                        <p:tav tm="100000">
                                          <p:val>
                                            <p:strVal val="ppt_w*0.70"/>
                                          </p:val>
                                        </p:tav>
                                      </p:tavLst>
                                    </p:anim>
                                    <p:anim calcmode="lin" valueType="num">
                                      <p:cBhvr>
                                        <p:cTn id="112" dur="5000"/>
                                        <p:tgtEl>
                                          <p:spTgt spid="24"/>
                                        </p:tgtEl>
                                        <p:attrNameLst>
                                          <p:attrName>ppt_h</p:attrName>
                                        </p:attrNameLst>
                                      </p:cBhvr>
                                      <p:tavLst>
                                        <p:tav tm="0">
                                          <p:val>
                                            <p:strVal val="ppt_h"/>
                                          </p:val>
                                        </p:tav>
                                        <p:tav tm="100000">
                                          <p:val>
                                            <p:strVal val="ppt_h"/>
                                          </p:val>
                                        </p:tav>
                                      </p:tavLst>
                                    </p:anim>
                                    <p:animEffect transition="out" filter="fade">
                                      <p:cBhvr>
                                        <p:cTn id="113" dur="5000"/>
                                        <p:tgtEl>
                                          <p:spTgt spid="24"/>
                                        </p:tgtEl>
                                      </p:cBhvr>
                                    </p:animEffect>
                                    <p:set>
                                      <p:cBhvr>
                                        <p:cTn id="114" dur="1" fill="hold">
                                          <p:stCondLst>
                                            <p:cond delay="4999"/>
                                          </p:stCondLst>
                                        </p:cTn>
                                        <p:tgtEl>
                                          <p:spTgt spid="24"/>
                                        </p:tgtEl>
                                        <p:attrNameLst>
                                          <p:attrName>style.visibility</p:attrName>
                                        </p:attrNameLst>
                                      </p:cBhvr>
                                      <p:to>
                                        <p:strVal val="hidden"/>
                                      </p:to>
                                    </p:set>
                                  </p:childTnLst>
                                </p:cTn>
                              </p:par>
                              <p:par>
                                <p:cTn id="115" presetID="55" presetClass="exit" presetSubtype="0" fill="hold" grpId="1" nodeType="withEffect">
                                  <p:stCondLst>
                                    <p:cond delay="10500"/>
                                  </p:stCondLst>
                                  <p:childTnLst>
                                    <p:anim calcmode="lin" valueType="num">
                                      <p:cBhvr>
                                        <p:cTn id="116" dur="5000"/>
                                        <p:tgtEl>
                                          <p:spTgt spid="32"/>
                                        </p:tgtEl>
                                        <p:attrNameLst>
                                          <p:attrName>ppt_w</p:attrName>
                                        </p:attrNameLst>
                                      </p:cBhvr>
                                      <p:tavLst>
                                        <p:tav tm="0">
                                          <p:val>
                                            <p:strVal val="ppt_w"/>
                                          </p:val>
                                        </p:tav>
                                        <p:tav tm="100000">
                                          <p:val>
                                            <p:strVal val="ppt_w*0.70"/>
                                          </p:val>
                                        </p:tav>
                                      </p:tavLst>
                                    </p:anim>
                                    <p:anim calcmode="lin" valueType="num">
                                      <p:cBhvr>
                                        <p:cTn id="117" dur="5000"/>
                                        <p:tgtEl>
                                          <p:spTgt spid="32"/>
                                        </p:tgtEl>
                                        <p:attrNameLst>
                                          <p:attrName>ppt_h</p:attrName>
                                        </p:attrNameLst>
                                      </p:cBhvr>
                                      <p:tavLst>
                                        <p:tav tm="0">
                                          <p:val>
                                            <p:strVal val="ppt_h"/>
                                          </p:val>
                                        </p:tav>
                                        <p:tav tm="100000">
                                          <p:val>
                                            <p:strVal val="ppt_h"/>
                                          </p:val>
                                        </p:tav>
                                      </p:tavLst>
                                    </p:anim>
                                    <p:animEffect transition="out" filter="fade">
                                      <p:cBhvr>
                                        <p:cTn id="118" dur="5000"/>
                                        <p:tgtEl>
                                          <p:spTgt spid="32"/>
                                        </p:tgtEl>
                                      </p:cBhvr>
                                    </p:animEffect>
                                    <p:set>
                                      <p:cBhvr>
                                        <p:cTn id="119" dur="1" fill="hold">
                                          <p:stCondLst>
                                            <p:cond delay="4999"/>
                                          </p:stCondLst>
                                        </p:cTn>
                                        <p:tgtEl>
                                          <p:spTgt spid="32"/>
                                        </p:tgtEl>
                                        <p:attrNameLst>
                                          <p:attrName>style.visibility</p:attrName>
                                        </p:attrNameLst>
                                      </p:cBhvr>
                                      <p:to>
                                        <p:strVal val="hidden"/>
                                      </p:to>
                                    </p:set>
                                  </p:childTnLst>
                                </p:cTn>
                              </p:par>
                              <p:par>
                                <p:cTn id="120" presetID="55" presetClass="exit" presetSubtype="0" fill="hold" nodeType="withEffect">
                                  <p:stCondLst>
                                    <p:cond delay="10500"/>
                                  </p:stCondLst>
                                  <p:childTnLst>
                                    <p:anim calcmode="lin" valueType="num">
                                      <p:cBhvr>
                                        <p:cTn id="121" dur="5000"/>
                                        <p:tgtEl>
                                          <p:spTgt spid="36"/>
                                        </p:tgtEl>
                                        <p:attrNameLst>
                                          <p:attrName>ppt_w</p:attrName>
                                        </p:attrNameLst>
                                      </p:cBhvr>
                                      <p:tavLst>
                                        <p:tav tm="0">
                                          <p:val>
                                            <p:strVal val="ppt_w"/>
                                          </p:val>
                                        </p:tav>
                                        <p:tav tm="100000">
                                          <p:val>
                                            <p:strVal val="ppt_w*0.70"/>
                                          </p:val>
                                        </p:tav>
                                      </p:tavLst>
                                    </p:anim>
                                    <p:anim calcmode="lin" valueType="num">
                                      <p:cBhvr>
                                        <p:cTn id="122" dur="5000"/>
                                        <p:tgtEl>
                                          <p:spTgt spid="36"/>
                                        </p:tgtEl>
                                        <p:attrNameLst>
                                          <p:attrName>ppt_h</p:attrName>
                                        </p:attrNameLst>
                                      </p:cBhvr>
                                      <p:tavLst>
                                        <p:tav tm="0">
                                          <p:val>
                                            <p:strVal val="ppt_h"/>
                                          </p:val>
                                        </p:tav>
                                        <p:tav tm="100000">
                                          <p:val>
                                            <p:strVal val="ppt_h"/>
                                          </p:val>
                                        </p:tav>
                                      </p:tavLst>
                                    </p:anim>
                                    <p:animEffect transition="out" filter="fade">
                                      <p:cBhvr>
                                        <p:cTn id="123" dur="5000"/>
                                        <p:tgtEl>
                                          <p:spTgt spid="36"/>
                                        </p:tgtEl>
                                      </p:cBhvr>
                                    </p:animEffect>
                                    <p:set>
                                      <p:cBhvr>
                                        <p:cTn id="124" dur="1" fill="hold">
                                          <p:stCondLst>
                                            <p:cond delay="4999"/>
                                          </p:stCondLst>
                                        </p:cTn>
                                        <p:tgtEl>
                                          <p:spTgt spid="36"/>
                                        </p:tgtEl>
                                        <p:attrNameLst>
                                          <p:attrName>style.visibility</p:attrName>
                                        </p:attrNameLst>
                                      </p:cBhvr>
                                      <p:to>
                                        <p:strVal val="hidden"/>
                                      </p:to>
                                    </p:set>
                                  </p:childTnLst>
                                </p:cTn>
                              </p:par>
                              <p:par>
                                <p:cTn id="125" presetID="55" presetClass="exit" presetSubtype="0" fill="hold" nodeType="withEffect">
                                  <p:stCondLst>
                                    <p:cond delay="10500"/>
                                  </p:stCondLst>
                                  <p:childTnLst>
                                    <p:anim calcmode="lin" valueType="num">
                                      <p:cBhvr>
                                        <p:cTn id="126" dur="5000"/>
                                        <p:tgtEl>
                                          <p:spTgt spid="23"/>
                                        </p:tgtEl>
                                        <p:attrNameLst>
                                          <p:attrName>ppt_w</p:attrName>
                                        </p:attrNameLst>
                                      </p:cBhvr>
                                      <p:tavLst>
                                        <p:tav tm="0">
                                          <p:val>
                                            <p:strVal val="ppt_w"/>
                                          </p:val>
                                        </p:tav>
                                        <p:tav tm="100000">
                                          <p:val>
                                            <p:strVal val="ppt_w*0.70"/>
                                          </p:val>
                                        </p:tav>
                                      </p:tavLst>
                                    </p:anim>
                                    <p:anim calcmode="lin" valueType="num">
                                      <p:cBhvr>
                                        <p:cTn id="127" dur="5000"/>
                                        <p:tgtEl>
                                          <p:spTgt spid="23"/>
                                        </p:tgtEl>
                                        <p:attrNameLst>
                                          <p:attrName>ppt_h</p:attrName>
                                        </p:attrNameLst>
                                      </p:cBhvr>
                                      <p:tavLst>
                                        <p:tav tm="0">
                                          <p:val>
                                            <p:strVal val="ppt_h"/>
                                          </p:val>
                                        </p:tav>
                                        <p:tav tm="100000">
                                          <p:val>
                                            <p:strVal val="ppt_h"/>
                                          </p:val>
                                        </p:tav>
                                      </p:tavLst>
                                    </p:anim>
                                    <p:animEffect transition="out" filter="fade">
                                      <p:cBhvr>
                                        <p:cTn id="128" dur="5000"/>
                                        <p:tgtEl>
                                          <p:spTgt spid="23"/>
                                        </p:tgtEl>
                                      </p:cBhvr>
                                    </p:animEffect>
                                    <p:set>
                                      <p:cBhvr>
                                        <p:cTn id="129" dur="1" fill="hold">
                                          <p:stCondLst>
                                            <p:cond delay="4999"/>
                                          </p:stCondLst>
                                        </p:cTn>
                                        <p:tgtEl>
                                          <p:spTgt spid="23"/>
                                        </p:tgtEl>
                                        <p:attrNameLst>
                                          <p:attrName>style.visibility</p:attrName>
                                        </p:attrNameLst>
                                      </p:cBhvr>
                                      <p:to>
                                        <p:strVal val="hidden"/>
                                      </p:to>
                                    </p:set>
                                  </p:childTnLst>
                                </p:cTn>
                              </p:par>
                              <p:par>
                                <p:cTn id="130" presetID="55" presetClass="exit" presetSubtype="0" fill="hold" grpId="1" nodeType="withEffect">
                                  <p:stCondLst>
                                    <p:cond delay="10500"/>
                                  </p:stCondLst>
                                  <p:childTnLst>
                                    <p:anim calcmode="lin" valueType="num">
                                      <p:cBhvr>
                                        <p:cTn id="131" dur="5000"/>
                                        <p:tgtEl>
                                          <p:spTgt spid="11"/>
                                        </p:tgtEl>
                                        <p:attrNameLst>
                                          <p:attrName>ppt_w</p:attrName>
                                        </p:attrNameLst>
                                      </p:cBhvr>
                                      <p:tavLst>
                                        <p:tav tm="0">
                                          <p:val>
                                            <p:strVal val="ppt_w"/>
                                          </p:val>
                                        </p:tav>
                                        <p:tav tm="100000">
                                          <p:val>
                                            <p:strVal val="ppt_w*0.70"/>
                                          </p:val>
                                        </p:tav>
                                      </p:tavLst>
                                    </p:anim>
                                    <p:anim calcmode="lin" valueType="num">
                                      <p:cBhvr>
                                        <p:cTn id="132" dur="5000"/>
                                        <p:tgtEl>
                                          <p:spTgt spid="11"/>
                                        </p:tgtEl>
                                        <p:attrNameLst>
                                          <p:attrName>ppt_h</p:attrName>
                                        </p:attrNameLst>
                                      </p:cBhvr>
                                      <p:tavLst>
                                        <p:tav tm="0">
                                          <p:val>
                                            <p:strVal val="ppt_h"/>
                                          </p:val>
                                        </p:tav>
                                        <p:tav tm="100000">
                                          <p:val>
                                            <p:strVal val="ppt_h"/>
                                          </p:val>
                                        </p:tav>
                                      </p:tavLst>
                                    </p:anim>
                                    <p:animEffect transition="out" filter="fade">
                                      <p:cBhvr>
                                        <p:cTn id="133" dur="5000"/>
                                        <p:tgtEl>
                                          <p:spTgt spid="11"/>
                                        </p:tgtEl>
                                      </p:cBhvr>
                                    </p:animEffect>
                                    <p:set>
                                      <p:cBhvr>
                                        <p:cTn id="134" dur="1" fill="hold">
                                          <p:stCondLst>
                                            <p:cond delay="4999"/>
                                          </p:stCondLst>
                                        </p:cTn>
                                        <p:tgtEl>
                                          <p:spTgt spid="11"/>
                                        </p:tgtEl>
                                        <p:attrNameLst>
                                          <p:attrName>style.visibility</p:attrName>
                                        </p:attrNameLst>
                                      </p:cBhvr>
                                      <p:to>
                                        <p:strVal val="hidden"/>
                                      </p:to>
                                    </p:set>
                                  </p:childTnLst>
                                </p:cTn>
                              </p:par>
                              <p:par>
                                <p:cTn id="135" presetID="55" presetClass="exit" presetSubtype="0" fill="hold" grpId="1" nodeType="withEffect">
                                  <p:stCondLst>
                                    <p:cond delay="10500"/>
                                  </p:stCondLst>
                                  <p:childTnLst>
                                    <p:anim calcmode="lin" valueType="num">
                                      <p:cBhvr>
                                        <p:cTn id="136" dur="5000"/>
                                        <p:tgtEl>
                                          <p:spTgt spid="30"/>
                                        </p:tgtEl>
                                        <p:attrNameLst>
                                          <p:attrName>ppt_w</p:attrName>
                                        </p:attrNameLst>
                                      </p:cBhvr>
                                      <p:tavLst>
                                        <p:tav tm="0">
                                          <p:val>
                                            <p:strVal val="ppt_w"/>
                                          </p:val>
                                        </p:tav>
                                        <p:tav tm="100000">
                                          <p:val>
                                            <p:strVal val="ppt_w*0.70"/>
                                          </p:val>
                                        </p:tav>
                                      </p:tavLst>
                                    </p:anim>
                                    <p:anim calcmode="lin" valueType="num">
                                      <p:cBhvr>
                                        <p:cTn id="137" dur="5000"/>
                                        <p:tgtEl>
                                          <p:spTgt spid="30"/>
                                        </p:tgtEl>
                                        <p:attrNameLst>
                                          <p:attrName>ppt_h</p:attrName>
                                        </p:attrNameLst>
                                      </p:cBhvr>
                                      <p:tavLst>
                                        <p:tav tm="0">
                                          <p:val>
                                            <p:strVal val="ppt_h"/>
                                          </p:val>
                                        </p:tav>
                                        <p:tav tm="100000">
                                          <p:val>
                                            <p:strVal val="ppt_h"/>
                                          </p:val>
                                        </p:tav>
                                      </p:tavLst>
                                    </p:anim>
                                    <p:animEffect transition="out" filter="fade">
                                      <p:cBhvr>
                                        <p:cTn id="138" dur="5000"/>
                                        <p:tgtEl>
                                          <p:spTgt spid="30"/>
                                        </p:tgtEl>
                                      </p:cBhvr>
                                    </p:animEffect>
                                    <p:set>
                                      <p:cBhvr>
                                        <p:cTn id="139" dur="1" fill="hold">
                                          <p:stCondLst>
                                            <p:cond delay="4999"/>
                                          </p:stCondLst>
                                        </p:cTn>
                                        <p:tgtEl>
                                          <p:spTgt spid="30"/>
                                        </p:tgtEl>
                                        <p:attrNameLst>
                                          <p:attrName>style.visibility</p:attrName>
                                        </p:attrNameLst>
                                      </p:cBhvr>
                                      <p:to>
                                        <p:strVal val="hidden"/>
                                      </p:to>
                                    </p:set>
                                  </p:childTnLst>
                                </p:cTn>
                              </p:par>
                            </p:childTnLst>
                          </p:cTn>
                        </p:par>
                        <p:par>
                          <p:cTn id="140" fill="hold">
                            <p:stCondLst>
                              <p:cond delay="38000"/>
                            </p:stCondLst>
                            <p:childTnLst>
                              <p:par>
                                <p:cTn id="141" presetID="16" presetClass="exit" presetSubtype="42" fill="hold" nodeType="afterEffect">
                                  <p:stCondLst>
                                    <p:cond delay="0"/>
                                  </p:stCondLst>
                                  <p:childTnLst>
                                    <p:animEffect transition="out" filter="barn(outHorizontal)">
                                      <p:cBhvr>
                                        <p:cTn id="142" dur="5000"/>
                                        <p:tgtEl>
                                          <p:spTgt spid="4"/>
                                        </p:tgtEl>
                                      </p:cBhvr>
                                    </p:animEffect>
                                    <p:set>
                                      <p:cBhvr>
                                        <p:cTn id="143" dur="1" fill="hold">
                                          <p:stCondLst>
                                            <p:cond delay="4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8" grpId="0" animBg="1"/>
      <p:bldP spid="8" grpId="1" animBg="1"/>
      <p:bldP spid="19" grpId="0"/>
      <p:bldP spid="19" grpId="1"/>
      <p:bldP spid="11" grpId="0"/>
      <p:bldP spid="11" grpId="1"/>
      <p:bldP spid="30" grpId="0"/>
      <p:bldP spid="30" grpId="1"/>
      <p:bldP spid="32" grpId="0"/>
      <p:bldP spid="3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078" y="1433946"/>
            <a:ext cx="9108322" cy="3061854"/>
          </a:xfrm>
        </p:spPr>
        <p:txBody>
          <a:bodyPr>
            <a:noAutofit/>
          </a:bodyPr>
          <a:lstStyle/>
          <a:p>
            <a:pPr algn="l"/>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প্রত্যাশা</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যাচ্ছে</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যে</a:t>
            </a:r>
            <a:r>
              <a:rPr lang="en-US" sz="3600" dirty="0" smtClean="0">
                <a:latin typeface="NikoshBAN" pitchFamily="2" charset="0"/>
                <a:cs typeface="NikoshBAN" pitchFamily="2" charset="0"/>
              </a:rPr>
              <a:t>, এ </a:t>
            </a:r>
            <a:r>
              <a:rPr lang="en-US" sz="3600" dirty="0" err="1" smtClean="0">
                <a:latin typeface="NikoshBAN" pitchFamily="2" charset="0"/>
                <a:cs typeface="NikoshBAN" pitchFamily="2" charset="0"/>
              </a:rPr>
              <a:t>পাঠ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শেষে</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শিক্ষার্থীরা</a:t>
            </a:r>
            <a:r>
              <a:rPr lang="en-US" sz="3600" dirty="0">
                <a:latin typeface="NikoshBAN" pitchFamily="2" charset="0"/>
                <a:cs typeface="NikoshBAN" pitchFamily="2" charset="0"/>
              </a:rPr>
              <a:t>…</a:t>
            </a:r>
            <a:br>
              <a:rPr lang="en-US" sz="3600" dirty="0">
                <a:latin typeface="NikoshBAN" pitchFamily="2" charset="0"/>
                <a:cs typeface="NikoshBAN" pitchFamily="2" charset="0"/>
              </a:rPr>
            </a:br>
            <a:r>
              <a:rPr lang="en-US" sz="3600" dirty="0" smtClean="0">
                <a:latin typeface="NikoshBAN" pitchFamily="2" charset="0"/>
                <a:cs typeface="NikoshBAN" pitchFamily="2" charset="0"/>
              </a:rPr>
              <a:t>১. </a:t>
            </a:r>
            <a:r>
              <a:rPr lang="en-US" sz="3600" dirty="0" err="1">
                <a:latin typeface="NikoshBAN" pitchFamily="2" charset="0"/>
                <a:cs typeface="NikoshBAN" pitchFamily="2" charset="0"/>
              </a:rPr>
              <a:t>ত্রিভুজ</a:t>
            </a:r>
            <a:r>
              <a:rPr lang="en-US" sz="3600" dirty="0">
                <a:latin typeface="NikoshBAN" pitchFamily="2" charset="0"/>
                <a:cs typeface="NikoshBAN" pitchFamily="2" charset="0"/>
              </a:rPr>
              <a:t> </a:t>
            </a:r>
            <a:r>
              <a:rPr lang="en-US" sz="3600" dirty="0" err="1">
                <a:latin typeface="NikoshBAN" pitchFamily="2" charset="0"/>
                <a:cs typeface="NikoshBAN" pitchFamily="2" charset="0"/>
              </a:rPr>
              <a:t>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বলতে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পারবে</a:t>
            </a:r>
            <a:r>
              <a:rPr lang="en-US" sz="3600" dirty="0" smtClean="0">
                <a:latin typeface="NikoshBAN" pitchFamily="2" charset="0"/>
                <a:cs typeface="NikoshBAN" pitchFamily="2" charset="0"/>
              </a:rPr>
              <a:t>। </a:t>
            </a:r>
            <a:br>
              <a:rPr lang="en-US" sz="3600" dirty="0" smtClean="0">
                <a:latin typeface="NikoshBAN" pitchFamily="2" charset="0"/>
                <a:cs typeface="NikoshBAN" pitchFamily="2" charset="0"/>
              </a:rPr>
            </a:br>
            <a:r>
              <a:rPr lang="en-US" sz="3600" dirty="0" smtClean="0">
                <a:latin typeface="NikoshBAN" pitchFamily="2" charset="0"/>
                <a:cs typeface="NikoshBAN" pitchFamily="2" charset="0"/>
              </a:rPr>
              <a:t>২. </a:t>
            </a:r>
            <a:r>
              <a:rPr lang="en-US" sz="3600" dirty="0" err="1" smtClean="0">
                <a:latin typeface="NikoshBAN" pitchFamily="2" charset="0"/>
                <a:cs typeface="NikoshBAN" pitchFamily="2" charset="0"/>
              </a:rPr>
              <a:t>বাহুর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সংজ্ঞা</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en-US" sz="3600" dirty="0" smtClean="0">
                <a:latin typeface="NikoshBAN" pitchFamily="2" charset="0"/>
                <a:cs typeface="NikoshBAN" pitchFamily="2" charset="0"/>
              </a:rPr>
              <a:t>।   </a:t>
            </a:r>
            <a:br>
              <a:rPr lang="en-US" sz="3600" dirty="0" smtClean="0">
                <a:latin typeface="NikoshBAN" pitchFamily="2" charset="0"/>
                <a:cs typeface="NikoshBAN" pitchFamily="2" charset="0"/>
              </a:rPr>
            </a:br>
            <a:r>
              <a:rPr lang="en-US" sz="3600" dirty="0" smtClean="0">
                <a:latin typeface="NikoshBAN" pitchFamily="2" charset="0"/>
                <a:cs typeface="NikoshBAN" pitchFamily="2" charset="0"/>
              </a:rPr>
              <a:t>৩. </a:t>
            </a:r>
            <a:r>
              <a:rPr lang="en-US" sz="3600" dirty="0" err="1" smtClean="0">
                <a:latin typeface="NikoshBAN" pitchFamily="2" charset="0"/>
                <a:cs typeface="NikoshBAN" pitchFamily="2" charset="0"/>
              </a:rPr>
              <a:t>ত্রিভুজ</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সম্পর্কে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বলতে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en-US" sz="3600" dirty="0" smtClean="0">
                <a:latin typeface="NikoshBAN" pitchFamily="2" charset="0"/>
                <a:cs typeface="NikoshBAN" pitchFamily="2" charset="0"/>
              </a:rPr>
              <a:t>। </a:t>
            </a:r>
            <a:br>
              <a:rPr lang="en-US" sz="3600" dirty="0" smtClean="0">
                <a:latin typeface="NikoshBAN" pitchFamily="2" charset="0"/>
                <a:cs typeface="NikoshBAN" pitchFamily="2" charset="0"/>
              </a:rPr>
            </a:br>
            <a:r>
              <a:rPr lang="en-US" sz="3600" dirty="0" smtClean="0">
                <a:latin typeface="NikoshBAN" pitchFamily="2" charset="0"/>
                <a:cs typeface="NikoshBAN" pitchFamily="2" charset="0"/>
              </a:rPr>
              <a:t>৪. </a:t>
            </a:r>
            <a:r>
              <a:rPr lang="en-US" sz="3600" dirty="0" err="1">
                <a:latin typeface="NikoshBAN" pitchFamily="2" charset="0"/>
                <a:cs typeface="NikoshBAN" pitchFamily="2" charset="0"/>
              </a:rPr>
              <a:t>কোনো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ত্রিভুজের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দুইটি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কোণ</a:t>
            </a:r>
            <a:r>
              <a:rPr lang="en-US" sz="3600" dirty="0">
                <a:latin typeface="NikoshBAN" pitchFamily="2" charset="0"/>
                <a:cs typeface="NikoshBAN" pitchFamily="2" charset="0"/>
              </a:rPr>
              <a:t>  </a:t>
            </a:r>
            <a:r>
              <a:rPr lang="en-US" sz="3600" dirty="0" err="1">
                <a:latin typeface="NikoshBAN" pitchFamily="2" charset="0"/>
                <a:cs typeface="NikoshBAN" pitchFamily="2" charset="0"/>
              </a:rPr>
              <a:t>এবং</a:t>
            </a:r>
            <a:r>
              <a:rPr lang="en-US" sz="3600" dirty="0">
                <a:latin typeface="NikoshBAN" pitchFamily="2" charset="0"/>
                <a:cs typeface="NikoshBAN" pitchFamily="2" charset="0"/>
              </a:rPr>
              <a:t> </a:t>
            </a:r>
            <a:r>
              <a:rPr lang="en-US" sz="3600" dirty="0" err="1">
                <a:latin typeface="NikoshBAN" pitchFamily="2" charset="0"/>
                <a:cs typeface="NikoshBAN" pitchFamily="2" charset="0"/>
              </a:rPr>
              <a:t>এদের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একটির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বিপরীত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বাহু</a:t>
            </a:r>
            <a:r>
              <a:rPr lang="en-US" sz="3600" dirty="0">
                <a:latin typeface="NikoshBAN" pitchFamily="2" charset="0"/>
                <a:cs typeface="NikoshBAN" pitchFamily="2" charset="0"/>
              </a:rPr>
              <a:t>  </a:t>
            </a:r>
            <a:r>
              <a:rPr lang="en-US" sz="3600" dirty="0" err="1">
                <a:latin typeface="NikoshBAN" pitchFamily="2" charset="0"/>
                <a:cs typeface="NikoshBAN" pitchFamily="2" charset="0"/>
              </a:rPr>
              <a:t>দেয়া</a:t>
            </a:r>
            <a:r>
              <a:rPr lang="en-US" sz="3600" dirty="0">
                <a:latin typeface="NikoshBAN" pitchFamily="2" charset="0"/>
                <a:cs typeface="NikoshBAN" pitchFamily="2" charset="0"/>
              </a:rPr>
              <a:t> </a:t>
            </a:r>
            <a:r>
              <a:rPr lang="en-US" sz="3600" dirty="0" err="1" smtClean="0">
                <a:latin typeface="NikoshBAN" pitchFamily="2" charset="0"/>
                <a:cs typeface="NikoshBAN" pitchFamily="2" charset="0"/>
              </a:rPr>
              <a:t>থাকলে</a:t>
            </a:r>
            <a:r>
              <a:rPr lang="en-US" sz="3600" dirty="0" smtClean="0">
                <a:latin typeface="NikoshBAN" pitchFamily="2" charset="0"/>
                <a:cs typeface="NikoshBAN" pitchFamily="2" charset="0"/>
              </a:rPr>
              <a:t>, </a:t>
            </a:r>
            <a:r>
              <a:rPr lang="en-US" sz="3600" dirty="0" err="1">
                <a:latin typeface="NikoshBAN" pitchFamily="2" charset="0"/>
                <a:cs typeface="NikoshBAN" pitchFamily="2" charset="0"/>
              </a:rPr>
              <a:t>ত্রিভুজটি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আঁকতে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পারবে</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4" name="Title 1"/>
          <p:cNvSpPr txBox="1">
            <a:spLocks/>
          </p:cNvSpPr>
          <p:nvPr/>
        </p:nvSpPr>
        <p:spPr>
          <a:xfrm>
            <a:off x="330200" y="624506"/>
            <a:ext cx="8077200" cy="594694"/>
          </a:xfrm>
          <a:prstGeom prst="rect">
            <a:avLst/>
          </a:prstGeom>
        </p:spPr>
        <p:txBody>
          <a:bodyPr vert="horz" lIns="91440" tIns="45720" rIns="91440" bIns="45720" rtlCol="0" anchor="ctr">
            <a:prstTxWarp prst="textPlain">
              <a:avLst/>
            </a:prstTxWarp>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err="1" smtClean="0">
                <a:gradFill flip="none" rotWithShape="1">
                  <a:gsLst>
                    <a:gs pos="57000">
                      <a:srgbClr val="A603AB">
                        <a:lumMod val="57000"/>
                        <a:alpha val="46000"/>
                      </a:srgbClr>
                    </a:gs>
                    <a:gs pos="43000">
                      <a:schemeClr val="tx1"/>
                    </a:gs>
                    <a:gs pos="72000">
                      <a:srgbClr val="1A8D48"/>
                    </a:gs>
                    <a:gs pos="69000">
                      <a:schemeClr val="bg1">
                        <a:lumMod val="50000"/>
                      </a:schemeClr>
                    </a:gs>
                    <a:gs pos="64000">
                      <a:srgbClr val="FFFF00"/>
                    </a:gs>
                    <a:gs pos="30000">
                      <a:schemeClr val="tx1"/>
                    </a:gs>
                    <a:gs pos="63000">
                      <a:srgbClr val="E81766"/>
                    </a:gs>
                    <a:gs pos="8000">
                      <a:srgbClr val="0000FF"/>
                    </a:gs>
                  </a:gsLst>
                  <a:lin ang="16200000" scaled="1"/>
                  <a:tileRect/>
                </a:gradFill>
                <a:latin typeface="NikoshBAN" pitchFamily="2" charset="0"/>
                <a:cs typeface="NikoshBAN" pitchFamily="2" charset="0"/>
              </a:rPr>
              <a:t>শি</a:t>
            </a:r>
            <a:r>
              <a:rPr lang="en-US" sz="3600" dirty="0" err="1" smtClean="0">
                <a:gradFill flip="none" rotWithShape="1">
                  <a:gsLst>
                    <a:gs pos="11000">
                      <a:srgbClr val="FF3399"/>
                    </a:gs>
                    <a:gs pos="63000">
                      <a:srgbClr val="FF6633"/>
                    </a:gs>
                    <a:gs pos="50000">
                      <a:schemeClr val="tx1"/>
                    </a:gs>
                    <a:gs pos="82499">
                      <a:srgbClr val="7030A0"/>
                    </a:gs>
                    <a:gs pos="29000">
                      <a:srgbClr val="01A78F"/>
                    </a:gs>
                    <a:gs pos="75000">
                      <a:srgbClr val="3366FF"/>
                    </a:gs>
                  </a:gsLst>
                  <a:lin ang="16200000" scaled="1"/>
                  <a:tileRect/>
                </a:gradFill>
                <a:latin typeface="NikoshBAN" pitchFamily="2" charset="0"/>
                <a:cs typeface="NikoshBAN" pitchFamily="2" charset="0"/>
              </a:rPr>
              <a:t>খ</a:t>
            </a:r>
            <a:r>
              <a:rPr lang="en-US" sz="3600" dirty="0" err="1" smtClean="0">
                <a:gradFill flip="none" rotWithShape="1">
                  <a:gsLst>
                    <a:gs pos="18000">
                      <a:srgbClr val="A603AB"/>
                    </a:gs>
                    <a:gs pos="49000">
                      <a:srgbClr val="0819FB"/>
                    </a:gs>
                    <a:gs pos="59000">
                      <a:srgbClr val="1A8D48"/>
                    </a:gs>
                    <a:gs pos="47000">
                      <a:srgbClr val="FFFF00"/>
                    </a:gs>
                    <a:gs pos="85000">
                      <a:srgbClr val="E91C5D"/>
                    </a:gs>
                    <a:gs pos="73000">
                      <a:srgbClr val="EA2153"/>
                    </a:gs>
                    <a:gs pos="52000">
                      <a:schemeClr val="accent5">
                        <a:lumMod val="60000"/>
                        <a:lumOff val="40000"/>
                      </a:schemeClr>
                    </a:gs>
                    <a:gs pos="28000">
                      <a:schemeClr val="tx1"/>
                    </a:gs>
                    <a:gs pos="85000">
                      <a:srgbClr val="7030A0"/>
                    </a:gs>
                    <a:gs pos="38000">
                      <a:srgbClr val="A603AB"/>
                    </a:gs>
                  </a:gsLst>
                  <a:lin ang="5400000" scaled="1"/>
                  <a:tileRect/>
                </a:gradFill>
                <a:latin typeface="NikoshBAN" pitchFamily="2" charset="0"/>
                <a:cs typeface="NikoshBAN" pitchFamily="2" charset="0"/>
              </a:rPr>
              <a:t>ন</a:t>
            </a:r>
            <a:r>
              <a:rPr lang="en-US" sz="3600" dirty="0" err="1" smtClean="0">
                <a:gradFill flip="none" rotWithShape="1">
                  <a:gsLst>
                    <a:gs pos="15000">
                      <a:srgbClr val="A603AB"/>
                    </a:gs>
                    <a:gs pos="34000">
                      <a:srgbClr val="0819FB"/>
                    </a:gs>
                    <a:gs pos="79000">
                      <a:srgbClr val="1A8D48"/>
                    </a:gs>
                    <a:gs pos="53000">
                      <a:srgbClr val="FFFF00"/>
                    </a:gs>
                    <a:gs pos="64000">
                      <a:schemeClr val="tx1"/>
                    </a:gs>
                    <a:gs pos="45000">
                      <a:srgbClr val="E81766"/>
                    </a:gs>
                    <a:gs pos="96000">
                      <a:srgbClr val="A603AB"/>
                    </a:gs>
                  </a:gsLst>
                  <a:lin ang="5400000" scaled="1"/>
                  <a:tileRect/>
                </a:gradFill>
                <a:latin typeface="NikoshBAN" pitchFamily="2" charset="0"/>
                <a:cs typeface="NikoshBAN" pitchFamily="2" charset="0"/>
              </a:rPr>
              <a:t>ফ</a:t>
            </a:r>
            <a:r>
              <a:rPr lang="en-US" sz="3600" dirty="0" err="1" smtClean="0">
                <a:gradFill flip="none" rotWithShape="1">
                  <a:gsLst>
                    <a:gs pos="61000">
                      <a:srgbClr val="006600"/>
                    </a:gs>
                    <a:gs pos="24000">
                      <a:srgbClr val="FF633A"/>
                    </a:gs>
                    <a:gs pos="48000">
                      <a:srgbClr val="008080"/>
                    </a:gs>
                    <a:gs pos="100000">
                      <a:srgbClr val="FF5A4D"/>
                    </a:gs>
                    <a:gs pos="11000">
                      <a:schemeClr val="bg1"/>
                    </a:gs>
                    <a:gs pos="85000">
                      <a:srgbClr val="FF3399"/>
                    </a:gs>
                    <a:gs pos="33000">
                      <a:schemeClr val="tx1"/>
                    </a:gs>
                    <a:gs pos="59000">
                      <a:srgbClr val="FFFF00">
                        <a:lumMod val="64000"/>
                        <a:lumOff val="36000"/>
                        <a:alpha val="82000"/>
                      </a:srgbClr>
                    </a:gs>
                    <a:gs pos="76000">
                      <a:srgbClr val="01A78F"/>
                    </a:gs>
                    <a:gs pos="72000">
                      <a:srgbClr val="3366FF"/>
                    </a:gs>
                  </a:gsLst>
                  <a:lin ang="16200000" scaled="1"/>
                  <a:tileRect/>
                </a:gradFill>
                <a:latin typeface="NikoshBAN" pitchFamily="2" charset="0"/>
                <a:cs typeface="NikoshBAN" pitchFamily="2" charset="0"/>
              </a:rPr>
              <a:t>ল</a:t>
            </a:r>
            <a:endParaRPr lang="en-US" sz="3600" dirty="0">
              <a:latin typeface="NikoshBAN" pitchFamily="2" charset="0"/>
              <a:cs typeface="NikoshBAN" pitchFamily="2" charset="0"/>
            </a:endParaRPr>
          </a:p>
        </p:txBody>
      </p:sp>
      <p:sp>
        <p:nvSpPr>
          <p:cNvPr id="6" name="TextBox 5"/>
          <p:cNvSpPr txBox="1"/>
          <p:nvPr/>
        </p:nvSpPr>
        <p:spPr>
          <a:xfrm>
            <a:off x="7086600" y="255174"/>
            <a:ext cx="1600200" cy="369332"/>
          </a:xfrm>
          <a:prstGeom prst="rect">
            <a:avLst/>
          </a:prstGeom>
          <a:noFill/>
          <a:ln w="9525">
            <a:solidFill>
              <a:srgbClr val="0000FF"/>
            </a:solidFill>
            <a:prstDash val="sysDash"/>
          </a:ln>
        </p:spPr>
        <p:txBody>
          <a:bodyPr wrap="square" rtlCol="0">
            <a:spAutoFit/>
          </a:bodyPr>
          <a:lstStyle/>
          <a:p>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সময়ঃ</a:t>
            </a:r>
            <a:r>
              <a:rPr lang="en-US" dirty="0" smtClean="0">
                <a:latin typeface="NikoshBAN" pitchFamily="2" charset="0"/>
                <a:cs typeface="NikoshBAN" pitchFamily="2" charset="0"/>
              </a:rPr>
              <a:t> ০.০0 </a:t>
            </a:r>
            <a:r>
              <a:rPr lang="en-US" dirty="0" err="1" smtClean="0">
                <a:latin typeface="NikoshBAN" pitchFamily="2" charset="0"/>
                <a:cs typeface="NikoshBAN" pitchFamily="2" charset="0"/>
              </a:rPr>
              <a:t>মিনিট</a:t>
            </a:r>
            <a:endParaRPr lang="en-US" dirty="0">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CC44FF1A-9FCE-402F-A4A3-292D1BFFE165}" type="datetime1">
              <a:rPr lang="en-US" smtClean="0">
                <a:latin typeface="Nikosh" pitchFamily="2" charset="0"/>
                <a:cs typeface="Nikosh" pitchFamily="2" charset="0"/>
              </a:rPr>
              <a:t>9/10/2021</a:t>
            </a:fld>
            <a:endParaRPr lang="en-US" dirty="0">
              <a:latin typeface="Nikosh" pitchFamily="2" charset="0"/>
              <a:cs typeface="Nikosh" pitchFamily="2" charset="0"/>
            </a:endParaRPr>
          </a:p>
        </p:txBody>
      </p:sp>
      <p:sp>
        <p:nvSpPr>
          <p:cNvPr id="7" name="Footer Placeholder 6"/>
          <p:cNvSpPr>
            <a:spLocks noGrp="1"/>
          </p:cNvSpPr>
          <p:nvPr>
            <p:ph type="ftr" sz="quarter" idx="11"/>
          </p:nvPr>
        </p:nvSpPr>
        <p:spPr/>
        <p:txBody>
          <a:bodyPr/>
          <a:lstStyle/>
          <a:p>
            <a:r>
              <a:rPr lang="en-US" smtClean="0"/>
              <a:t>dphofm.r@biul@gmail.com</a:t>
            </a:r>
            <a:endParaRPr lang="en-US"/>
          </a:p>
        </p:txBody>
      </p:sp>
      <p:sp>
        <p:nvSpPr>
          <p:cNvPr id="8" name="Slide Number Placeholder 7"/>
          <p:cNvSpPr>
            <a:spLocks noGrp="1"/>
          </p:cNvSpPr>
          <p:nvPr>
            <p:ph type="sldNum" sz="quarter" idx="12"/>
          </p:nvPr>
        </p:nvSpPr>
        <p:spPr>
          <a:xfrm>
            <a:off x="6553201" y="6477000"/>
            <a:ext cx="2057400" cy="288619"/>
          </a:xfrm>
        </p:spPr>
        <p:txBody>
          <a:bodyPr/>
          <a:lstStyle/>
          <a:p>
            <a:fld id="{30130AE1-F4E2-4EF1-9E8C-FDACEC2B05ED}" type="slidenum">
              <a:rPr lang="en-US" smtClean="0">
                <a:latin typeface="Nikosh" pitchFamily="2" charset="0"/>
                <a:cs typeface="Nikosh" pitchFamily="2" charset="0"/>
              </a:rPr>
              <a:pPr/>
              <a:t>8</a:t>
            </a:fld>
            <a:endParaRPr lang="en-US" dirty="0">
              <a:latin typeface="Nikosh" pitchFamily="2" charset="0"/>
              <a:cs typeface="Nikosh" pitchFamily="2" charset="0"/>
            </a:endParaRPr>
          </a:p>
        </p:txBody>
      </p:sp>
      <p:pic>
        <p:nvPicPr>
          <p:cNvPr id="1028" name="Picture 4" descr="C:\Users\MD AHSAN HABIB RUBEL\Desktop\click 0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5029200"/>
            <a:ext cx="1803400" cy="1288473"/>
          </a:xfrm>
          <a:prstGeom prst="rect">
            <a:avLst/>
          </a:prstGeom>
          <a:gradFill flip="none" rotWithShape="1">
            <a:gsLst>
              <a:gs pos="71000">
                <a:schemeClr val="tx1"/>
              </a:gs>
              <a:gs pos="91000">
                <a:srgbClr val="FF0000"/>
              </a:gs>
              <a:gs pos="17999">
                <a:srgbClr val="92D050"/>
              </a:gs>
              <a:gs pos="36000">
                <a:srgbClr val="9966FF"/>
              </a:gs>
              <a:gs pos="58000">
                <a:srgbClr val="CC99FF"/>
              </a:gs>
              <a:gs pos="47000">
                <a:schemeClr val="accent3">
                  <a:lumMod val="40000"/>
                  <a:lumOff val="60000"/>
                </a:schemeClr>
              </a:gs>
              <a:gs pos="9000">
                <a:srgbClr val="660066"/>
              </a:gs>
              <a:gs pos="25000">
                <a:srgbClr val="99CCFF"/>
              </a:gs>
              <a:gs pos="94500">
                <a:srgbClr val="E66680"/>
              </a:gs>
              <a:gs pos="84000">
                <a:srgbClr val="CCCCFF"/>
              </a:gs>
            </a:gsLst>
            <a:lin ang="2700000" scaled="0"/>
            <a:tileRect/>
          </a:gradFill>
          <a:ln>
            <a:noFill/>
          </a:ln>
          <a:effectLst>
            <a:glow rad="63500">
              <a:schemeClr val="accent3">
                <a:satMod val="175000"/>
                <a:alpha val="40000"/>
              </a:schemeClr>
            </a:glow>
            <a:outerShdw blurRad="184150" dist="241300" dir="11520000" sx="110000" sy="110000" algn="ctr">
              <a:srgbClr val="000000">
                <a:alpha val="18000"/>
              </a:srgbClr>
            </a:outerShdw>
            <a:reflection blurRad="6350" stA="50000" endA="300" endPos="90000" dist="50800" dir="5400000" sy="-100000" algn="bl" rotWithShape="0"/>
            <a:softEdge rad="31750"/>
          </a:effectLst>
          <a:scene3d>
            <a:camera prst="isometricOffAxis2Left"/>
            <a:lightRig rig="glow" dir="t"/>
          </a:scene3d>
          <a:sp3d extrusionH="107950" contourW="12700">
            <a:bevelT w="82550" h="63500" prst="angle"/>
            <a:bevelB prst="convex"/>
            <a:extrusionClr>
              <a:srgbClr val="7030A0"/>
            </a:extrusionClr>
            <a:contourClr>
              <a:srgbClr val="FF0000"/>
            </a:contourClr>
          </a:sp3d>
          <a:extLst/>
        </p:spPr>
      </p:pic>
    </p:spTree>
    <p:extLst>
      <p:ext uri="{BB962C8B-B14F-4D97-AF65-F5344CB8AC3E}">
        <p14:creationId xmlns:p14="http://schemas.microsoft.com/office/powerpoint/2010/main" val="28053259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 calcmode="lin" valueType="num">
                                      <p:cBhvr>
                                        <p:cTn id="9" dur="5000" fill="hold"/>
                                        <p:tgtEl>
                                          <p:spTgt spid="2"/>
                                        </p:tgtEl>
                                        <p:attrNameLst>
                                          <p:attrName>style.rotation</p:attrName>
                                        </p:attrNameLst>
                                      </p:cBhvr>
                                      <p:tavLst>
                                        <p:tav tm="0">
                                          <p:val>
                                            <p:fltVal val="90"/>
                                          </p:val>
                                        </p:tav>
                                        <p:tav tm="100000">
                                          <p:val>
                                            <p:fltVal val="0"/>
                                          </p:val>
                                        </p:tav>
                                      </p:tavLst>
                                    </p:anim>
                                    <p:animEffect transition="in" filter="fade">
                                      <p:cBhvr>
                                        <p:cTn id="10" dur="5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p:val>
                                            <p:fltVal val="0"/>
                                          </p:val>
                                        </p:tav>
                                        <p:tav tm="100000">
                                          <p:val>
                                            <p:strVal val="#ppt_w"/>
                                          </p:val>
                                        </p:tav>
                                      </p:tavLst>
                                    </p:anim>
                                    <p:anim calcmode="lin" valueType="num">
                                      <p:cBhvr>
                                        <p:cTn id="14" dur="5000" fill="hold"/>
                                        <p:tgtEl>
                                          <p:spTgt spid="4"/>
                                        </p:tgtEl>
                                        <p:attrNameLst>
                                          <p:attrName>ppt_h</p:attrName>
                                        </p:attrNameLst>
                                      </p:cBhvr>
                                      <p:tavLst>
                                        <p:tav tm="0">
                                          <p:val>
                                            <p:fltVal val="0"/>
                                          </p:val>
                                        </p:tav>
                                        <p:tav tm="100000">
                                          <p:val>
                                            <p:strVal val="#ppt_h"/>
                                          </p:val>
                                        </p:tav>
                                      </p:tavLst>
                                    </p:anim>
                                    <p:anim calcmode="lin" valueType="num">
                                      <p:cBhvr>
                                        <p:cTn id="15" dur="5000" fill="hold"/>
                                        <p:tgtEl>
                                          <p:spTgt spid="4"/>
                                        </p:tgtEl>
                                        <p:attrNameLst>
                                          <p:attrName>style.rotation</p:attrName>
                                        </p:attrNameLst>
                                      </p:cBhvr>
                                      <p:tavLst>
                                        <p:tav tm="0">
                                          <p:val>
                                            <p:fltVal val="90"/>
                                          </p:val>
                                        </p:tav>
                                        <p:tav tm="100000">
                                          <p:val>
                                            <p:fltVal val="0"/>
                                          </p:val>
                                        </p:tav>
                                      </p:tavLst>
                                    </p:anim>
                                    <p:animEffect transition="in" filter="fade">
                                      <p:cBhvr>
                                        <p:cTn id="16" dur="5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0" fill="hold"/>
                                        <p:tgtEl>
                                          <p:spTgt spid="6"/>
                                        </p:tgtEl>
                                        <p:attrNameLst>
                                          <p:attrName>ppt_w</p:attrName>
                                        </p:attrNameLst>
                                      </p:cBhvr>
                                      <p:tavLst>
                                        <p:tav tm="0">
                                          <p:val>
                                            <p:fltVal val="0"/>
                                          </p:val>
                                        </p:tav>
                                        <p:tav tm="100000">
                                          <p:val>
                                            <p:strVal val="#ppt_w"/>
                                          </p:val>
                                        </p:tav>
                                      </p:tavLst>
                                    </p:anim>
                                    <p:anim calcmode="lin" valueType="num">
                                      <p:cBhvr>
                                        <p:cTn id="20" dur="5000" fill="hold"/>
                                        <p:tgtEl>
                                          <p:spTgt spid="6"/>
                                        </p:tgtEl>
                                        <p:attrNameLst>
                                          <p:attrName>ppt_h</p:attrName>
                                        </p:attrNameLst>
                                      </p:cBhvr>
                                      <p:tavLst>
                                        <p:tav tm="0">
                                          <p:val>
                                            <p:fltVal val="0"/>
                                          </p:val>
                                        </p:tav>
                                        <p:tav tm="100000">
                                          <p:val>
                                            <p:strVal val="#ppt_h"/>
                                          </p:val>
                                        </p:tav>
                                      </p:tavLst>
                                    </p:anim>
                                    <p:anim calcmode="lin" valueType="num">
                                      <p:cBhvr>
                                        <p:cTn id="21" dur="5000" fill="hold"/>
                                        <p:tgtEl>
                                          <p:spTgt spid="6"/>
                                        </p:tgtEl>
                                        <p:attrNameLst>
                                          <p:attrName>style.rotation</p:attrName>
                                        </p:attrNameLst>
                                      </p:cBhvr>
                                      <p:tavLst>
                                        <p:tav tm="0">
                                          <p:val>
                                            <p:fltVal val="90"/>
                                          </p:val>
                                        </p:tav>
                                        <p:tav tm="100000">
                                          <p:val>
                                            <p:fltVal val="0"/>
                                          </p:val>
                                        </p:tav>
                                      </p:tavLst>
                                    </p:anim>
                                    <p:animEffect transition="in" filter="fade">
                                      <p:cBhvr>
                                        <p:cTn id="22" dur="5000"/>
                                        <p:tgtEl>
                                          <p:spTgt spid="6"/>
                                        </p:tgtEl>
                                      </p:cBhvr>
                                    </p:animEffect>
                                  </p:childTnLst>
                                </p:cTn>
                              </p:par>
                            </p:childTnLst>
                          </p:cTn>
                        </p:par>
                        <p:par>
                          <p:cTn id="23" fill="hold">
                            <p:stCondLst>
                              <p:cond delay="5000"/>
                            </p:stCondLst>
                            <p:childTnLst>
                              <p:par>
                                <p:cTn id="24" presetID="2" presetClass="exit" presetSubtype="12" fill="hold" grpId="1" nodeType="afterEffect">
                                  <p:stCondLst>
                                    <p:cond delay="10000"/>
                                  </p:stCondLst>
                                  <p:childTnLst>
                                    <p:anim calcmode="lin" valueType="num">
                                      <p:cBhvr additive="base">
                                        <p:cTn id="25" dur="5000"/>
                                        <p:tgtEl>
                                          <p:spTgt spid="2"/>
                                        </p:tgtEl>
                                        <p:attrNameLst>
                                          <p:attrName>ppt_x</p:attrName>
                                        </p:attrNameLst>
                                      </p:cBhvr>
                                      <p:tavLst>
                                        <p:tav tm="0">
                                          <p:val>
                                            <p:strVal val="ppt_x"/>
                                          </p:val>
                                        </p:tav>
                                        <p:tav tm="100000">
                                          <p:val>
                                            <p:strVal val="0-ppt_w/2"/>
                                          </p:val>
                                        </p:tav>
                                      </p:tavLst>
                                    </p:anim>
                                    <p:anim calcmode="lin" valueType="num">
                                      <p:cBhvr additive="base">
                                        <p:cTn id="26" dur="5000"/>
                                        <p:tgtEl>
                                          <p:spTgt spid="2"/>
                                        </p:tgtEl>
                                        <p:attrNameLst>
                                          <p:attrName>ppt_y</p:attrName>
                                        </p:attrNameLst>
                                      </p:cBhvr>
                                      <p:tavLst>
                                        <p:tav tm="0">
                                          <p:val>
                                            <p:strVal val="ppt_y"/>
                                          </p:val>
                                        </p:tav>
                                        <p:tav tm="100000">
                                          <p:val>
                                            <p:strVal val="1+ppt_h/2"/>
                                          </p:val>
                                        </p:tav>
                                      </p:tavLst>
                                    </p:anim>
                                    <p:set>
                                      <p:cBhvr>
                                        <p:cTn id="27" dur="1" fill="hold">
                                          <p:stCondLst>
                                            <p:cond delay="4999"/>
                                          </p:stCondLst>
                                        </p:cTn>
                                        <p:tgtEl>
                                          <p:spTgt spid="2"/>
                                        </p:tgtEl>
                                        <p:attrNameLst>
                                          <p:attrName>style.visibility</p:attrName>
                                        </p:attrNameLst>
                                      </p:cBhvr>
                                      <p:to>
                                        <p:strVal val="hidden"/>
                                      </p:to>
                                    </p:set>
                                  </p:childTnLst>
                                </p:cTn>
                              </p:par>
                              <p:par>
                                <p:cTn id="28" presetID="2" presetClass="exit" presetSubtype="2" fill="hold" grpId="1" nodeType="withEffect">
                                  <p:stCondLst>
                                    <p:cond delay="10000"/>
                                  </p:stCondLst>
                                  <p:childTnLst>
                                    <p:anim calcmode="lin" valueType="num">
                                      <p:cBhvr additive="base">
                                        <p:cTn id="29" dur="5000"/>
                                        <p:tgtEl>
                                          <p:spTgt spid="4"/>
                                        </p:tgtEl>
                                        <p:attrNameLst>
                                          <p:attrName>ppt_x</p:attrName>
                                        </p:attrNameLst>
                                      </p:cBhvr>
                                      <p:tavLst>
                                        <p:tav tm="0">
                                          <p:val>
                                            <p:strVal val="ppt_x"/>
                                          </p:val>
                                        </p:tav>
                                        <p:tav tm="100000">
                                          <p:val>
                                            <p:strVal val="1+ppt_w/2"/>
                                          </p:val>
                                        </p:tav>
                                      </p:tavLst>
                                    </p:anim>
                                    <p:anim calcmode="lin" valueType="num">
                                      <p:cBhvr additive="base">
                                        <p:cTn id="30" dur="5000"/>
                                        <p:tgtEl>
                                          <p:spTgt spid="4"/>
                                        </p:tgtEl>
                                        <p:attrNameLst>
                                          <p:attrName>ppt_y</p:attrName>
                                        </p:attrNameLst>
                                      </p:cBhvr>
                                      <p:tavLst>
                                        <p:tav tm="0">
                                          <p:val>
                                            <p:strVal val="ppt_y"/>
                                          </p:val>
                                        </p:tav>
                                        <p:tav tm="100000">
                                          <p:val>
                                            <p:strVal val="ppt_y"/>
                                          </p:val>
                                        </p:tav>
                                      </p:tavLst>
                                    </p:anim>
                                    <p:set>
                                      <p:cBhvr>
                                        <p:cTn id="31" dur="1" fill="hold">
                                          <p:stCondLst>
                                            <p:cond delay="4999"/>
                                          </p:stCondLst>
                                        </p:cTn>
                                        <p:tgtEl>
                                          <p:spTgt spid="4"/>
                                        </p:tgtEl>
                                        <p:attrNameLst>
                                          <p:attrName>style.visibility</p:attrName>
                                        </p:attrNameLst>
                                      </p:cBhvr>
                                      <p:to>
                                        <p:strVal val="hidden"/>
                                      </p:to>
                                    </p:set>
                                  </p:childTnLst>
                                </p:cTn>
                              </p:par>
                              <p:par>
                                <p:cTn id="32" presetID="2" presetClass="exit" presetSubtype="12" fill="hold" grpId="1" nodeType="withEffect">
                                  <p:stCondLst>
                                    <p:cond delay="10000"/>
                                  </p:stCondLst>
                                  <p:childTnLst>
                                    <p:anim calcmode="lin" valueType="num">
                                      <p:cBhvr additive="base">
                                        <p:cTn id="33" dur="5000"/>
                                        <p:tgtEl>
                                          <p:spTgt spid="6"/>
                                        </p:tgtEl>
                                        <p:attrNameLst>
                                          <p:attrName>ppt_x</p:attrName>
                                        </p:attrNameLst>
                                      </p:cBhvr>
                                      <p:tavLst>
                                        <p:tav tm="0">
                                          <p:val>
                                            <p:strVal val="ppt_x"/>
                                          </p:val>
                                        </p:tav>
                                        <p:tav tm="100000">
                                          <p:val>
                                            <p:strVal val="0-ppt_w/2"/>
                                          </p:val>
                                        </p:tav>
                                      </p:tavLst>
                                    </p:anim>
                                    <p:anim calcmode="lin" valueType="num">
                                      <p:cBhvr additive="base">
                                        <p:cTn id="34" dur="5000"/>
                                        <p:tgtEl>
                                          <p:spTgt spid="6"/>
                                        </p:tgtEl>
                                        <p:attrNameLst>
                                          <p:attrName>ppt_y</p:attrName>
                                        </p:attrNameLst>
                                      </p:cBhvr>
                                      <p:tavLst>
                                        <p:tav tm="0">
                                          <p:val>
                                            <p:strVal val="ppt_y"/>
                                          </p:val>
                                        </p:tav>
                                        <p:tav tm="100000">
                                          <p:val>
                                            <p:strVal val="1+ppt_h/2"/>
                                          </p:val>
                                        </p:tav>
                                      </p:tavLst>
                                    </p:anim>
                                    <p:set>
                                      <p:cBhvr>
                                        <p:cTn id="35" dur="1" fill="hold">
                                          <p:stCondLst>
                                            <p:cond delay="4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childTnLst>
        </p:cTn>
      </p:par>
    </p:tnLst>
    <p:bldLst>
      <p:bldP spid="2" grpId="0"/>
      <p:bldP spid="2" grpId="1"/>
      <p:bldP spid="4" grpId="0"/>
      <p:bldP spid="4" grpId="1"/>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300" y="2124581"/>
            <a:ext cx="8382000" cy="1518279"/>
          </a:xfrm>
        </p:spPr>
        <p:txBody>
          <a:bodyPr>
            <a:normAutofit/>
          </a:bodyPr>
          <a:lstStyle/>
          <a:p>
            <a:pPr algn="l"/>
            <a:r>
              <a:rPr lang="en-US" dirty="0" err="1" smtClean="0"/>
              <a:t>ত্রিভুজঃ</a:t>
            </a:r>
            <a:r>
              <a:rPr lang="en-US" dirty="0" smtClean="0"/>
              <a:t> </a:t>
            </a:r>
            <a:r>
              <a:rPr lang="en-US" dirty="0" err="1" smtClean="0"/>
              <a:t>তিনটি</a:t>
            </a:r>
            <a:r>
              <a:rPr lang="en-US" dirty="0" smtClean="0"/>
              <a:t> </a:t>
            </a:r>
            <a:r>
              <a:rPr lang="en-US" dirty="0" err="1" smtClean="0"/>
              <a:t>রেখাংশ</a:t>
            </a:r>
            <a:r>
              <a:rPr lang="en-US" dirty="0" smtClean="0"/>
              <a:t> </a:t>
            </a:r>
            <a:r>
              <a:rPr lang="en-US" dirty="0" err="1" smtClean="0"/>
              <a:t>দ্বারা</a:t>
            </a:r>
            <a:r>
              <a:rPr lang="en-US" dirty="0" smtClean="0"/>
              <a:t> </a:t>
            </a:r>
            <a:r>
              <a:rPr lang="en-US" dirty="0" err="1" smtClean="0"/>
              <a:t>সীমাবদ্ধ</a:t>
            </a:r>
            <a:r>
              <a:rPr lang="en-US" dirty="0" smtClean="0"/>
              <a:t> </a:t>
            </a:r>
            <a:r>
              <a:rPr lang="en-US" dirty="0" err="1" smtClean="0"/>
              <a:t>চিত্র</a:t>
            </a:r>
            <a:r>
              <a:rPr lang="en-US" dirty="0" smtClean="0"/>
              <a:t> </a:t>
            </a:r>
            <a:r>
              <a:rPr lang="en-US" dirty="0" err="1" smtClean="0"/>
              <a:t>একটি</a:t>
            </a:r>
            <a:r>
              <a:rPr lang="en-US" dirty="0" smtClean="0"/>
              <a:t> </a:t>
            </a:r>
            <a:r>
              <a:rPr lang="en-US" dirty="0" err="1" smtClean="0"/>
              <a:t>ত্রিভুজ</a:t>
            </a:r>
            <a:r>
              <a:rPr lang="en-US" dirty="0" smtClean="0"/>
              <a:t>।</a:t>
            </a:r>
            <a:endParaRPr lang="en-US" dirty="0"/>
          </a:p>
        </p:txBody>
      </p:sp>
      <p:grpSp>
        <p:nvGrpSpPr>
          <p:cNvPr id="11" name="Group 10"/>
          <p:cNvGrpSpPr/>
          <p:nvPr/>
        </p:nvGrpSpPr>
        <p:grpSpPr>
          <a:xfrm>
            <a:off x="1242947" y="232338"/>
            <a:ext cx="4035135" cy="1877107"/>
            <a:chOff x="3325091" y="60159"/>
            <a:chExt cx="4035135" cy="1877107"/>
          </a:xfrm>
        </p:grpSpPr>
        <p:sp>
          <p:nvSpPr>
            <p:cNvPr id="4" name="Isosceles Triangle 3"/>
            <p:cNvSpPr/>
            <p:nvPr/>
          </p:nvSpPr>
          <p:spPr>
            <a:xfrm>
              <a:off x="3733799" y="429491"/>
              <a:ext cx="3054927" cy="1323109"/>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26182" y="60159"/>
              <a:ext cx="5715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788726" y="1567934"/>
              <a:ext cx="571500" cy="369332"/>
            </a:xfrm>
            <a:prstGeom prst="rect">
              <a:avLst/>
            </a:prstGeom>
            <a:noFill/>
          </p:spPr>
          <p:txBody>
            <a:bodyPr wrap="square" rtlCol="0">
              <a:spAutoFit/>
            </a:bodyPr>
            <a:lstStyle/>
            <a:p>
              <a:r>
                <a:rPr lang="en-US" dirty="0" smtClean="0"/>
                <a:t>C</a:t>
              </a:r>
              <a:endParaRPr lang="en-US" dirty="0"/>
            </a:p>
          </p:txBody>
        </p:sp>
        <p:sp>
          <p:nvSpPr>
            <p:cNvPr id="9" name="TextBox 8"/>
            <p:cNvSpPr txBox="1"/>
            <p:nvPr/>
          </p:nvSpPr>
          <p:spPr>
            <a:xfrm>
              <a:off x="3325091" y="1562283"/>
              <a:ext cx="429490" cy="369332"/>
            </a:xfrm>
            <a:prstGeom prst="rect">
              <a:avLst/>
            </a:prstGeom>
            <a:noFill/>
          </p:spPr>
          <p:txBody>
            <a:bodyPr wrap="square" rtlCol="0">
              <a:spAutoFit/>
            </a:bodyPr>
            <a:lstStyle/>
            <a:p>
              <a:r>
                <a:rPr lang="en-US" dirty="0" smtClean="0"/>
                <a:t>B</a:t>
              </a:r>
              <a:endParaRPr lang="en-US" dirty="0"/>
            </a:p>
          </p:txBody>
        </p:sp>
      </p:grpSp>
      <p:grpSp>
        <p:nvGrpSpPr>
          <p:cNvPr id="12" name="Group 10"/>
          <p:cNvGrpSpPr/>
          <p:nvPr/>
        </p:nvGrpSpPr>
        <p:grpSpPr>
          <a:xfrm>
            <a:off x="4572000" y="302736"/>
            <a:ext cx="3505199" cy="2019991"/>
            <a:chOff x="3435927" y="1600200"/>
            <a:chExt cx="2583308" cy="2015836"/>
          </a:xfrm>
          <a:gradFill>
            <a:gsLst>
              <a:gs pos="25000">
                <a:srgbClr val="FF0000"/>
              </a:gs>
              <a:gs pos="40000">
                <a:srgbClr val="9CB86E"/>
              </a:gs>
              <a:gs pos="88000">
                <a:schemeClr val="tx1"/>
              </a:gs>
              <a:gs pos="61000">
                <a:schemeClr val="accent4">
                  <a:lumMod val="60000"/>
                  <a:lumOff val="40000"/>
                </a:schemeClr>
              </a:gs>
              <a:gs pos="79000">
                <a:srgbClr val="1A6E16"/>
              </a:gs>
              <a:gs pos="16000">
                <a:srgbClr val="1E7019"/>
              </a:gs>
              <a:gs pos="72000">
                <a:srgbClr val="26751F"/>
              </a:gs>
              <a:gs pos="9000">
                <a:srgbClr val="FFFF00"/>
              </a:gs>
              <a:gs pos="50000">
                <a:srgbClr val="7BA558"/>
              </a:gs>
              <a:gs pos="36000">
                <a:srgbClr val="599241"/>
              </a:gs>
            </a:gsLst>
            <a:lin ang="2700000" scaled="0"/>
          </a:gradFill>
          <a:effectLst>
            <a:glow rad="101600">
              <a:schemeClr val="accent5">
                <a:satMod val="175000"/>
                <a:alpha val="40000"/>
              </a:schemeClr>
            </a:glow>
            <a:outerShdw blurRad="50800" dist="38100" dir="5400000" algn="t" rotWithShape="0">
              <a:prstClr val="black">
                <a:alpha val="40000"/>
              </a:prstClr>
            </a:outerShdw>
            <a:reflection blurRad="6350" stA="50000" endA="295" endPos="92000" dist="101600" dir="5400000" sy="-100000" algn="bl" rotWithShape="0"/>
          </a:effectLst>
          <a:scene3d>
            <a:camera prst="perspectiveHeroicExtremeLeftFacing"/>
            <a:lightRig rig="morning" dir="t"/>
          </a:scene3d>
        </p:grpSpPr>
        <p:sp>
          <p:nvSpPr>
            <p:cNvPr id="13" name="Oval 12"/>
            <p:cNvSpPr/>
            <p:nvPr/>
          </p:nvSpPr>
          <p:spPr>
            <a:xfrm>
              <a:off x="3435927" y="1600200"/>
              <a:ext cx="2553609" cy="2015836"/>
            </a:xfrm>
            <a:prstGeom prst="ellipse">
              <a:avLst/>
            </a:prstGeom>
            <a:grpFill/>
            <a:ln w="34925">
              <a:noFill/>
            </a:ln>
            <a:effectLst>
              <a:outerShdw blurRad="225425" dist="50800" dir="5220000" algn="ctr">
                <a:srgbClr val="000000">
                  <a:alpha val="33000"/>
                </a:srgbClr>
              </a:outerShdw>
            </a:effectLst>
            <a:sp3d extrusionH="254000" contourW="19050" prstMaterial="plastic">
              <a:bevelT w="82550" h="44450" prst="slope"/>
              <a:bevelB w="82550" h="44450" prst="slope"/>
              <a:extrusionClr>
                <a:schemeClr val="accent4"/>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0" descr="C:\Users\MD AHSAN HABIB RUBEL\Desktop\Upload\fd09.jpeg"/>
            <p:cNvPicPr>
              <a:picLocks noChangeAspect="1" noChangeArrowheads="1"/>
            </p:cNvPicPr>
            <p:nvPr/>
          </p:nvPicPr>
          <p:blipFill rotWithShape="1">
            <a:blip r:embed="rId3">
              <a:extLst>
                <a:ext uri="{28A0092B-C50C-407E-A947-70E740481C1C}">
                  <a14:useLocalDpi xmlns:a14="http://schemas.microsoft.com/office/drawing/2010/main" val="0"/>
                </a:ext>
              </a:extLst>
            </a:blip>
            <a:srcRect l="-9007" r="-9007"/>
            <a:stretch/>
          </p:blipFill>
          <p:spPr bwMode="auto">
            <a:xfrm>
              <a:off x="3458700" y="1737165"/>
              <a:ext cx="2560535" cy="1827985"/>
            </a:xfrm>
            <a:prstGeom prst="star32">
              <a:avLst/>
            </a:prstGeom>
            <a:grpFill/>
            <a:ln w="34925">
              <a:noFill/>
            </a:ln>
            <a:effectLst>
              <a:outerShdw blurRad="225425" dist="50800" dir="5220000" algn="ctr">
                <a:srgbClr val="000000">
                  <a:alpha val="33000"/>
                </a:srgbClr>
              </a:outerShdw>
            </a:effectLst>
            <a:sp3d extrusionH="254000" contourW="19050" prstMaterial="plastic">
              <a:bevelT w="82550" h="44450" prst="slope"/>
              <a:bevelB w="82550" h="44450" prst="slope"/>
              <a:extrusionClr>
                <a:schemeClr val="accent4"/>
              </a:extrusionClr>
              <a:contourClr>
                <a:srgbClr val="00B0F0"/>
              </a:contourClr>
            </a:sp3d>
            <a:extLst/>
          </p:spPr>
        </p:pic>
        <p:sp>
          <p:nvSpPr>
            <p:cNvPr id="15" name="Oval 14"/>
            <p:cNvSpPr/>
            <p:nvPr/>
          </p:nvSpPr>
          <p:spPr>
            <a:xfrm>
              <a:off x="4015069" y="2057400"/>
              <a:ext cx="1447800" cy="1101437"/>
            </a:xfrm>
            <a:prstGeom prst="ellipse">
              <a:avLst/>
            </a:prstGeom>
            <a:grpFill/>
            <a:ln w="34925">
              <a:noFill/>
            </a:ln>
            <a:effectLst>
              <a:outerShdw blurRad="225425" dist="50800" dir="5220000" algn="ctr">
                <a:srgbClr val="000000">
                  <a:alpha val="33000"/>
                </a:srgbClr>
              </a:outerShdw>
            </a:effectLst>
            <a:sp3d extrusionH="254000" contourW="19050" prstMaterial="plastic">
              <a:bevelT w="82550" h="44450" prst="slope"/>
              <a:bevelB w="82550" h="44450" prst="slope"/>
              <a:extrusionClr>
                <a:schemeClr val="accent4"/>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chemeClr val="tx1"/>
                  </a:solidFill>
                  <a:latin typeface="NikoshBAN" pitchFamily="2" charset="0"/>
                  <a:cs typeface="NikoshBAN" pitchFamily="2" charset="0"/>
                </a:rPr>
                <a:t>ক্লিক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করুন</a:t>
              </a:r>
              <a:r>
                <a:rPr lang="en-US"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grpSp>
      <p:sp>
        <p:nvSpPr>
          <p:cNvPr id="3" name="Date Placeholder 2"/>
          <p:cNvSpPr>
            <a:spLocks noGrp="1"/>
          </p:cNvSpPr>
          <p:nvPr>
            <p:ph type="dt" sz="half" idx="10"/>
          </p:nvPr>
        </p:nvSpPr>
        <p:spPr/>
        <p:txBody>
          <a:bodyPr/>
          <a:lstStyle/>
          <a:p>
            <a:fld id="{430A65AF-6911-432D-85B2-BA17630A17F1}" type="datetime1">
              <a:rPr lang="en-US" smtClean="0">
                <a:latin typeface="Nikosh" pitchFamily="2" charset="0"/>
                <a:cs typeface="Nikosh" pitchFamily="2" charset="0"/>
              </a:rPr>
              <a:t>9/10/2021</a:t>
            </a:fld>
            <a:endParaRPr lang="en-US" dirty="0">
              <a:latin typeface="Nikosh" pitchFamily="2" charset="0"/>
              <a:cs typeface="Nikosh" pitchFamily="2" charset="0"/>
            </a:endParaRPr>
          </a:p>
        </p:txBody>
      </p:sp>
      <p:sp>
        <p:nvSpPr>
          <p:cNvPr id="5" name="Footer Placeholder 4"/>
          <p:cNvSpPr>
            <a:spLocks noGrp="1"/>
          </p:cNvSpPr>
          <p:nvPr>
            <p:ph type="ftr" sz="quarter" idx="11"/>
          </p:nvPr>
        </p:nvSpPr>
        <p:spPr/>
        <p:txBody>
          <a:bodyPr/>
          <a:lstStyle/>
          <a:p>
            <a:r>
              <a:rPr lang="en-US" smtClean="0"/>
              <a:t>dphofm.r@biul@gmail.com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latin typeface="Nikosh" pitchFamily="2" charset="0"/>
                <a:cs typeface="Nikosh" pitchFamily="2" charset="0"/>
              </a:rPr>
              <a:pPr/>
              <a:t>9</a:t>
            </a:fld>
            <a:endParaRPr lang="en-US" dirty="0">
              <a:latin typeface="Nikosh" pitchFamily="2" charset="0"/>
              <a:cs typeface="Nikosh" pitchFamily="2" charset="0"/>
            </a:endParaRPr>
          </a:p>
        </p:txBody>
      </p:sp>
      <p:sp>
        <p:nvSpPr>
          <p:cNvPr id="16" name="TextBox 15"/>
          <p:cNvSpPr txBox="1"/>
          <p:nvPr/>
        </p:nvSpPr>
        <p:spPr>
          <a:xfrm rot="5400000">
            <a:off x="7630940" y="987584"/>
            <a:ext cx="2208620" cy="461665"/>
          </a:xfrm>
          <a:prstGeom prst="rect">
            <a:avLst/>
          </a:prstGeom>
          <a:noFill/>
          <a:ln w="9525">
            <a:solidFill>
              <a:srgbClr val="0000FF"/>
            </a:solidFill>
            <a:prstDash val="sysDash"/>
          </a:ln>
        </p:spPr>
        <p:txBody>
          <a:bodyPr wrap="square" rtlCol="0">
            <a:spAutoFit/>
          </a:bodyPr>
          <a:lstStyle/>
          <a:p>
            <a:r>
              <a:rPr lang="en-US" sz="2400" dirty="0" err="1" smtClean="0">
                <a:latin typeface="NikoshBAN" pitchFamily="2" charset="0"/>
                <a:cs typeface="NikoshBAN" pitchFamily="2" charset="0"/>
              </a:rPr>
              <a:t>সময়ঃ</a:t>
            </a:r>
            <a:r>
              <a:rPr lang="en-US" sz="2400" dirty="0" smtClean="0">
                <a:latin typeface="NikoshBAN" pitchFamily="2" charset="0"/>
                <a:cs typeface="NikoshBAN" pitchFamily="2" charset="0"/>
              </a:rPr>
              <a:t> 02.০০  </a:t>
            </a:r>
            <a:r>
              <a:rPr lang="en-US" sz="2400" dirty="0" err="1" smtClean="0">
                <a:latin typeface="NikoshBAN" pitchFamily="2" charset="0"/>
                <a:cs typeface="NikoshBAN" pitchFamily="2" charset="0"/>
              </a:rPr>
              <a:t>মিনিট</a:t>
            </a:r>
            <a:endParaRPr lang="en-US" sz="2400" dirty="0">
              <a:latin typeface="NikoshBAN" pitchFamily="2" charset="0"/>
              <a:cs typeface="NikoshBAN" pitchFamily="2" charset="0"/>
            </a:endParaRPr>
          </a:p>
        </p:txBody>
      </p:sp>
      <p:sp>
        <p:nvSpPr>
          <p:cNvPr id="17" name="Title 1"/>
          <p:cNvSpPr txBox="1">
            <a:spLocks/>
          </p:cNvSpPr>
          <p:nvPr/>
        </p:nvSpPr>
        <p:spPr>
          <a:xfrm>
            <a:off x="584083" y="2883721"/>
            <a:ext cx="8382000" cy="19812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 </a:t>
            </a:r>
            <a:r>
              <a:rPr lang="en-US" dirty="0" err="1" smtClean="0"/>
              <a:t>রেখাংশগুলোই</a:t>
            </a:r>
            <a:r>
              <a:rPr lang="en-US" dirty="0" smtClean="0"/>
              <a:t> </a:t>
            </a:r>
            <a:r>
              <a:rPr lang="en-US" dirty="0" err="1" smtClean="0"/>
              <a:t>হলো</a:t>
            </a:r>
            <a:r>
              <a:rPr lang="en-US" dirty="0" smtClean="0"/>
              <a:t> </a:t>
            </a:r>
            <a:r>
              <a:rPr lang="en-US" dirty="0" err="1" smtClean="0"/>
              <a:t>ত্রিভুজের</a:t>
            </a:r>
            <a:r>
              <a:rPr lang="en-US" dirty="0" smtClean="0"/>
              <a:t> </a:t>
            </a:r>
            <a:r>
              <a:rPr lang="en-US" dirty="0" err="1" smtClean="0"/>
              <a:t>বাহু</a:t>
            </a:r>
            <a:r>
              <a:rPr lang="en-US" dirty="0" smtClean="0"/>
              <a:t>। </a:t>
            </a:r>
            <a:r>
              <a:rPr lang="en-US" dirty="0" err="1" smtClean="0"/>
              <a:t>চিত্রে</a:t>
            </a:r>
            <a:r>
              <a:rPr lang="en-US" dirty="0" smtClean="0"/>
              <a:t> ABC-ই </a:t>
            </a:r>
            <a:r>
              <a:rPr lang="en-US" dirty="0" err="1" smtClean="0"/>
              <a:t>একটি</a:t>
            </a:r>
            <a:r>
              <a:rPr lang="en-US" dirty="0" smtClean="0"/>
              <a:t> </a:t>
            </a:r>
            <a:r>
              <a:rPr lang="en-US" dirty="0" err="1" smtClean="0"/>
              <a:t>ত্রিভুজ</a:t>
            </a:r>
            <a:r>
              <a:rPr lang="en-US" dirty="0" smtClean="0"/>
              <a:t>। AB, BC, CA </a:t>
            </a:r>
            <a:r>
              <a:rPr lang="en-US" dirty="0" err="1" smtClean="0"/>
              <a:t>তিনটি</a:t>
            </a:r>
            <a:r>
              <a:rPr lang="en-US" dirty="0" smtClean="0"/>
              <a:t> </a:t>
            </a:r>
            <a:r>
              <a:rPr lang="en-US" dirty="0" err="1" smtClean="0"/>
              <a:t>রেখাংশ</a:t>
            </a:r>
            <a:r>
              <a:rPr lang="en-US" dirty="0" smtClean="0"/>
              <a:t> </a:t>
            </a:r>
            <a:r>
              <a:rPr lang="en-US" dirty="0" err="1" smtClean="0"/>
              <a:t>তিনটি</a:t>
            </a:r>
            <a:r>
              <a:rPr lang="en-US" dirty="0" smtClean="0"/>
              <a:t> </a:t>
            </a:r>
            <a:r>
              <a:rPr lang="en-US" dirty="0" err="1" smtClean="0"/>
              <a:t>বাহু</a:t>
            </a:r>
            <a:r>
              <a:rPr lang="en-US" dirty="0" smtClean="0"/>
              <a:t>।  </a:t>
            </a:r>
            <a:endParaRPr lang="en-US" dirty="0"/>
          </a:p>
        </p:txBody>
      </p:sp>
    </p:spTree>
    <p:extLst>
      <p:ext uri="{BB962C8B-B14F-4D97-AF65-F5344CB8AC3E}">
        <p14:creationId xmlns:p14="http://schemas.microsoft.com/office/powerpoint/2010/main" val="16316281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ppt_w</p:attrName>
                                        </p:attrNameLst>
                                      </p:cBhvr>
                                      <p:tavLst>
                                        <p:tav tm="0">
                                          <p:val>
                                            <p:fltVal val="0"/>
                                          </p:val>
                                        </p:tav>
                                        <p:tav tm="100000">
                                          <p:val>
                                            <p:strVal val="#ppt_w"/>
                                          </p:val>
                                        </p:tav>
                                      </p:tavLst>
                                    </p:anim>
                                    <p:anim calcmode="lin" valueType="num">
                                      <p:cBhvr>
                                        <p:cTn id="8" dur="5000" fill="hold"/>
                                        <p:tgtEl>
                                          <p:spTgt spid="11"/>
                                        </p:tgtEl>
                                        <p:attrNameLst>
                                          <p:attrName>ppt_h</p:attrName>
                                        </p:attrNameLst>
                                      </p:cBhvr>
                                      <p:tavLst>
                                        <p:tav tm="0">
                                          <p:val>
                                            <p:fltVal val="0"/>
                                          </p:val>
                                        </p:tav>
                                        <p:tav tm="100000">
                                          <p:val>
                                            <p:strVal val="#ppt_h"/>
                                          </p:val>
                                        </p:tav>
                                      </p:tavLst>
                                    </p:anim>
                                    <p:animEffect transition="in" filter="fade">
                                      <p:cBhvr>
                                        <p:cTn id="9" dur="5000"/>
                                        <p:tgtEl>
                                          <p:spTgt spid="11"/>
                                        </p:tgtEl>
                                      </p:cBhvr>
                                    </p:animEffect>
                                  </p:childTnLst>
                                </p:cTn>
                              </p:par>
                              <p:par>
                                <p:cTn id="10" presetID="23" presetClass="entr" presetSubtype="528" fill="hold" grpId="0" nodeType="withEffect">
                                  <p:stCondLst>
                                    <p:cond delay="0"/>
                                  </p:stCondLst>
                                  <p:iterate type="wd">
                                    <p:tmPct val="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0" fill="hold"/>
                                        <p:tgtEl>
                                          <p:spTgt spid="16"/>
                                        </p:tgtEl>
                                        <p:attrNameLst>
                                          <p:attrName>ppt_w</p:attrName>
                                        </p:attrNameLst>
                                      </p:cBhvr>
                                      <p:tavLst>
                                        <p:tav tm="0">
                                          <p:val>
                                            <p:fltVal val="0"/>
                                          </p:val>
                                        </p:tav>
                                        <p:tav tm="100000">
                                          <p:val>
                                            <p:strVal val="#ppt_w"/>
                                          </p:val>
                                        </p:tav>
                                      </p:tavLst>
                                    </p:anim>
                                    <p:anim calcmode="lin" valueType="num">
                                      <p:cBhvr>
                                        <p:cTn id="13" dur="5000" fill="hold"/>
                                        <p:tgtEl>
                                          <p:spTgt spid="16"/>
                                        </p:tgtEl>
                                        <p:attrNameLst>
                                          <p:attrName>ppt_h</p:attrName>
                                        </p:attrNameLst>
                                      </p:cBhvr>
                                      <p:tavLst>
                                        <p:tav tm="0">
                                          <p:val>
                                            <p:fltVal val="0"/>
                                          </p:val>
                                        </p:tav>
                                        <p:tav tm="100000">
                                          <p:val>
                                            <p:strVal val="#ppt_h"/>
                                          </p:val>
                                        </p:tav>
                                      </p:tavLst>
                                    </p:anim>
                                    <p:anim calcmode="lin" valueType="num">
                                      <p:cBhvr>
                                        <p:cTn id="14" dur="5000" fill="hold"/>
                                        <p:tgtEl>
                                          <p:spTgt spid="16"/>
                                        </p:tgtEl>
                                        <p:attrNameLst>
                                          <p:attrName>ppt_x</p:attrName>
                                        </p:attrNameLst>
                                      </p:cBhvr>
                                      <p:tavLst>
                                        <p:tav tm="0">
                                          <p:val>
                                            <p:fltVal val="0.5"/>
                                          </p:val>
                                        </p:tav>
                                        <p:tav tm="100000">
                                          <p:val>
                                            <p:strVal val="#ppt_x"/>
                                          </p:val>
                                        </p:tav>
                                      </p:tavLst>
                                    </p:anim>
                                    <p:anim calcmode="lin" valueType="num">
                                      <p:cBhvr>
                                        <p:cTn id="15" dur="50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5000"/>
                            </p:stCondLst>
                            <p:childTnLst>
                              <p:par>
                                <p:cTn id="17" presetID="53" presetClass="entr" presetSubtype="528" fill="hold" grpId="0" nodeType="afterEffect">
                                  <p:stCondLst>
                                    <p:cond delay="750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0" fill="hold"/>
                                        <p:tgtEl>
                                          <p:spTgt spid="2"/>
                                        </p:tgtEl>
                                        <p:attrNameLst>
                                          <p:attrName>ppt_w</p:attrName>
                                        </p:attrNameLst>
                                      </p:cBhvr>
                                      <p:tavLst>
                                        <p:tav tm="0">
                                          <p:val>
                                            <p:fltVal val="0"/>
                                          </p:val>
                                        </p:tav>
                                        <p:tav tm="100000">
                                          <p:val>
                                            <p:strVal val="#ppt_w"/>
                                          </p:val>
                                        </p:tav>
                                      </p:tavLst>
                                    </p:anim>
                                    <p:anim calcmode="lin" valueType="num">
                                      <p:cBhvr>
                                        <p:cTn id="20" dur="5000" fill="hold"/>
                                        <p:tgtEl>
                                          <p:spTgt spid="2"/>
                                        </p:tgtEl>
                                        <p:attrNameLst>
                                          <p:attrName>ppt_h</p:attrName>
                                        </p:attrNameLst>
                                      </p:cBhvr>
                                      <p:tavLst>
                                        <p:tav tm="0">
                                          <p:val>
                                            <p:fltVal val="0"/>
                                          </p:val>
                                        </p:tav>
                                        <p:tav tm="100000">
                                          <p:val>
                                            <p:strVal val="#ppt_h"/>
                                          </p:val>
                                        </p:tav>
                                      </p:tavLst>
                                    </p:anim>
                                    <p:animEffect transition="in" filter="fade">
                                      <p:cBhvr>
                                        <p:cTn id="21" dur="5000"/>
                                        <p:tgtEl>
                                          <p:spTgt spid="2"/>
                                        </p:tgtEl>
                                      </p:cBhvr>
                                    </p:animEffect>
                                    <p:anim calcmode="lin" valueType="num">
                                      <p:cBhvr>
                                        <p:cTn id="22" dur="5000" fill="hold"/>
                                        <p:tgtEl>
                                          <p:spTgt spid="2"/>
                                        </p:tgtEl>
                                        <p:attrNameLst>
                                          <p:attrName>ppt_x</p:attrName>
                                        </p:attrNameLst>
                                      </p:cBhvr>
                                      <p:tavLst>
                                        <p:tav tm="0">
                                          <p:val>
                                            <p:fltVal val="0.5"/>
                                          </p:val>
                                        </p:tav>
                                        <p:tav tm="100000">
                                          <p:val>
                                            <p:strVal val="#ppt_x"/>
                                          </p:val>
                                        </p:tav>
                                      </p:tavLst>
                                    </p:anim>
                                    <p:anim calcmode="lin" valueType="num">
                                      <p:cBhvr>
                                        <p:cTn id="23" dur="5000" fill="hold"/>
                                        <p:tgtEl>
                                          <p:spTgt spid="2"/>
                                        </p:tgtEl>
                                        <p:attrNameLst>
                                          <p:attrName>ppt_y</p:attrName>
                                        </p:attrNameLst>
                                      </p:cBhvr>
                                      <p:tavLst>
                                        <p:tav tm="0">
                                          <p:val>
                                            <p:fltVal val="0.5"/>
                                          </p:val>
                                        </p:tav>
                                        <p:tav tm="100000">
                                          <p:val>
                                            <p:strVal val="#ppt_y"/>
                                          </p:val>
                                        </p:tav>
                                      </p:tavLst>
                                    </p:anim>
                                  </p:childTnLst>
                                </p:cTn>
                              </p:par>
                            </p:childTnLst>
                          </p:cTn>
                        </p:par>
                        <p:par>
                          <p:cTn id="24" fill="hold">
                            <p:stCondLst>
                              <p:cond delay="17500"/>
                            </p:stCondLst>
                            <p:childTnLst>
                              <p:par>
                                <p:cTn id="25" presetID="23" presetClass="exit" presetSubtype="16" fill="hold" grpId="1" nodeType="afterEffect">
                                  <p:stCondLst>
                                    <p:cond delay="7500"/>
                                  </p:stCondLst>
                                  <p:childTnLst>
                                    <p:anim calcmode="lin" valueType="num">
                                      <p:cBhvr>
                                        <p:cTn id="26" dur="5000"/>
                                        <p:tgtEl>
                                          <p:spTgt spid="2"/>
                                        </p:tgtEl>
                                        <p:attrNameLst>
                                          <p:attrName>ppt_w</p:attrName>
                                        </p:attrNameLst>
                                      </p:cBhvr>
                                      <p:tavLst>
                                        <p:tav tm="0">
                                          <p:val>
                                            <p:strVal val="ppt_w"/>
                                          </p:val>
                                        </p:tav>
                                        <p:tav tm="100000">
                                          <p:val>
                                            <p:strVal val="4*ppt_w"/>
                                          </p:val>
                                        </p:tav>
                                      </p:tavLst>
                                    </p:anim>
                                    <p:anim calcmode="lin" valueType="num">
                                      <p:cBhvr>
                                        <p:cTn id="27" dur="5000"/>
                                        <p:tgtEl>
                                          <p:spTgt spid="2"/>
                                        </p:tgtEl>
                                        <p:attrNameLst>
                                          <p:attrName>ppt_h</p:attrName>
                                        </p:attrNameLst>
                                      </p:cBhvr>
                                      <p:tavLst>
                                        <p:tav tm="0">
                                          <p:val>
                                            <p:strVal val="ppt_h"/>
                                          </p:val>
                                        </p:tav>
                                        <p:tav tm="100000">
                                          <p:val>
                                            <p:strVal val="4*ppt_h"/>
                                          </p:val>
                                        </p:tav>
                                      </p:tavLst>
                                    </p:anim>
                                    <p:set>
                                      <p:cBhvr>
                                        <p:cTn id="28" dur="1" fill="hold">
                                          <p:stCondLst>
                                            <p:cond delay="4999"/>
                                          </p:stCondLst>
                                        </p:cTn>
                                        <p:tgtEl>
                                          <p:spTgt spid="2"/>
                                        </p:tgtEl>
                                        <p:attrNameLst>
                                          <p:attrName>style.visibility</p:attrName>
                                        </p:attrNameLst>
                                      </p:cBhvr>
                                      <p:to>
                                        <p:strVal val="hidden"/>
                                      </p:to>
                                    </p:set>
                                  </p:childTnLst>
                                </p:cTn>
                              </p:par>
                            </p:childTnLst>
                          </p:cTn>
                        </p:par>
                        <p:par>
                          <p:cTn id="29" fill="hold">
                            <p:stCondLst>
                              <p:cond delay="30000"/>
                            </p:stCondLst>
                            <p:childTnLst>
                              <p:par>
                                <p:cTn id="30" presetID="53" presetClass="entr" presetSubtype="528" fill="hold" grpId="0" nodeType="afterEffect">
                                  <p:stCondLst>
                                    <p:cond delay="250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0" fill="hold"/>
                                        <p:tgtEl>
                                          <p:spTgt spid="17"/>
                                        </p:tgtEl>
                                        <p:attrNameLst>
                                          <p:attrName>ppt_w</p:attrName>
                                        </p:attrNameLst>
                                      </p:cBhvr>
                                      <p:tavLst>
                                        <p:tav tm="0">
                                          <p:val>
                                            <p:fltVal val="0"/>
                                          </p:val>
                                        </p:tav>
                                        <p:tav tm="100000">
                                          <p:val>
                                            <p:strVal val="#ppt_w"/>
                                          </p:val>
                                        </p:tav>
                                      </p:tavLst>
                                    </p:anim>
                                    <p:anim calcmode="lin" valueType="num">
                                      <p:cBhvr>
                                        <p:cTn id="33" dur="5000" fill="hold"/>
                                        <p:tgtEl>
                                          <p:spTgt spid="17"/>
                                        </p:tgtEl>
                                        <p:attrNameLst>
                                          <p:attrName>ppt_h</p:attrName>
                                        </p:attrNameLst>
                                      </p:cBhvr>
                                      <p:tavLst>
                                        <p:tav tm="0">
                                          <p:val>
                                            <p:fltVal val="0"/>
                                          </p:val>
                                        </p:tav>
                                        <p:tav tm="100000">
                                          <p:val>
                                            <p:strVal val="#ppt_h"/>
                                          </p:val>
                                        </p:tav>
                                      </p:tavLst>
                                    </p:anim>
                                    <p:animEffect transition="in" filter="fade">
                                      <p:cBhvr>
                                        <p:cTn id="34" dur="5000"/>
                                        <p:tgtEl>
                                          <p:spTgt spid="17"/>
                                        </p:tgtEl>
                                      </p:cBhvr>
                                    </p:animEffect>
                                    <p:anim calcmode="lin" valueType="num">
                                      <p:cBhvr>
                                        <p:cTn id="35" dur="5000" fill="hold"/>
                                        <p:tgtEl>
                                          <p:spTgt spid="17"/>
                                        </p:tgtEl>
                                        <p:attrNameLst>
                                          <p:attrName>ppt_x</p:attrName>
                                        </p:attrNameLst>
                                      </p:cBhvr>
                                      <p:tavLst>
                                        <p:tav tm="0">
                                          <p:val>
                                            <p:fltVal val="0.5"/>
                                          </p:val>
                                        </p:tav>
                                        <p:tav tm="100000">
                                          <p:val>
                                            <p:strVal val="#ppt_x"/>
                                          </p:val>
                                        </p:tav>
                                      </p:tavLst>
                                    </p:anim>
                                    <p:anim calcmode="lin" valueType="num">
                                      <p:cBhvr>
                                        <p:cTn id="36" dur="5000" fill="hold"/>
                                        <p:tgtEl>
                                          <p:spTgt spid="17"/>
                                        </p:tgtEl>
                                        <p:attrNameLst>
                                          <p:attrName>ppt_y</p:attrName>
                                        </p:attrNameLst>
                                      </p:cBhvr>
                                      <p:tavLst>
                                        <p:tav tm="0">
                                          <p:val>
                                            <p:fltVal val="0.5"/>
                                          </p:val>
                                        </p:tav>
                                        <p:tav tm="100000">
                                          <p:val>
                                            <p:strVal val="#ppt_y"/>
                                          </p:val>
                                        </p:tav>
                                      </p:tavLst>
                                    </p:anim>
                                  </p:childTnLst>
                                </p:cTn>
                              </p:par>
                              <p:par>
                                <p:cTn id="37" presetID="23" presetClass="exit" presetSubtype="544" fill="hold" grpId="1" nodeType="withEffect">
                                  <p:stCondLst>
                                    <p:cond delay="10000"/>
                                  </p:stCondLst>
                                  <p:childTnLst>
                                    <p:anim calcmode="lin" valueType="num">
                                      <p:cBhvr>
                                        <p:cTn id="38" dur="5000"/>
                                        <p:tgtEl>
                                          <p:spTgt spid="17"/>
                                        </p:tgtEl>
                                        <p:attrNameLst>
                                          <p:attrName>ppt_w</p:attrName>
                                        </p:attrNameLst>
                                      </p:cBhvr>
                                      <p:tavLst>
                                        <p:tav tm="0">
                                          <p:val>
                                            <p:strVal val="ppt_w"/>
                                          </p:val>
                                        </p:tav>
                                        <p:tav tm="100000">
                                          <p:val>
                                            <p:fltVal val="0"/>
                                          </p:val>
                                        </p:tav>
                                      </p:tavLst>
                                    </p:anim>
                                    <p:anim calcmode="lin" valueType="num">
                                      <p:cBhvr>
                                        <p:cTn id="39" dur="5000"/>
                                        <p:tgtEl>
                                          <p:spTgt spid="17"/>
                                        </p:tgtEl>
                                        <p:attrNameLst>
                                          <p:attrName>ppt_h</p:attrName>
                                        </p:attrNameLst>
                                      </p:cBhvr>
                                      <p:tavLst>
                                        <p:tav tm="0">
                                          <p:val>
                                            <p:strVal val="ppt_h"/>
                                          </p:val>
                                        </p:tav>
                                        <p:tav tm="100000">
                                          <p:val>
                                            <p:fltVal val="0"/>
                                          </p:val>
                                        </p:tav>
                                      </p:tavLst>
                                    </p:anim>
                                    <p:anim calcmode="lin" valueType="num">
                                      <p:cBhvr>
                                        <p:cTn id="40" dur="5000"/>
                                        <p:tgtEl>
                                          <p:spTgt spid="17"/>
                                        </p:tgtEl>
                                        <p:attrNameLst>
                                          <p:attrName>ppt_x</p:attrName>
                                        </p:attrNameLst>
                                      </p:cBhvr>
                                      <p:tavLst>
                                        <p:tav tm="0">
                                          <p:val>
                                            <p:strVal val="ppt_x"/>
                                          </p:val>
                                        </p:tav>
                                        <p:tav tm="100000">
                                          <p:val>
                                            <p:fltVal val="0.5"/>
                                          </p:val>
                                        </p:tav>
                                      </p:tavLst>
                                    </p:anim>
                                    <p:anim calcmode="lin" valueType="num">
                                      <p:cBhvr>
                                        <p:cTn id="41" dur="5000"/>
                                        <p:tgtEl>
                                          <p:spTgt spid="17"/>
                                        </p:tgtEl>
                                        <p:attrNameLst>
                                          <p:attrName>ppt_y</p:attrName>
                                        </p:attrNameLst>
                                      </p:cBhvr>
                                      <p:tavLst>
                                        <p:tav tm="0">
                                          <p:val>
                                            <p:strVal val="ppt_y"/>
                                          </p:val>
                                        </p:tav>
                                        <p:tav tm="100000">
                                          <p:val>
                                            <p:fltVal val="0.5"/>
                                          </p:val>
                                        </p:tav>
                                      </p:tavLst>
                                    </p:anim>
                                    <p:set>
                                      <p:cBhvr>
                                        <p:cTn id="42" dur="1" fill="hold">
                                          <p:stCondLst>
                                            <p:cond delay="4999"/>
                                          </p:stCondLst>
                                        </p:cTn>
                                        <p:tgtEl>
                                          <p:spTgt spid="17"/>
                                        </p:tgtEl>
                                        <p:attrNameLst>
                                          <p:attrName>style.visibility</p:attrName>
                                        </p:attrNameLst>
                                      </p:cBhvr>
                                      <p:to>
                                        <p:strVal val="hidden"/>
                                      </p:to>
                                    </p:set>
                                  </p:childTnLst>
                                </p:cTn>
                              </p:par>
                              <p:par>
                                <p:cTn id="43" presetID="2" presetClass="exit" presetSubtype="6" fill="hold" grpId="1" nodeType="withEffect">
                                  <p:stCondLst>
                                    <p:cond delay="10000"/>
                                  </p:stCondLst>
                                  <p:iterate type="wd">
                                    <p:tmPct val="0"/>
                                  </p:iterate>
                                  <p:childTnLst>
                                    <p:anim calcmode="lin" valueType="num">
                                      <p:cBhvr additive="base">
                                        <p:cTn id="44" dur="5000"/>
                                        <p:tgtEl>
                                          <p:spTgt spid="16"/>
                                        </p:tgtEl>
                                        <p:attrNameLst>
                                          <p:attrName>ppt_x</p:attrName>
                                        </p:attrNameLst>
                                      </p:cBhvr>
                                      <p:tavLst>
                                        <p:tav tm="0">
                                          <p:val>
                                            <p:strVal val="ppt_x"/>
                                          </p:val>
                                        </p:tav>
                                        <p:tav tm="100000">
                                          <p:val>
                                            <p:strVal val="1+ppt_w/2"/>
                                          </p:val>
                                        </p:tav>
                                      </p:tavLst>
                                    </p:anim>
                                    <p:anim calcmode="lin" valueType="num">
                                      <p:cBhvr additive="base">
                                        <p:cTn id="45" dur="5000"/>
                                        <p:tgtEl>
                                          <p:spTgt spid="16"/>
                                        </p:tgtEl>
                                        <p:attrNameLst>
                                          <p:attrName>ppt_y</p:attrName>
                                        </p:attrNameLst>
                                      </p:cBhvr>
                                      <p:tavLst>
                                        <p:tav tm="0">
                                          <p:val>
                                            <p:strVal val="ppt_y"/>
                                          </p:val>
                                        </p:tav>
                                        <p:tav tm="100000">
                                          <p:val>
                                            <p:strVal val="1+ppt_h/2"/>
                                          </p:val>
                                        </p:tav>
                                      </p:tavLst>
                                    </p:anim>
                                    <p:set>
                                      <p:cBhvr>
                                        <p:cTn id="46" dur="1" fill="hold">
                                          <p:stCondLst>
                                            <p:cond delay="4999"/>
                                          </p:stCondLst>
                                        </p:cTn>
                                        <p:tgtEl>
                                          <p:spTgt spid="16"/>
                                        </p:tgtEl>
                                        <p:attrNameLst>
                                          <p:attrName>style.visibility</p:attrName>
                                        </p:attrNameLst>
                                      </p:cBhvr>
                                      <p:to>
                                        <p:strVal val="hidden"/>
                                      </p:to>
                                    </p:set>
                                  </p:childTnLst>
                                </p:cTn>
                              </p:par>
                              <p:par>
                                <p:cTn id="47" presetID="23" presetClass="exit" presetSubtype="32" fill="hold" nodeType="withEffect">
                                  <p:stCondLst>
                                    <p:cond delay="10000"/>
                                  </p:stCondLst>
                                  <p:childTnLst>
                                    <p:anim calcmode="lin" valueType="num">
                                      <p:cBhvr>
                                        <p:cTn id="48" dur="5000"/>
                                        <p:tgtEl>
                                          <p:spTgt spid="11"/>
                                        </p:tgtEl>
                                        <p:attrNameLst>
                                          <p:attrName>ppt_w</p:attrName>
                                        </p:attrNameLst>
                                      </p:cBhvr>
                                      <p:tavLst>
                                        <p:tav tm="0">
                                          <p:val>
                                            <p:strVal val="ppt_w"/>
                                          </p:val>
                                        </p:tav>
                                        <p:tav tm="100000">
                                          <p:val>
                                            <p:fltVal val="0"/>
                                          </p:val>
                                        </p:tav>
                                      </p:tavLst>
                                    </p:anim>
                                    <p:anim calcmode="lin" valueType="num">
                                      <p:cBhvr>
                                        <p:cTn id="49" dur="5000"/>
                                        <p:tgtEl>
                                          <p:spTgt spid="11"/>
                                        </p:tgtEl>
                                        <p:attrNameLst>
                                          <p:attrName>ppt_h</p:attrName>
                                        </p:attrNameLst>
                                      </p:cBhvr>
                                      <p:tavLst>
                                        <p:tav tm="0">
                                          <p:val>
                                            <p:strVal val="ppt_h"/>
                                          </p:val>
                                        </p:tav>
                                        <p:tav tm="100000">
                                          <p:val>
                                            <p:fltVal val="0"/>
                                          </p:val>
                                        </p:tav>
                                      </p:tavLst>
                                    </p:anim>
                                    <p:set>
                                      <p:cBhvr>
                                        <p:cTn id="50" dur="1" fill="hold">
                                          <p:stCondLst>
                                            <p:cond delay="4999"/>
                                          </p:stCondLst>
                                        </p:cTn>
                                        <p:tgtEl>
                                          <p:spTgt spid="11"/>
                                        </p:tgtEl>
                                        <p:attrNameLst>
                                          <p:attrName>style.visibility</p:attrName>
                                        </p:attrNameLst>
                                      </p:cBhvr>
                                      <p:to>
                                        <p:strVal val="hidden"/>
                                      </p:to>
                                    </p:set>
                                  </p:childTnLst>
                                </p:cTn>
                              </p:par>
                            </p:childTnLst>
                          </p:cTn>
                        </p:par>
                        <p:par>
                          <p:cTn id="51" fill="hold">
                            <p:stCondLst>
                              <p:cond delay="45000"/>
                            </p:stCondLst>
                            <p:childTnLst>
                              <p:par>
                                <p:cTn id="52" presetID="2" presetClass="exit" presetSubtype="12" fill="hold" nodeType="afterEffect">
                                  <p:stCondLst>
                                    <p:cond delay="0"/>
                                  </p:stCondLst>
                                  <p:childTnLst>
                                    <p:anim calcmode="lin" valueType="num">
                                      <p:cBhvr additive="base">
                                        <p:cTn id="53" dur="5000"/>
                                        <p:tgtEl>
                                          <p:spTgt spid="12"/>
                                        </p:tgtEl>
                                        <p:attrNameLst>
                                          <p:attrName>ppt_x</p:attrName>
                                        </p:attrNameLst>
                                      </p:cBhvr>
                                      <p:tavLst>
                                        <p:tav tm="0">
                                          <p:val>
                                            <p:strVal val="ppt_x"/>
                                          </p:val>
                                        </p:tav>
                                        <p:tav tm="100000">
                                          <p:val>
                                            <p:strVal val="0-ppt_w/2"/>
                                          </p:val>
                                        </p:tav>
                                      </p:tavLst>
                                    </p:anim>
                                    <p:anim calcmode="lin" valueType="num">
                                      <p:cBhvr additive="base">
                                        <p:cTn id="54" dur="5000"/>
                                        <p:tgtEl>
                                          <p:spTgt spid="12"/>
                                        </p:tgtEl>
                                        <p:attrNameLst>
                                          <p:attrName>ppt_y</p:attrName>
                                        </p:attrNameLst>
                                      </p:cBhvr>
                                      <p:tavLst>
                                        <p:tav tm="0">
                                          <p:val>
                                            <p:strVal val="ppt_y"/>
                                          </p:val>
                                        </p:tav>
                                        <p:tav tm="100000">
                                          <p:val>
                                            <p:strVal val="1+ppt_h/2"/>
                                          </p:val>
                                        </p:tav>
                                      </p:tavLst>
                                    </p:anim>
                                    <p:set>
                                      <p:cBhvr>
                                        <p:cTn id="55" dur="1" fill="hold">
                                          <p:stCondLst>
                                            <p:cond delay="4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 grpId="0"/>
      <p:bldP spid="2" grpId="1"/>
      <p:bldP spid="16" grpId="0" animBg="1"/>
      <p:bldP spid="16" grpId="1" animBg="1"/>
      <p:bldP spid="17" grpId="0"/>
      <p:bldP spid="17" grpId="1"/>
    </p:bldLst>
  </p:timing>
</p:sld>
</file>

<file path=ppt/theme/theme1.xml><?xml version="1.0" encoding="utf-8"?>
<a:theme xmlns:a="http://schemas.openxmlformats.org/drawingml/2006/main" name="Office Them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Custom 13">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1109</Words>
  <Application>Microsoft Office PowerPoint</Application>
  <PresentationFormat>On-screen Show (4:3)</PresentationFormat>
  <Paragraphs>349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প্রত্যাশা করা যাচ্ছে যে, এ পাঠ শেষে শিক্ষার্থীরা… ১. ত্রিভুজ কী, তা বলতে পারবে।  ২. বাহুর সংজ্ঞা দিতে  পারবে।    ৩. ত্রিভুজ কোণ সম্পর্কে বলতে পারবে।  ৪. কোনো ত্রিভুজের দুইটি  কোণ  এবং এদের একটির বিপরীত বাহু  দেয়া থাকলে, ত্রিভুজটি আঁকতে পারবে। </vt:lpstr>
      <vt:lpstr>ত্রিভুজঃ তিনটি রেখাংশ দ্বারা সীমাবদ্ধ চিত্র একটি ত্রিভুজ।</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MD AHSAN HABIB RUBEL</dc:creator>
  <cp:lastModifiedBy>MD AHSAN HABIB RUBEL</cp:lastModifiedBy>
  <cp:revision>129</cp:revision>
  <dcterms:created xsi:type="dcterms:W3CDTF">2006-08-16T00:00:00Z</dcterms:created>
  <dcterms:modified xsi:type="dcterms:W3CDTF">2021-09-10T09:32:42Z</dcterms:modified>
</cp:coreProperties>
</file>