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73" r:id="rId3"/>
    <p:sldId id="262" r:id="rId4"/>
    <p:sldId id="272" r:id="rId5"/>
    <p:sldId id="258" r:id="rId6"/>
    <p:sldId id="256" r:id="rId7"/>
    <p:sldId id="265" r:id="rId8"/>
    <p:sldId id="266" r:id="rId9"/>
    <p:sldId id="267" r:id="rId10"/>
    <p:sldId id="274" r:id="rId11"/>
    <p:sldId id="268" r:id="rId12"/>
    <p:sldId id="276" r:id="rId13"/>
    <p:sldId id="269" r:id="rId14"/>
    <p:sldId id="270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0585" y="1213809"/>
            <a:ext cx="7165195" cy="3488424"/>
            <a:chOff x="-403364" y="-2537241"/>
            <a:chExt cx="11941991" cy="82978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403364" y="-2537241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0689" y="2428676"/>
              <a:ext cx="5777938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60584" y="2470491"/>
            <a:ext cx="707956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49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495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2793"/>
            <a:ext cx="2813321" cy="200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15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2731770" cy="218567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55958" y="838200"/>
            <a:ext cx="2683042" cy="226187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819400" y="3886200"/>
            <a:ext cx="27432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352800"/>
            <a:ext cx="273177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ই-</a:t>
            </a:r>
            <a:r>
              <a:rPr lang="en-US" sz="2400" dirty="0" err="1" smtClean="0"/>
              <a:t>মেইলে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প্রবেশ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55958" y="3356811"/>
            <a:ext cx="2683042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2400" dirty="0" smtClean="0"/>
              <a:t>ই-</a:t>
            </a:r>
            <a:r>
              <a:rPr lang="en-US" sz="2400" dirty="0" err="1" smtClean="0"/>
              <a:t>মেইল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প্রেরন</a:t>
            </a:r>
            <a:r>
              <a:rPr lang="en-US" sz="2400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6096000"/>
            <a:ext cx="2683042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2400" dirty="0" smtClean="0"/>
              <a:t>ই-</a:t>
            </a:r>
            <a:r>
              <a:rPr lang="en-US" sz="2400" dirty="0" err="1" smtClean="0"/>
              <a:t>মেইল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ইনবক্স</a:t>
            </a:r>
            <a:r>
              <a:rPr lang="en-US" sz="2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2209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কয়েকটি সার্চ ইঞ্জিনের নাম লেখ।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ই-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প্রেরন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90600"/>
            <a:ext cx="7772400" cy="1219200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bn-IN" sz="36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36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48" y="2895600"/>
            <a:ext cx="7772400" cy="2362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ইন্টারনেট কি তা লিখ।</a:t>
            </a:r>
            <a:r>
              <a:rPr lang="en-US" sz="36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ই-</a:t>
            </a:r>
            <a:r>
              <a:rPr lang="en-US" sz="36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762000"/>
            <a:ext cx="7772400" cy="1905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bn-IN" sz="4400" i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US" sz="5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ইন্টারনেট কত সালে যাত্রা শুরু করে।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সার্চ ইঞ্জিন ও ওয়েব ব্রাউজা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কাজ কি?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ওয়েবসাইট ব্যবহার করে তুমি কি কি সুবিধা পেতে পার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ই-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মইলের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bn-IN" b="1" u="sng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b="1" u="sng" smtClean="0">
                <a:latin typeface="NikoshBAN" pitchFamily="2" charset="0"/>
                <a:cs typeface="NikoshBAN" pitchFamily="2" charset="0"/>
              </a:rPr>
              <a:t>কাজ:-</a:t>
            </a:r>
            <a:endParaRPr lang="en-US" b="1" u="sng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bn-IN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 সম্পর্কে ৫টি বাক্য তৈরি করে আনবে।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প্রেরন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Program Files (x86)\Microsoft Office\MEDIA\CAGCAT10\j0185604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130040"/>
            <a:ext cx="32766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0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57" y="3441231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2757" y="1113252"/>
            <a:ext cx="6331043" cy="20082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2450" b="1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25 " pathEditMode="relative" rAng="0" ptsTypes="AA">
                                      <p:cBhvr>
                                        <p:cTn id="6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33400"/>
            <a:ext cx="8305800" cy="304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প্রাণেশ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চক্রবর্ত্তী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বাইশারী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86200"/>
            <a:ext cx="8305800" cy="249299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en-US" sz="40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40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অ্যাপ্লিকেশন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১০-০৯-২০২১ইং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315200" cy="925497"/>
          </a:xfr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bn-IN" sz="54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প্রাসঙ্গিক ছবি</a:t>
            </a:r>
            <a:r>
              <a:rPr lang="en-US" sz="54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:- ১    </a:t>
            </a:r>
            <a:endParaRPr lang="en-US" sz="5400" b="1" i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16624"/>
            <a:ext cx="4191000" cy="3352800"/>
          </a:xfrm>
          <a:ln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260979"/>
            <a:ext cx="4267200" cy="342900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5095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457201"/>
            <a:ext cx="73152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প্রাসঙ্গিক ছবি</a:t>
            </a:r>
            <a:r>
              <a:rPr lang="en-US" sz="54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:- ২    </a:t>
            </a:r>
            <a:endParaRPr lang="en-US" sz="5400" b="1" i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828800"/>
            <a:ext cx="691571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3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86325"/>
            <a:ext cx="7772400" cy="1362075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5400" i="1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44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ই-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09600"/>
            <a:ext cx="7772400" cy="1752599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bn-IN" sz="44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2209800"/>
            <a:ext cx="69056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15200" cy="115409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u="sng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u="sng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u="sng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US" sz="5400" b="1" u="sng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68880"/>
            <a:ext cx="8534400" cy="339852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প্রেরন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325290" cy="4737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" y="5486400"/>
            <a:ext cx="83820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ইন্টারনেটের মাধ্যমে বিশ্বের সব প্রান্তের মানুষের 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যোগাযোগ।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1" y="5811108"/>
            <a:ext cx="5257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ওয়েব ব্রাউজা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0796"/>
            <a:ext cx="5257800" cy="525073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882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27" y="685800"/>
            <a:ext cx="6104844" cy="45727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57400" y="5547143"/>
            <a:ext cx="4729180" cy="52322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ব্রাউজার ব্যবহার করে ওয়েবসাইটে প্রবেশ।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670</TotalTime>
  <Words>204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Kalpurush</vt:lpstr>
      <vt:lpstr>NikoshBAN</vt:lpstr>
      <vt:lpstr>SutonnyMJ</vt:lpstr>
      <vt:lpstr>Wingdings 2</vt:lpstr>
      <vt:lpstr>Flow</vt:lpstr>
      <vt:lpstr>PowerPoint Presentation</vt:lpstr>
      <vt:lpstr>পরিচিতি প্রাণেশ চক্রবর্ত্তী  আইসিটি বাইশারী উচ্চ বিদ্যালয় ও কলেজ</vt:lpstr>
      <vt:lpstr>পাঠ প্রাসঙ্গিক ছবি:- ১    </vt:lpstr>
      <vt:lpstr>PowerPoint Presentation</vt:lpstr>
      <vt:lpstr>আলোচনার বিষয়:- ইন্টারনেট ও ই-মেইলের ব্যবহার</vt:lpstr>
      <vt:lpstr>শিখন ফল:-</vt:lpstr>
      <vt:lpstr>PowerPoint Presentation</vt:lpstr>
      <vt:lpstr>PowerPoint Presentation</vt:lpstr>
      <vt:lpstr>PowerPoint Presentation</vt:lpstr>
      <vt:lpstr>PowerPoint Presentation</vt:lpstr>
      <vt:lpstr>১। কয়েকটি সার্চ ইঞ্জিনের নাম লেখ। ২। ই-মেইল প্রেরন ও গ্রহন সম্পর্কে লিখ। </vt:lpstr>
      <vt:lpstr>১। ইন্টারনেট কি তা লিখ। ২। ই-মেইল  সম্পর্কে বল। </vt:lpstr>
      <vt:lpstr>মূল্যায়ন:-</vt:lpstr>
      <vt:lpstr>বাড়ির কাজ:-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 ফল</dc:title>
  <dc:creator>Mahiuddin Dewan-AHM</dc:creator>
  <cp:lastModifiedBy>Dell</cp:lastModifiedBy>
  <cp:revision>178</cp:revision>
  <dcterms:created xsi:type="dcterms:W3CDTF">2006-08-16T00:00:00Z</dcterms:created>
  <dcterms:modified xsi:type="dcterms:W3CDTF">2021-09-10T10:27:34Z</dcterms:modified>
</cp:coreProperties>
</file>