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3" r:id="rId13"/>
    <p:sldId id="275" r:id="rId14"/>
    <p:sldId id="276" r:id="rId15"/>
    <p:sldId id="277" r:id="rId16"/>
    <p:sldId id="280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2AA6-A64E-4E3B-A809-5FEC24058C6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0E70-4228-4936-A473-8CFA99AF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4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9BEF-DE65-4EF6-AA7C-85C2D79500E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7446" y="475412"/>
            <a:ext cx="9553593" cy="4651232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96876"/>
            <a:ext cx="6477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047999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7998" y="2073274"/>
            <a:ext cx="5919991" cy="91440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7805" y="5273676"/>
            <a:ext cx="60401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59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29001" y="457200"/>
            <a:ext cx="5650605" cy="64698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4999" y="1143000"/>
            <a:ext cx="8397871" cy="4337050"/>
            <a:chOff x="1904999" y="1143000"/>
            <a:chExt cx="8397871" cy="4337050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905000" y="1143000"/>
              <a:ext cx="8397870" cy="2292350"/>
              <a:chOff x="963486" y="2051828"/>
              <a:chExt cx="7113714" cy="229157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963486" y="2051828"/>
                <a:ext cx="7113714" cy="22915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57987" y="3124200"/>
                <a:ext cx="720499" cy="4859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35287" y="3102219"/>
                <a:ext cx="1752599" cy="3993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999" y="3422650"/>
              <a:ext cx="8320825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30" name="Straight Arrow Connector 29"/>
          <p:cNvCxnSpPr/>
          <p:nvPr/>
        </p:nvCxnSpPr>
        <p:spPr>
          <a:xfrm rot="5400000" flipH="1" flipV="1">
            <a:off x="5448300" y="2857500"/>
            <a:ext cx="838200" cy="152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124700" y="27051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9601200" y="20574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7467600" y="35052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759853" y="5562600"/>
            <a:ext cx="10663707" cy="685800"/>
          </a:xfrm>
          <a:prstGeom prst="flowChartAlternateProcess">
            <a:avLst/>
          </a:prstGeom>
          <a:solidFill>
            <a:srgbClr val="00206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আকৃতি,রঙ সিলেকশন করে টাইপ কর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52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4136"/>
            <a:ext cx="767044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 P 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8763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5644478"/>
            <a:ext cx="8886423" cy="91940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&gt; Custom Anima</a:t>
            </a: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&gt; Add Effect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23527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971800" y="381000"/>
            <a:ext cx="60198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403" y="5257801"/>
            <a:ext cx="9633397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N 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/>
          </a:p>
        </p:txBody>
      </p:sp>
      <p:pic>
        <p:nvPicPr>
          <p:cNvPr id="8" name="Picture 7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66800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96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712891" y="383659"/>
            <a:ext cx="8164534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63" y="1511300"/>
            <a:ext cx="3992562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0377" y="1491982"/>
            <a:ext cx="369470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948657" y="946944"/>
            <a:ext cx="1122363" cy="60007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32004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9201" y="3962400"/>
            <a:ext cx="1133475" cy="2841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991602" y="4191002"/>
            <a:ext cx="914401" cy="761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12891" y="5486401"/>
            <a:ext cx="9272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File&gt;Save 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64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08727" y="335518"/>
            <a:ext cx="7698346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43000"/>
            <a:ext cx="3886200" cy="3755452"/>
          </a:xfrm>
          <a:prstGeom prst="rect">
            <a:avLst/>
          </a:prstGeom>
        </p:spPr>
      </p:pic>
      <p:pic>
        <p:nvPicPr>
          <p:cNvPr id="15" name="Picture 14" descr="Ca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143000"/>
            <a:ext cx="4495800" cy="3733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7353300" y="27051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9182100" y="46863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0011" y="5486401"/>
            <a:ext cx="932430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File Open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O &gt;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</a:t>
            </a:r>
          </a:p>
        </p:txBody>
      </p:sp>
    </p:spTree>
    <p:extLst>
      <p:ext uri="{BB962C8B-B14F-4D97-AF65-F5344CB8AC3E}">
        <p14:creationId xmlns:p14="http://schemas.microsoft.com/office/powerpoint/2010/main" val="1454033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36631" y="210621"/>
            <a:ext cx="7794938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1029128"/>
            <a:ext cx="3562082" cy="217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29128"/>
            <a:ext cx="3477296" cy="232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22014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34" y="3922014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3490175" y="3352800"/>
            <a:ext cx="5196626" cy="588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38500" y="6264806"/>
            <a:ext cx="6259132" cy="532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321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336959" y="154818"/>
            <a:ext cx="5575221" cy="1021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1912513" y="5355463"/>
            <a:ext cx="8545132" cy="1462826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938" y="1533174"/>
            <a:ext cx="803735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94562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9" y="344530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7009" y="341336"/>
            <a:ext cx="8441391" cy="26468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2246973"/>
            <a:ext cx="2879677" cy="3551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33951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77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0" y="241478"/>
            <a:ext cx="4715814" cy="904741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377" y="1295614"/>
            <a:ext cx="10869769" cy="45243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 ২ 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 দ্বাদশ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 ষ্ঠ</a:t>
            </a:r>
          </a:p>
          <a:p>
            <a:pPr algn="ctr">
              <a:defRPr/>
            </a:pPr>
            <a:endParaRPr lang="en-US" sz="32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প্রেজেন্টেশন সফটওয়ার/ 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>
              <a:defRPr/>
            </a:pP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35" y="1829520"/>
            <a:ext cx="2819311" cy="39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99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02"/>
            <a:ext cx="12192000" cy="681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76600" y="457201"/>
            <a:ext cx="5486400" cy="919401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26902" y="1532050"/>
            <a:ext cx="9549684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Flowchart: Alternate Process 10"/>
          <p:cNvSpPr/>
          <p:nvPr/>
        </p:nvSpPr>
        <p:spPr>
          <a:xfrm>
            <a:off x="1255690" y="4922949"/>
            <a:ext cx="8983014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448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609601"/>
            <a:ext cx="4572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1926" y="1613184"/>
            <a:ext cx="4725474" cy="837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17430" y="2601532"/>
            <a:ext cx="10509161" cy="73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17431" y="3638070"/>
            <a:ext cx="10509160" cy="73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017431" y="4674608"/>
            <a:ext cx="10509160" cy="73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৩.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9648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200400" y="381000"/>
            <a:ext cx="58674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1219201"/>
            <a:ext cx="8682507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62130" y="5253335"/>
            <a:ext cx="10097036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  <p:extLst>
      <p:ext uri="{BB962C8B-B14F-4D97-AF65-F5344CB8AC3E}">
        <p14:creationId xmlns:p14="http://schemas.microsoft.com/office/powerpoint/2010/main" val="375510308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828800" y="332184"/>
            <a:ext cx="931142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90601" y="1445896"/>
            <a:ext cx="2187259" cy="3811904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064" y="1457978"/>
            <a:ext cx="2514600" cy="379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28800" y="5724526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2057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3886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76600" y="5410201"/>
            <a:ext cx="1897062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868" y="1524000"/>
            <a:ext cx="21561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5029204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05401" y="54864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524000"/>
            <a:ext cx="3603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8534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772401" y="55626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Power Point Click</a:t>
            </a:r>
          </a:p>
        </p:txBody>
      </p:sp>
    </p:spTree>
    <p:extLst>
      <p:ext uri="{BB962C8B-B14F-4D97-AF65-F5344CB8AC3E}">
        <p14:creationId xmlns:p14="http://schemas.microsoft.com/office/powerpoint/2010/main" val="637031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6705600" y="1371603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1" y="2286001"/>
            <a:ext cx="2040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09801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48000" y="1600201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590800" y="2819401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1" y="3048001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9832" y="6019801"/>
            <a:ext cx="31149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19603" y="4953002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2" y="4495800"/>
            <a:ext cx="22425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6057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4800" y="6019800"/>
            <a:ext cx="2362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7162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flipH="1">
            <a:off x="8991601" y="4561821"/>
            <a:ext cx="457198" cy="924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0" y="4038601"/>
            <a:ext cx="213359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2247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58723" y="6019800"/>
            <a:ext cx="275607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5181603" y="1905003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38801" y="2667000"/>
            <a:ext cx="15000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48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010177" y="314520"/>
            <a:ext cx="862884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4248" y="4463318"/>
            <a:ext cx="10934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179" y="1015984"/>
            <a:ext cx="10864403" cy="3352917"/>
            <a:chOff x="984697" y="961506"/>
            <a:chExt cx="10864403" cy="4087013"/>
          </a:xfrm>
        </p:grpSpPr>
        <p:pic>
          <p:nvPicPr>
            <p:cNvPr id="8" name="Picture 7" descr="index000000000000000000011111111111111111111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697" y="1143001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index00002220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100" y="961506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P P 1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514" y="1143001"/>
              <a:ext cx="3652769" cy="36911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4248" y="5348793"/>
            <a:ext cx="109341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Presentation: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 সম্বন্ধে বিভিন্ন তথ্যকে উপস্থাপন করার পদ্ধতিকে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625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385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Perpetua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20</cp:revision>
  <dcterms:created xsi:type="dcterms:W3CDTF">2020-12-03T16:34:05Z</dcterms:created>
  <dcterms:modified xsi:type="dcterms:W3CDTF">2021-09-10T10:40:51Z</dcterms:modified>
</cp:coreProperties>
</file>