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81" r:id="rId2"/>
    <p:sldId id="282" r:id="rId3"/>
    <p:sldId id="283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80" r:id="rId13"/>
    <p:sldId id="276" r:id="rId14"/>
    <p:sldId id="277" r:id="rId15"/>
    <p:sldId id="278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359B-66CD-4B00-A042-C563BA31CE3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D008-0522-4E6D-AC40-DD5AACB3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4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8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7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23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3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3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3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2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2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9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7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0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7446" y="475412"/>
            <a:ext cx="9553593" cy="4651232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08275"/>
            <a:ext cx="1206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মধ্যপ্রাচ্য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নীলিমার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পাঠিয়েছেন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3792070" cy="275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63" y="3057524"/>
            <a:ext cx="4119842" cy="2805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789" y="0"/>
            <a:ext cx="4518211" cy="279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610" y="0"/>
            <a:ext cx="3382955" cy="2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51" y="1788459"/>
            <a:ext cx="3783246" cy="194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53" y="3738283"/>
            <a:ext cx="4773705" cy="2218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7" y="6027003"/>
            <a:ext cx="1179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97941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864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3" y="0"/>
            <a:ext cx="629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1295400"/>
            <a:ext cx="5892799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4726641"/>
            <a:ext cx="1171838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87462"/>
            <a:ext cx="5181600" cy="32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76250"/>
            <a:ext cx="8191499" cy="310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900" y="3320955"/>
            <a:ext cx="115951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66775"/>
            <a:ext cx="4584700" cy="1127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00" y="977900"/>
            <a:ext cx="4953000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" y="3048000"/>
            <a:ext cx="12103100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5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9" y="344530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7009" y="341336"/>
            <a:ext cx="8441391" cy="26468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2246973"/>
            <a:ext cx="2879677" cy="3551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33951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6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176493"/>
            <a:ext cx="10266781" cy="140053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কম্পিউটার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তথ্য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প্রযুক্তি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6" y="1269242"/>
            <a:ext cx="6189986" cy="50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1854573"/>
            <a:ext cx="6096000" cy="1754326"/>
          </a:xfrm>
          <a:prstGeom prst="rect">
            <a:avLst/>
          </a:prstGeom>
          <a:solidFill>
            <a:schemeClr val="accent2">
              <a:tint val="69000"/>
              <a:satMod val="105000"/>
              <a:lumMod val="110000"/>
              <a:alpha val="2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573"/>
            <a:ext cx="5553635" cy="50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6376"/>
            <a:ext cx="12191999" cy="156966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459"/>
            <a:ext cx="3145492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33" y="510990"/>
            <a:ext cx="6758548" cy="4289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1" y="820271"/>
            <a:ext cx="3388659" cy="3388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859" y="5943600"/>
            <a:ext cx="21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504764"/>
            <a:ext cx="21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0482" y="3402106"/>
            <a:ext cx="21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27797" y="736979"/>
            <a:ext cx="11407321" cy="5919316"/>
          </a:xfrm>
          <a:prstGeom prst="irregularSeal1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6492" y="3057902"/>
            <a:ext cx="779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তথ্য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 ও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যোগাযোগ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প্রযুক্তির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গুরুত্ব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novation Clipart Clip Art - Learning Outcomes Icon -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0" y="0"/>
            <a:ext cx="12192000" cy="1746913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955" y="1842449"/>
            <a:ext cx="11573302" cy="49131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6978" y="2279176"/>
            <a:ext cx="11041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১.  </a:t>
            </a:r>
            <a:r>
              <a:rPr lang="en-US" sz="4400" dirty="0" err="1" smtClean="0">
                <a:solidFill>
                  <a:srgbClr val="002060"/>
                </a:solidFill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গুরুত্ব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২. </a:t>
            </a:r>
            <a:r>
              <a:rPr lang="en-US" sz="4400" dirty="0" err="1">
                <a:solidFill>
                  <a:srgbClr val="002060"/>
                </a:solidFill>
              </a:rPr>
              <a:t>তথ্য</a:t>
            </a:r>
            <a:r>
              <a:rPr lang="en-US" sz="4400" dirty="0">
                <a:solidFill>
                  <a:srgbClr val="002060"/>
                </a:solidFill>
              </a:rPr>
              <a:t> ও </a:t>
            </a:r>
            <a:r>
              <a:rPr lang="en-US" sz="4400" dirty="0" err="1">
                <a:solidFill>
                  <a:srgbClr val="002060"/>
                </a:solidFill>
              </a:rPr>
              <a:t>যোগাযোগ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প্রযুক্তির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গুরুত্ব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উল্লেখ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একটি</a:t>
            </a: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</a:rPr>
              <a:t>আকর্ষণীয়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পোষ্টার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ডিজাইন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</a:rPr>
              <a:t>।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787564"/>
            <a:ext cx="11495313" cy="37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387</TotalTime>
  <Words>132</Words>
  <Application>Microsoft Office PowerPoint</Application>
  <PresentationFormat>Widescreen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Kalpurush</vt:lpstr>
      <vt:lpstr>NikoshBAN</vt:lpstr>
      <vt:lpstr>SutonnyMJ</vt:lpstr>
      <vt:lpstr>Tw Cen MT</vt:lpstr>
      <vt:lpstr>Vrinda</vt:lpstr>
      <vt:lpstr>Droplet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Dell</cp:lastModifiedBy>
  <cp:revision>43</cp:revision>
  <dcterms:created xsi:type="dcterms:W3CDTF">2020-04-13T05:16:00Z</dcterms:created>
  <dcterms:modified xsi:type="dcterms:W3CDTF">2021-09-10T17:10:51Z</dcterms:modified>
</cp:coreProperties>
</file>