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369" r:id="rId2"/>
    <p:sldId id="370" r:id="rId3"/>
    <p:sldId id="371" r:id="rId4"/>
    <p:sldId id="313" r:id="rId5"/>
    <p:sldId id="329" r:id="rId6"/>
    <p:sldId id="354" r:id="rId7"/>
    <p:sldId id="352" r:id="rId8"/>
    <p:sldId id="363" r:id="rId9"/>
    <p:sldId id="365" r:id="rId10"/>
    <p:sldId id="358" r:id="rId11"/>
    <p:sldId id="360" r:id="rId12"/>
    <p:sldId id="3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9" autoAdjust="0"/>
    <p:restoredTop sz="94660"/>
  </p:normalViewPr>
  <p:slideViewPr>
    <p:cSldViewPr>
      <p:cViewPr varScale="1">
        <p:scale>
          <a:sx n="70" d="100"/>
          <a:sy n="70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8D96D-D9B9-44EA-ACC3-0708FE4AE05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3152-633B-438C-A01D-70BDF208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C9188B-9E11-4086-9E20-85629347D98F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D43752-F739-42B4-B984-5067842D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914401"/>
            <a:ext cx="7411379" cy="4038599"/>
            <a:chOff x="-813672" y="-3249435"/>
            <a:chExt cx="12352298" cy="96065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813672" y="-3249435"/>
              <a:ext cx="6701691" cy="45472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72121" y="1878438"/>
              <a:ext cx="7766505" cy="447865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95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9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2" y="1512248"/>
            <a:ext cx="3824667" cy="35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03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9831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4690" y="188809"/>
            <a:ext cx="6925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347468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0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643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 খোলা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8" y="2743200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tutorialbd.com/bn/wp-content/uploads/2012/05/hpFOLIO13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9" y="2515032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chelpcenterbd.files.wordpress.com/2012/01/modem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34133"/>
            <a:ext cx="391001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6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9650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664803"/>
            <a:ext cx="8991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Upazilla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ICT Training &amp; Resource Centre For Education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UIRTCE</a:t>
            </a:r>
            <a:endParaRPr lang="en-US" sz="2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C:\Users\DOEL\Pictures\Radio_dyna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704" y="241203"/>
            <a:ext cx="2176096" cy="2120997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3" descr="C:\Users\DOEL\Pictures\mo.jpg"/>
          <p:cNvPicPr>
            <a:picLocks noChangeAspect="1" noChangeArrowheads="1"/>
          </p:cNvPicPr>
          <p:nvPr/>
        </p:nvPicPr>
        <p:blipFill>
          <a:blip r:embed="rId4" cstate="print"/>
          <a:srcRect l="12533" t="3423" r="12495" b="4155"/>
          <a:stretch>
            <a:fillRect/>
          </a:stretch>
        </p:blipFill>
        <p:spPr bwMode="auto">
          <a:xfrm>
            <a:off x="6172200" y="381000"/>
            <a:ext cx="2286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TextBox 26"/>
          <p:cNvSpPr txBox="1"/>
          <p:nvPr/>
        </p:nvSpPr>
        <p:spPr>
          <a:xfrm>
            <a:off x="152400" y="2590800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For Up-to-date commutation system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962400"/>
            <a:ext cx="13716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05200"/>
            <a:ext cx="3413171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" y="1069181"/>
          <a:ext cx="8839199" cy="556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Package" showAsIcon="1" r:id="rId3" imgW="914400" imgH="714240" progId="Package">
                  <p:embed/>
                </p:oleObj>
              </mc:Choice>
              <mc:Fallback>
                <p:oleObj name="Package" showAsIcon="1" r:id="rId3" imgW="914400" imgH="7142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9181"/>
                        <a:ext cx="8839199" cy="556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0"/>
            <a:ext cx="8991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আই সি টি সম্পর্কে একটি ভিডিও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ti-Clas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533400"/>
            <a:ext cx="768096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3194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মাল্টিমিডিয়া ক্লাস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0"/>
            <a:ext cx="8839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Communication by Electronic Device to Device in Digital System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686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E-Communication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0"/>
            <a:ext cx="8839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When more than one digital devices are connected.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Network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1801</TotalTime>
  <Words>117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Franklin Gothic Book</vt:lpstr>
      <vt:lpstr>Kalpurush</vt:lpstr>
      <vt:lpstr>NikoshBAN</vt:lpstr>
      <vt:lpstr>Perpetua</vt:lpstr>
      <vt:lpstr>SutonnyMJ</vt:lpstr>
      <vt:lpstr>Vrinda</vt:lpstr>
      <vt:lpstr>Wingdings 2</vt:lpstr>
      <vt:lpstr>Equity</vt:lpstr>
      <vt:lpstr>Package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</dc:creator>
  <cp:lastModifiedBy>Dell</cp:lastModifiedBy>
  <cp:revision>817</cp:revision>
  <dcterms:created xsi:type="dcterms:W3CDTF">2015-09-23T12:55:55Z</dcterms:created>
  <dcterms:modified xsi:type="dcterms:W3CDTF">2021-09-10T17:33:52Z</dcterms:modified>
</cp:coreProperties>
</file>