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56" r:id="rId12"/>
    <p:sldId id="269" r:id="rId13"/>
    <p:sldId id="268" r:id="rId14"/>
    <p:sldId id="270" r:id="rId15"/>
    <p:sldId id="257" r:id="rId16"/>
    <p:sldId id="258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0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5F1A-D439-4405-8EC1-F6BAAE02A04F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7F73-472D-4090-8873-BF256AB6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png"/><Relationship Id="rId7" Type="http://schemas.openxmlformats.org/officeDocument/2006/relationships/hyperlink" Target="mailto:nooralam.na35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"/>
            <a:ext cx="12192000" cy="68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3900" y="1225272"/>
            <a:ext cx="21463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Minerals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5599" y="2844800"/>
            <a:ext cx="3686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solid, naturally occurring inorganic substance.</a:t>
            </a:r>
          </a:p>
          <a:p>
            <a:r>
              <a:rPr lang="en-US" sz="2800" dirty="0"/>
              <a:t>"it identifies the mineral or compound present"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117005"/>
            <a:ext cx="5613400" cy="3513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2992" y="5817706"/>
            <a:ext cx="772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/>
              <a:t>Leafy vegetables contain minerals.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236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8U2L0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4678" y="331361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6200" y="635000"/>
            <a:ext cx="695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Listen to the audio and answer the following questions.</a:t>
            </a:r>
            <a:endParaRPr lang="en-US" sz="3600" b="1" dirty="0"/>
          </a:p>
        </p:txBody>
      </p:sp>
      <p:sp>
        <p:nvSpPr>
          <p:cNvPr id="6" name="Freeform 5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6" t="26953" r="3954" b="13067"/>
          <a:stretch/>
        </p:blipFill>
        <p:spPr>
          <a:xfrm>
            <a:off x="7333367" y="3124199"/>
            <a:ext cx="2280533" cy="2267227"/>
          </a:xfrm>
          <a:prstGeom prst="rect">
            <a:avLst/>
          </a:prstGeom>
          <a:ln>
            <a:solidFill>
              <a:srgbClr val="92D05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322423" y="2574389"/>
            <a:ext cx="3601244" cy="2817038"/>
            <a:chOff x="2322423" y="2218788"/>
            <a:chExt cx="3601244" cy="31982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" t="31781" r="61919" b="13163"/>
            <a:stretch/>
          </p:blipFill>
          <p:spPr>
            <a:xfrm>
              <a:off x="2322423" y="2218788"/>
              <a:ext cx="3601244" cy="3198273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154018" y="3392557"/>
              <a:ext cx="1961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sz="3200" b="1" dirty="0" smtClean="0">
                  <a:solidFill>
                    <a:srgbClr val="00B0F0"/>
                  </a:solidFill>
                </a:rPr>
                <a:t>Audio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5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7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 flip="none" rotWithShape="1">
            <a:gsLst>
              <a:gs pos="13000">
                <a:srgbClr val="C00000"/>
              </a:gs>
              <a:gs pos="44000">
                <a:srgbClr val="00B050"/>
              </a:gs>
              <a:gs pos="99000">
                <a:srgbClr val="92D050"/>
              </a:gs>
              <a:gs pos="74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55235" y="3693490"/>
            <a:ext cx="628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   answer the questions.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6"/>
          <a:stretch/>
        </p:blipFill>
        <p:spPr>
          <a:xfrm>
            <a:off x="989835" y="1152944"/>
            <a:ext cx="1454151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4"/>
          <a:stretch/>
        </p:blipFill>
        <p:spPr>
          <a:xfrm>
            <a:off x="9401387" y="1146594"/>
            <a:ext cx="1482724" cy="234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8017" y="304800"/>
            <a:ext cx="283596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Pair work 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67879" y="4731023"/>
            <a:ext cx="605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dirty="0"/>
              <a:t>How many kinds of food do we need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67879" y="5278780"/>
            <a:ext cx="315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/>
              <a:t>What are they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1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71 L 0.29166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7 L -0.27982 -0.0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7913" y="2888975"/>
            <a:ext cx="769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We need six kinds of food.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78157" y="3949149"/>
            <a:ext cx="7779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They are carbohydrate, protein, vitamins, minerals, fat and water.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60305" y="675863"/>
            <a:ext cx="4671391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 flip="none" rotWithShape="1">
            <a:gsLst>
              <a:gs pos="13000">
                <a:srgbClr val="C00000"/>
              </a:gs>
              <a:gs pos="44000">
                <a:srgbClr val="00B050"/>
              </a:gs>
              <a:gs pos="99000">
                <a:srgbClr val="92D050"/>
              </a:gs>
              <a:gs pos="74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6"/>
          <a:stretch/>
        </p:blipFill>
        <p:spPr>
          <a:xfrm>
            <a:off x="4627563" y="1152944"/>
            <a:ext cx="1454151" cy="234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4"/>
          <a:stretch/>
        </p:blipFill>
        <p:spPr>
          <a:xfrm>
            <a:off x="6081714" y="1146594"/>
            <a:ext cx="1482724" cy="234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4470" y="980665"/>
            <a:ext cx="494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0826" y="4147929"/>
            <a:ext cx="5930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answers.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25169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25182 -0.011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0" y="2184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Foods are divided into classes according to their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59000" y="4178300"/>
            <a:ext cx="792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Potatoes contain a lot of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473700"/>
            <a:ext cx="653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Protein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599" y="5473700"/>
            <a:ext cx="339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minerals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934275"/>
            <a:ext cx="973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and tastes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3556575"/>
            <a:ext cx="445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Shapes and sizes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2934275"/>
            <a:ext cx="412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Substances they contain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599" y="3556575"/>
            <a:ext cx="459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Water they contain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4839275"/>
            <a:ext cx="607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Carbohydrate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4839275"/>
            <a:ext cx="314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vitamins</a:t>
            </a:r>
            <a:endParaRPr lang="en-US" sz="2800" dirty="0"/>
          </a:p>
        </p:txBody>
      </p:sp>
      <p:sp>
        <p:nvSpPr>
          <p:cNvPr id="18" name="Freeform 17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60305" y="675863"/>
            <a:ext cx="4671391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7064"/>
            <a:ext cx="627444" cy="633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59" y="4735012"/>
            <a:ext cx="627444" cy="6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00" y="1498600"/>
            <a:ext cx="795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Butter and ghee are a good source of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1463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protein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81300" y="2743200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Fat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235200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vitamins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743200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Carbohydrate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11400" y="3225800"/>
            <a:ext cx="635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Minerals are present in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784600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nuts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4267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Peas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84800" y="3784600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Milk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4800" y="4267200"/>
            <a:ext cx="21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Water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1400" y="4762500"/>
            <a:ext cx="695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Which food has the most carbohydrate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5295900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Sugar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5854700"/>
            <a:ext cx="21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Rice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499100" y="529590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 Fruits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73700" y="5854700"/>
            <a:ext cx="229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Vegetables </a:t>
            </a:r>
            <a:endParaRPr lang="en-US" sz="2800" dirty="0"/>
          </a:p>
        </p:txBody>
      </p:sp>
      <p:sp>
        <p:nvSpPr>
          <p:cNvPr id="17" name="Freeform 16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43" y="2601414"/>
            <a:ext cx="627444" cy="6338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47" y="5185585"/>
            <a:ext cx="627444" cy="633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5" y="3661588"/>
            <a:ext cx="627444" cy="6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62061" y="940905"/>
            <a:ext cx="30678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Evaluation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19131" y="3093831"/>
            <a:ext cx="7553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/>
              <a:t>What is water’s role in our body?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24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285750"/>
            <a:ext cx="11754678" cy="628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4373217"/>
            <a:ext cx="3591339" cy="21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231900"/>
            <a:ext cx="10287000" cy="39878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1148" y="1205948"/>
            <a:ext cx="10455965" cy="40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9401" y="1079890"/>
            <a:ext cx="11684000" cy="4698219"/>
          </a:xfrm>
          <a:custGeom>
            <a:avLst/>
            <a:gdLst/>
            <a:ahLst/>
            <a:cxnLst/>
            <a:rect l="l" t="t" r="r" b="b"/>
            <a:pathLst>
              <a:path w="5176911" h="1519310">
                <a:moveTo>
                  <a:pt x="4266912" y="562597"/>
                </a:moveTo>
                <a:cubicBezTo>
                  <a:pt x="4286501" y="562597"/>
                  <a:pt x="4305275" y="568401"/>
                  <a:pt x="4323232" y="580010"/>
                </a:cubicBezTo>
                <a:cubicBezTo>
                  <a:pt x="4341189" y="591618"/>
                  <a:pt x="4354702" y="607580"/>
                  <a:pt x="4363771" y="627895"/>
                </a:cubicBezTo>
                <a:cubicBezTo>
                  <a:pt x="4369575" y="640955"/>
                  <a:pt x="4373384" y="663446"/>
                  <a:pt x="4375198" y="695370"/>
                </a:cubicBezTo>
                <a:lnTo>
                  <a:pt x="4144478" y="695370"/>
                </a:lnTo>
                <a:cubicBezTo>
                  <a:pt x="4148468" y="653652"/>
                  <a:pt x="4162344" y="621093"/>
                  <a:pt x="4186105" y="597695"/>
                </a:cubicBezTo>
                <a:cubicBezTo>
                  <a:pt x="4209867" y="574296"/>
                  <a:pt x="4236802" y="562597"/>
                  <a:pt x="4266912" y="562597"/>
                </a:cubicBezTo>
                <a:close/>
                <a:moveTo>
                  <a:pt x="1552287" y="562597"/>
                </a:moveTo>
                <a:cubicBezTo>
                  <a:pt x="1571876" y="562597"/>
                  <a:pt x="1590650" y="568401"/>
                  <a:pt x="1608607" y="580010"/>
                </a:cubicBezTo>
                <a:cubicBezTo>
                  <a:pt x="1626564" y="591618"/>
                  <a:pt x="1640077" y="607580"/>
                  <a:pt x="1649146" y="627895"/>
                </a:cubicBezTo>
                <a:cubicBezTo>
                  <a:pt x="1654950" y="640955"/>
                  <a:pt x="1658760" y="663446"/>
                  <a:pt x="1660573" y="695370"/>
                </a:cubicBezTo>
                <a:lnTo>
                  <a:pt x="1429853" y="695370"/>
                </a:lnTo>
                <a:cubicBezTo>
                  <a:pt x="1433843" y="653652"/>
                  <a:pt x="1447719" y="621093"/>
                  <a:pt x="1471480" y="597695"/>
                </a:cubicBezTo>
                <a:cubicBezTo>
                  <a:pt x="1495242" y="574296"/>
                  <a:pt x="1522177" y="562597"/>
                  <a:pt x="1552287" y="562597"/>
                </a:cubicBezTo>
                <a:close/>
                <a:moveTo>
                  <a:pt x="2877890" y="559876"/>
                </a:moveTo>
                <a:cubicBezTo>
                  <a:pt x="2917794" y="559876"/>
                  <a:pt x="2950625" y="577289"/>
                  <a:pt x="2976381" y="612115"/>
                </a:cubicBezTo>
                <a:cubicBezTo>
                  <a:pt x="3014472" y="662902"/>
                  <a:pt x="3033517" y="732554"/>
                  <a:pt x="3033517" y="821069"/>
                </a:cubicBezTo>
                <a:cubicBezTo>
                  <a:pt x="3033517" y="891809"/>
                  <a:pt x="3022090" y="941690"/>
                  <a:pt x="2999236" y="970711"/>
                </a:cubicBezTo>
                <a:cubicBezTo>
                  <a:pt x="2976381" y="999733"/>
                  <a:pt x="2947360" y="1014244"/>
                  <a:pt x="2912171" y="1014244"/>
                </a:cubicBezTo>
                <a:cubicBezTo>
                  <a:pt x="2865011" y="1014244"/>
                  <a:pt x="2827011" y="987943"/>
                  <a:pt x="2798171" y="935341"/>
                </a:cubicBezTo>
                <a:cubicBezTo>
                  <a:pt x="2769331" y="882740"/>
                  <a:pt x="2754911" y="820162"/>
                  <a:pt x="2754911" y="747609"/>
                </a:cubicBezTo>
                <a:cubicBezTo>
                  <a:pt x="2754911" y="702625"/>
                  <a:pt x="2760897" y="665804"/>
                  <a:pt x="2772868" y="637146"/>
                </a:cubicBezTo>
                <a:cubicBezTo>
                  <a:pt x="2784840" y="608487"/>
                  <a:pt x="2800529" y="588444"/>
                  <a:pt x="2819937" y="577017"/>
                </a:cubicBezTo>
                <a:cubicBezTo>
                  <a:pt x="2839346" y="565590"/>
                  <a:pt x="2858663" y="559876"/>
                  <a:pt x="2877890" y="559876"/>
                </a:cubicBezTo>
                <a:close/>
                <a:moveTo>
                  <a:pt x="3337564" y="524506"/>
                </a:moveTo>
                <a:lnTo>
                  <a:pt x="3187378" y="585451"/>
                </a:lnTo>
                <a:lnTo>
                  <a:pt x="3195540" y="605041"/>
                </a:lnTo>
                <a:cubicBezTo>
                  <a:pt x="3209688" y="599599"/>
                  <a:pt x="3221841" y="596878"/>
                  <a:pt x="3231998" y="596878"/>
                </a:cubicBezTo>
                <a:cubicBezTo>
                  <a:pt x="3241430" y="596878"/>
                  <a:pt x="3248867" y="599146"/>
                  <a:pt x="3254309" y="603680"/>
                </a:cubicBezTo>
                <a:cubicBezTo>
                  <a:pt x="3259750" y="608215"/>
                  <a:pt x="3263741" y="616468"/>
                  <a:pt x="3266280" y="628439"/>
                </a:cubicBezTo>
                <a:cubicBezTo>
                  <a:pt x="3269545" y="644401"/>
                  <a:pt x="3271177" y="679771"/>
                  <a:pt x="3271177" y="734549"/>
                </a:cubicBezTo>
                <a:lnTo>
                  <a:pt x="3271177" y="925003"/>
                </a:lnTo>
                <a:cubicBezTo>
                  <a:pt x="3271177" y="955838"/>
                  <a:pt x="3268819" y="976606"/>
                  <a:pt x="3264103" y="987308"/>
                </a:cubicBezTo>
                <a:cubicBezTo>
                  <a:pt x="3259387" y="998010"/>
                  <a:pt x="3252495" y="1005809"/>
                  <a:pt x="3243426" y="1010707"/>
                </a:cubicBezTo>
                <a:cubicBezTo>
                  <a:pt x="3234356" y="1015604"/>
                  <a:pt x="3218394" y="1018053"/>
                  <a:pt x="3195540" y="1018053"/>
                </a:cubicBezTo>
                <a:lnTo>
                  <a:pt x="3195540" y="1037642"/>
                </a:lnTo>
                <a:lnTo>
                  <a:pt x="3442041" y="1037642"/>
                </a:lnTo>
                <a:lnTo>
                  <a:pt x="3442041" y="1018053"/>
                </a:lnTo>
                <a:cubicBezTo>
                  <a:pt x="3414834" y="1018053"/>
                  <a:pt x="3396786" y="1015604"/>
                  <a:pt x="3387898" y="1010707"/>
                </a:cubicBezTo>
                <a:cubicBezTo>
                  <a:pt x="3379010" y="1005809"/>
                  <a:pt x="3372299" y="998463"/>
                  <a:pt x="3367764" y="988668"/>
                </a:cubicBezTo>
                <a:cubicBezTo>
                  <a:pt x="3363230" y="978874"/>
                  <a:pt x="3360963" y="957652"/>
                  <a:pt x="3360963" y="925003"/>
                </a:cubicBezTo>
                <a:lnTo>
                  <a:pt x="3360963" y="657824"/>
                </a:lnTo>
                <a:cubicBezTo>
                  <a:pt x="3377287" y="637871"/>
                  <a:pt x="3400504" y="619914"/>
                  <a:pt x="3430614" y="603952"/>
                </a:cubicBezTo>
                <a:cubicBezTo>
                  <a:pt x="3449841" y="593432"/>
                  <a:pt x="3469249" y="588172"/>
                  <a:pt x="3488838" y="588172"/>
                </a:cubicBezTo>
                <a:cubicBezTo>
                  <a:pt x="3517497" y="588172"/>
                  <a:pt x="3539807" y="599781"/>
                  <a:pt x="3555769" y="622998"/>
                </a:cubicBezTo>
                <a:cubicBezTo>
                  <a:pt x="3567741" y="640773"/>
                  <a:pt x="3573726" y="669976"/>
                  <a:pt x="3573726" y="710606"/>
                </a:cubicBezTo>
                <a:lnTo>
                  <a:pt x="3573726" y="925003"/>
                </a:lnTo>
                <a:cubicBezTo>
                  <a:pt x="3573726" y="954750"/>
                  <a:pt x="3572819" y="972707"/>
                  <a:pt x="3571006" y="978874"/>
                </a:cubicBezTo>
                <a:cubicBezTo>
                  <a:pt x="3567015" y="991933"/>
                  <a:pt x="3559850" y="1001728"/>
                  <a:pt x="3549511" y="1008258"/>
                </a:cubicBezTo>
                <a:cubicBezTo>
                  <a:pt x="3539173" y="1014788"/>
                  <a:pt x="3520218" y="1018053"/>
                  <a:pt x="3492648" y="1018053"/>
                </a:cubicBezTo>
                <a:lnTo>
                  <a:pt x="3492648" y="1037642"/>
                </a:lnTo>
                <a:lnTo>
                  <a:pt x="3744590" y="1037642"/>
                </a:lnTo>
                <a:lnTo>
                  <a:pt x="3744590" y="1018053"/>
                </a:lnTo>
                <a:cubicBezTo>
                  <a:pt x="3719196" y="1018053"/>
                  <a:pt x="3701239" y="1015241"/>
                  <a:pt x="3690719" y="1009618"/>
                </a:cubicBezTo>
                <a:cubicBezTo>
                  <a:pt x="3680199" y="1003995"/>
                  <a:pt x="3673034" y="997012"/>
                  <a:pt x="3669225" y="988668"/>
                </a:cubicBezTo>
                <a:cubicBezTo>
                  <a:pt x="3665416" y="980325"/>
                  <a:pt x="3663512" y="959103"/>
                  <a:pt x="3663512" y="925003"/>
                </a:cubicBezTo>
                <a:lnTo>
                  <a:pt x="3663512" y="687208"/>
                </a:lnTo>
                <a:lnTo>
                  <a:pt x="3662423" y="663809"/>
                </a:lnTo>
                <a:lnTo>
                  <a:pt x="3663512" y="657824"/>
                </a:lnTo>
                <a:cubicBezTo>
                  <a:pt x="3691082" y="631704"/>
                  <a:pt x="3714571" y="613838"/>
                  <a:pt x="3733979" y="604224"/>
                </a:cubicBezTo>
                <a:cubicBezTo>
                  <a:pt x="3753387" y="594611"/>
                  <a:pt x="3772705" y="589804"/>
                  <a:pt x="3791932" y="589804"/>
                </a:cubicBezTo>
                <a:cubicBezTo>
                  <a:pt x="3823130" y="589804"/>
                  <a:pt x="3845803" y="601413"/>
                  <a:pt x="3859951" y="624630"/>
                </a:cubicBezTo>
                <a:cubicBezTo>
                  <a:pt x="3869745" y="641318"/>
                  <a:pt x="3874643" y="669976"/>
                  <a:pt x="3874643" y="710606"/>
                </a:cubicBezTo>
                <a:lnTo>
                  <a:pt x="3874643" y="925003"/>
                </a:lnTo>
                <a:cubicBezTo>
                  <a:pt x="3874643" y="954024"/>
                  <a:pt x="3873917" y="971618"/>
                  <a:pt x="3872466" y="977785"/>
                </a:cubicBezTo>
                <a:cubicBezTo>
                  <a:pt x="3868839" y="990482"/>
                  <a:pt x="3862853" y="999733"/>
                  <a:pt x="3854509" y="1005537"/>
                </a:cubicBezTo>
                <a:cubicBezTo>
                  <a:pt x="3842538" y="1013881"/>
                  <a:pt x="3825850" y="1018053"/>
                  <a:pt x="3804447" y="1018053"/>
                </a:cubicBezTo>
                <a:lnTo>
                  <a:pt x="3794108" y="1018053"/>
                </a:lnTo>
                <a:lnTo>
                  <a:pt x="3794108" y="1037642"/>
                </a:lnTo>
                <a:lnTo>
                  <a:pt x="4040065" y="1037642"/>
                </a:lnTo>
                <a:lnTo>
                  <a:pt x="4040065" y="1018053"/>
                </a:lnTo>
                <a:cubicBezTo>
                  <a:pt x="4017936" y="1018053"/>
                  <a:pt x="4001975" y="1015241"/>
                  <a:pt x="3992180" y="1009618"/>
                </a:cubicBezTo>
                <a:cubicBezTo>
                  <a:pt x="3982385" y="1003995"/>
                  <a:pt x="3975674" y="997194"/>
                  <a:pt x="3972046" y="989213"/>
                </a:cubicBezTo>
                <a:cubicBezTo>
                  <a:pt x="3967330" y="977604"/>
                  <a:pt x="3964972" y="956201"/>
                  <a:pt x="3964972" y="925003"/>
                </a:cubicBezTo>
                <a:lnTo>
                  <a:pt x="3964972" y="710606"/>
                </a:lnTo>
                <a:cubicBezTo>
                  <a:pt x="3964972" y="665623"/>
                  <a:pt x="3960982" y="632611"/>
                  <a:pt x="3953001" y="611571"/>
                </a:cubicBezTo>
                <a:cubicBezTo>
                  <a:pt x="3941029" y="580735"/>
                  <a:pt x="3924796" y="558516"/>
                  <a:pt x="3904299" y="544912"/>
                </a:cubicBezTo>
                <a:cubicBezTo>
                  <a:pt x="3883803" y="531308"/>
                  <a:pt x="3860313" y="524506"/>
                  <a:pt x="3833831" y="524506"/>
                </a:cubicBezTo>
                <a:cubicBezTo>
                  <a:pt x="3806624" y="524506"/>
                  <a:pt x="3780142" y="531308"/>
                  <a:pt x="3754385" y="544912"/>
                </a:cubicBezTo>
                <a:cubicBezTo>
                  <a:pt x="3728628" y="558516"/>
                  <a:pt x="3697068" y="587084"/>
                  <a:pt x="3659702" y="630616"/>
                </a:cubicBezTo>
                <a:cubicBezTo>
                  <a:pt x="3652084" y="596153"/>
                  <a:pt x="3637029" y="569852"/>
                  <a:pt x="3614538" y="551714"/>
                </a:cubicBezTo>
                <a:cubicBezTo>
                  <a:pt x="3592046" y="533575"/>
                  <a:pt x="3565201" y="524506"/>
                  <a:pt x="3534003" y="524506"/>
                </a:cubicBezTo>
                <a:cubicBezTo>
                  <a:pt x="3515502" y="524506"/>
                  <a:pt x="3496819" y="528315"/>
                  <a:pt x="3477955" y="535933"/>
                </a:cubicBezTo>
                <a:cubicBezTo>
                  <a:pt x="3459091" y="543551"/>
                  <a:pt x="3441497" y="554253"/>
                  <a:pt x="3425173" y="568038"/>
                </a:cubicBezTo>
                <a:cubicBezTo>
                  <a:pt x="3418643" y="573480"/>
                  <a:pt x="3397239" y="594339"/>
                  <a:pt x="3360963" y="630616"/>
                </a:cubicBezTo>
                <a:lnTo>
                  <a:pt x="3360963" y="524506"/>
                </a:lnTo>
                <a:close/>
                <a:moveTo>
                  <a:pt x="2894758" y="524506"/>
                </a:moveTo>
                <a:cubicBezTo>
                  <a:pt x="2853403" y="524506"/>
                  <a:pt x="2814224" y="535298"/>
                  <a:pt x="2777221" y="556883"/>
                </a:cubicBezTo>
                <a:cubicBezTo>
                  <a:pt x="2740219" y="578468"/>
                  <a:pt x="2710381" y="611843"/>
                  <a:pt x="2687708" y="657007"/>
                </a:cubicBezTo>
                <a:cubicBezTo>
                  <a:pt x="2665035" y="702172"/>
                  <a:pt x="2653699" y="747609"/>
                  <a:pt x="2653699" y="793318"/>
                </a:cubicBezTo>
                <a:cubicBezTo>
                  <a:pt x="2653699" y="856077"/>
                  <a:pt x="2672381" y="912668"/>
                  <a:pt x="2709746" y="963093"/>
                </a:cubicBezTo>
                <a:cubicBezTo>
                  <a:pt x="2754004" y="1022950"/>
                  <a:pt x="2813680" y="1052878"/>
                  <a:pt x="2888773" y="1052878"/>
                </a:cubicBezTo>
                <a:cubicBezTo>
                  <a:pt x="2934844" y="1052878"/>
                  <a:pt x="2976653" y="1041270"/>
                  <a:pt x="3014200" y="1018053"/>
                </a:cubicBezTo>
                <a:cubicBezTo>
                  <a:pt x="3051747" y="994836"/>
                  <a:pt x="3081221" y="960372"/>
                  <a:pt x="3102625" y="914664"/>
                </a:cubicBezTo>
                <a:cubicBezTo>
                  <a:pt x="3124028" y="868955"/>
                  <a:pt x="3134730" y="823790"/>
                  <a:pt x="3134730" y="779170"/>
                </a:cubicBezTo>
                <a:cubicBezTo>
                  <a:pt x="3134730" y="715685"/>
                  <a:pt x="3115322" y="659456"/>
                  <a:pt x="3076505" y="610482"/>
                </a:cubicBezTo>
                <a:cubicBezTo>
                  <a:pt x="3030797" y="553165"/>
                  <a:pt x="2970214" y="524506"/>
                  <a:pt x="2894758" y="524506"/>
                </a:cubicBezTo>
                <a:close/>
                <a:moveTo>
                  <a:pt x="2396738" y="524506"/>
                </a:moveTo>
                <a:cubicBezTo>
                  <a:pt x="2331439" y="524506"/>
                  <a:pt x="2275482" y="548993"/>
                  <a:pt x="2228867" y="597967"/>
                </a:cubicBezTo>
                <a:cubicBezTo>
                  <a:pt x="2182251" y="646940"/>
                  <a:pt x="2158943" y="710606"/>
                  <a:pt x="2158943" y="788964"/>
                </a:cubicBezTo>
                <a:cubicBezTo>
                  <a:pt x="2158943" y="869862"/>
                  <a:pt x="2179984" y="934072"/>
                  <a:pt x="2222065" y="981594"/>
                </a:cubicBezTo>
                <a:cubicBezTo>
                  <a:pt x="2264146" y="1029117"/>
                  <a:pt x="2313482" y="1052878"/>
                  <a:pt x="2370074" y="1052878"/>
                </a:cubicBezTo>
                <a:cubicBezTo>
                  <a:pt x="2417597" y="1052878"/>
                  <a:pt x="2460948" y="1035194"/>
                  <a:pt x="2500127" y="999824"/>
                </a:cubicBezTo>
                <a:cubicBezTo>
                  <a:pt x="2539306" y="964454"/>
                  <a:pt x="2565606" y="913938"/>
                  <a:pt x="2579029" y="848277"/>
                </a:cubicBezTo>
                <a:lnTo>
                  <a:pt x="2563248" y="840659"/>
                </a:lnTo>
                <a:cubicBezTo>
                  <a:pt x="2544384" y="884554"/>
                  <a:pt x="2524976" y="914845"/>
                  <a:pt x="2505024" y="931532"/>
                </a:cubicBezTo>
                <a:cubicBezTo>
                  <a:pt x="2476728" y="955838"/>
                  <a:pt x="2444805" y="967991"/>
                  <a:pt x="2409253" y="967991"/>
                </a:cubicBezTo>
                <a:cubicBezTo>
                  <a:pt x="2359554" y="967991"/>
                  <a:pt x="2320103" y="945227"/>
                  <a:pt x="2290900" y="899699"/>
                </a:cubicBezTo>
                <a:cubicBezTo>
                  <a:pt x="2261697" y="854172"/>
                  <a:pt x="2247096" y="801661"/>
                  <a:pt x="2247096" y="742167"/>
                </a:cubicBezTo>
                <a:cubicBezTo>
                  <a:pt x="2247096" y="683761"/>
                  <a:pt x="2261788" y="636783"/>
                  <a:pt x="2291172" y="601232"/>
                </a:cubicBezTo>
                <a:cubicBezTo>
                  <a:pt x="2313301" y="574387"/>
                  <a:pt x="2342504" y="560964"/>
                  <a:pt x="2378781" y="560964"/>
                </a:cubicBezTo>
                <a:cubicBezTo>
                  <a:pt x="2401272" y="560964"/>
                  <a:pt x="2418867" y="566406"/>
                  <a:pt x="2431563" y="577289"/>
                </a:cubicBezTo>
                <a:cubicBezTo>
                  <a:pt x="2444260" y="588535"/>
                  <a:pt x="2451606" y="604859"/>
                  <a:pt x="2453602" y="626263"/>
                </a:cubicBezTo>
                <a:cubicBezTo>
                  <a:pt x="2455597" y="647666"/>
                  <a:pt x="2459678" y="662177"/>
                  <a:pt x="2465845" y="669795"/>
                </a:cubicBezTo>
                <a:cubicBezTo>
                  <a:pt x="2476728" y="683580"/>
                  <a:pt x="2492871" y="690473"/>
                  <a:pt x="2514275" y="690473"/>
                </a:cubicBezTo>
                <a:cubicBezTo>
                  <a:pt x="2530236" y="690473"/>
                  <a:pt x="2542661" y="686210"/>
                  <a:pt x="2551549" y="677685"/>
                </a:cubicBezTo>
                <a:cubicBezTo>
                  <a:pt x="2560437" y="669160"/>
                  <a:pt x="2564881" y="658005"/>
                  <a:pt x="2564881" y="644220"/>
                </a:cubicBezTo>
                <a:cubicBezTo>
                  <a:pt x="2564881" y="616287"/>
                  <a:pt x="2549100" y="589351"/>
                  <a:pt x="2517540" y="563413"/>
                </a:cubicBezTo>
                <a:cubicBezTo>
                  <a:pt x="2485979" y="537475"/>
                  <a:pt x="2445711" y="524506"/>
                  <a:pt x="2396738" y="524506"/>
                </a:cubicBezTo>
                <a:close/>
                <a:moveTo>
                  <a:pt x="4297384" y="523962"/>
                </a:moveTo>
                <a:cubicBezTo>
                  <a:pt x="4231361" y="523962"/>
                  <a:pt x="4176492" y="547814"/>
                  <a:pt x="4132778" y="595518"/>
                </a:cubicBezTo>
                <a:cubicBezTo>
                  <a:pt x="4089065" y="643222"/>
                  <a:pt x="4067208" y="709699"/>
                  <a:pt x="4067208" y="794950"/>
                </a:cubicBezTo>
                <a:cubicBezTo>
                  <a:pt x="4067208" y="873671"/>
                  <a:pt x="4088520" y="936339"/>
                  <a:pt x="4131146" y="982955"/>
                </a:cubicBezTo>
                <a:cubicBezTo>
                  <a:pt x="4173771" y="1029571"/>
                  <a:pt x="4225012" y="1052878"/>
                  <a:pt x="4284869" y="1052878"/>
                </a:cubicBezTo>
                <a:cubicBezTo>
                  <a:pt x="4340010" y="1052878"/>
                  <a:pt x="4385900" y="1032473"/>
                  <a:pt x="4422540" y="991661"/>
                </a:cubicBezTo>
                <a:cubicBezTo>
                  <a:pt x="4459179" y="950850"/>
                  <a:pt x="4481308" y="905594"/>
                  <a:pt x="4488926" y="855895"/>
                </a:cubicBezTo>
                <a:lnTo>
                  <a:pt x="4472058" y="845012"/>
                </a:lnTo>
                <a:cubicBezTo>
                  <a:pt x="4455733" y="888544"/>
                  <a:pt x="4435509" y="919289"/>
                  <a:pt x="4411384" y="937246"/>
                </a:cubicBezTo>
                <a:cubicBezTo>
                  <a:pt x="4387260" y="955203"/>
                  <a:pt x="4358874" y="964182"/>
                  <a:pt x="4326225" y="964182"/>
                </a:cubicBezTo>
                <a:cubicBezTo>
                  <a:pt x="4277251" y="964182"/>
                  <a:pt x="4234625" y="943141"/>
                  <a:pt x="4198349" y="901060"/>
                </a:cubicBezTo>
                <a:cubicBezTo>
                  <a:pt x="4162072" y="858979"/>
                  <a:pt x="4144115" y="800936"/>
                  <a:pt x="4144478" y="726931"/>
                </a:cubicBezTo>
                <a:lnTo>
                  <a:pt x="4488926" y="726931"/>
                </a:lnTo>
                <a:cubicBezTo>
                  <a:pt x="4488926" y="665260"/>
                  <a:pt x="4470969" y="616014"/>
                  <a:pt x="4435055" y="579193"/>
                </a:cubicBezTo>
                <a:cubicBezTo>
                  <a:pt x="4399141" y="542372"/>
                  <a:pt x="4353251" y="523962"/>
                  <a:pt x="4297384" y="523962"/>
                </a:cubicBezTo>
                <a:close/>
                <a:moveTo>
                  <a:pt x="1582760" y="523962"/>
                </a:moveTo>
                <a:cubicBezTo>
                  <a:pt x="1516736" y="523962"/>
                  <a:pt x="1461867" y="547814"/>
                  <a:pt x="1418153" y="595518"/>
                </a:cubicBezTo>
                <a:cubicBezTo>
                  <a:pt x="1374440" y="643222"/>
                  <a:pt x="1352583" y="709699"/>
                  <a:pt x="1352583" y="794950"/>
                </a:cubicBezTo>
                <a:cubicBezTo>
                  <a:pt x="1352583" y="873671"/>
                  <a:pt x="1373896" y="936339"/>
                  <a:pt x="1416521" y="982955"/>
                </a:cubicBezTo>
                <a:cubicBezTo>
                  <a:pt x="1459146" y="1029571"/>
                  <a:pt x="1510387" y="1052878"/>
                  <a:pt x="1570244" y="1052878"/>
                </a:cubicBezTo>
                <a:cubicBezTo>
                  <a:pt x="1625385" y="1052878"/>
                  <a:pt x="1671275" y="1032473"/>
                  <a:pt x="1707915" y="991661"/>
                </a:cubicBezTo>
                <a:cubicBezTo>
                  <a:pt x="1744554" y="950850"/>
                  <a:pt x="1766683" y="905594"/>
                  <a:pt x="1774301" y="855895"/>
                </a:cubicBezTo>
                <a:lnTo>
                  <a:pt x="1757433" y="845012"/>
                </a:lnTo>
                <a:cubicBezTo>
                  <a:pt x="1741108" y="888544"/>
                  <a:pt x="1720884" y="919289"/>
                  <a:pt x="1696760" y="937246"/>
                </a:cubicBezTo>
                <a:cubicBezTo>
                  <a:pt x="1672635" y="955203"/>
                  <a:pt x="1644249" y="964182"/>
                  <a:pt x="1611600" y="964182"/>
                </a:cubicBezTo>
                <a:cubicBezTo>
                  <a:pt x="1562626" y="964182"/>
                  <a:pt x="1520001" y="943141"/>
                  <a:pt x="1483724" y="901060"/>
                </a:cubicBezTo>
                <a:cubicBezTo>
                  <a:pt x="1447447" y="858979"/>
                  <a:pt x="1429490" y="800936"/>
                  <a:pt x="1429853" y="726931"/>
                </a:cubicBezTo>
                <a:lnTo>
                  <a:pt x="1774301" y="726931"/>
                </a:lnTo>
                <a:cubicBezTo>
                  <a:pt x="1774301" y="665260"/>
                  <a:pt x="1756344" y="616014"/>
                  <a:pt x="1720430" y="579193"/>
                </a:cubicBezTo>
                <a:cubicBezTo>
                  <a:pt x="1684516" y="542372"/>
                  <a:pt x="1638626" y="523962"/>
                  <a:pt x="1582760" y="523962"/>
                </a:cubicBezTo>
                <a:close/>
                <a:moveTo>
                  <a:pt x="373419" y="299771"/>
                </a:moveTo>
                <a:lnTo>
                  <a:pt x="373419" y="319905"/>
                </a:lnTo>
                <a:cubicBezTo>
                  <a:pt x="394823" y="319905"/>
                  <a:pt x="411782" y="323260"/>
                  <a:pt x="424298" y="329971"/>
                </a:cubicBezTo>
                <a:cubicBezTo>
                  <a:pt x="436813" y="336683"/>
                  <a:pt x="446699" y="346931"/>
                  <a:pt x="453954" y="360716"/>
                </a:cubicBezTo>
                <a:cubicBezTo>
                  <a:pt x="458307" y="369060"/>
                  <a:pt x="468646" y="396086"/>
                  <a:pt x="484971" y="441795"/>
                </a:cubicBezTo>
                <a:lnTo>
                  <a:pt x="704264" y="1054511"/>
                </a:lnTo>
                <a:lnTo>
                  <a:pt x="723854" y="1054511"/>
                </a:lnTo>
                <a:lnTo>
                  <a:pt x="890909" y="582730"/>
                </a:lnTo>
                <a:lnTo>
                  <a:pt x="1059052" y="1054511"/>
                </a:lnTo>
                <a:lnTo>
                  <a:pt x="1080818" y="1054511"/>
                </a:lnTo>
                <a:lnTo>
                  <a:pt x="1286508" y="459752"/>
                </a:lnTo>
                <a:cubicBezTo>
                  <a:pt x="1302107" y="411866"/>
                  <a:pt x="1313534" y="381575"/>
                  <a:pt x="1320789" y="368878"/>
                </a:cubicBezTo>
                <a:cubicBezTo>
                  <a:pt x="1331673" y="350014"/>
                  <a:pt x="1343100" y="337136"/>
                  <a:pt x="1355071" y="330243"/>
                </a:cubicBezTo>
                <a:cubicBezTo>
                  <a:pt x="1367042" y="323351"/>
                  <a:pt x="1382641" y="319905"/>
                  <a:pt x="1401868" y="319905"/>
                </a:cubicBezTo>
                <a:lnTo>
                  <a:pt x="1401868" y="299771"/>
                </a:lnTo>
                <a:lnTo>
                  <a:pt x="1181486" y="299771"/>
                </a:lnTo>
                <a:lnTo>
                  <a:pt x="1181486" y="319905"/>
                </a:lnTo>
                <a:cubicBezTo>
                  <a:pt x="1203615" y="319905"/>
                  <a:pt x="1221572" y="322444"/>
                  <a:pt x="1235357" y="327523"/>
                </a:cubicBezTo>
                <a:cubicBezTo>
                  <a:pt x="1243338" y="330425"/>
                  <a:pt x="1249959" y="335504"/>
                  <a:pt x="1255219" y="342759"/>
                </a:cubicBezTo>
                <a:cubicBezTo>
                  <a:pt x="1260479" y="350014"/>
                  <a:pt x="1263109" y="357814"/>
                  <a:pt x="1263109" y="366158"/>
                </a:cubicBezTo>
                <a:cubicBezTo>
                  <a:pt x="1263109" y="383570"/>
                  <a:pt x="1255128" y="414769"/>
                  <a:pt x="1239166" y="459752"/>
                </a:cubicBezTo>
                <a:lnTo>
                  <a:pt x="1098775" y="866234"/>
                </a:lnTo>
                <a:lnTo>
                  <a:pt x="957295" y="465193"/>
                </a:lnTo>
                <a:cubicBezTo>
                  <a:pt x="940971" y="419122"/>
                  <a:pt x="932808" y="386835"/>
                  <a:pt x="932808" y="368334"/>
                </a:cubicBezTo>
                <a:cubicBezTo>
                  <a:pt x="932808" y="353461"/>
                  <a:pt x="937524" y="341671"/>
                  <a:pt x="946956" y="332964"/>
                </a:cubicBezTo>
                <a:cubicBezTo>
                  <a:pt x="956388" y="324258"/>
                  <a:pt x="971262" y="319905"/>
                  <a:pt x="991577" y="319905"/>
                </a:cubicBezTo>
                <a:lnTo>
                  <a:pt x="1011166" y="319905"/>
                </a:lnTo>
                <a:lnTo>
                  <a:pt x="1011166" y="299771"/>
                </a:lnTo>
                <a:lnTo>
                  <a:pt x="723854" y="299771"/>
                </a:lnTo>
                <a:lnTo>
                  <a:pt x="723854" y="319905"/>
                </a:lnTo>
                <a:cubicBezTo>
                  <a:pt x="738727" y="319905"/>
                  <a:pt x="749610" y="320993"/>
                  <a:pt x="756503" y="323169"/>
                </a:cubicBezTo>
                <a:cubicBezTo>
                  <a:pt x="765572" y="326072"/>
                  <a:pt x="774641" y="330788"/>
                  <a:pt x="783711" y="337317"/>
                </a:cubicBezTo>
                <a:cubicBezTo>
                  <a:pt x="790603" y="342033"/>
                  <a:pt x="796407" y="347838"/>
                  <a:pt x="801123" y="354730"/>
                </a:cubicBezTo>
                <a:cubicBezTo>
                  <a:pt x="810555" y="368516"/>
                  <a:pt x="819080" y="384477"/>
                  <a:pt x="826699" y="402616"/>
                </a:cubicBezTo>
                <a:lnTo>
                  <a:pt x="844112" y="452134"/>
                </a:lnTo>
                <a:lnTo>
                  <a:pt x="865878" y="514167"/>
                </a:lnTo>
                <a:lnTo>
                  <a:pt x="743443" y="866234"/>
                </a:lnTo>
                <a:lnTo>
                  <a:pt x="598154" y="452134"/>
                </a:lnTo>
                <a:cubicBezTo>
                  <a:pt x="582193" y="406425"/>
                  <a:pt x="574212" y="377222"/>
                  <a:pt x="574212" y="364525"/>
                </a:cubicBezTo>
                <a:cubicBezTo>
                  <a:pt x="574212" y="352191"/>
                  <a:pt x="579290" y="341671"/>
                  <a:pt x="589448" y="332964"/>
                </a:cubicBezTo>
                <a:cubicBezTo>
                  <a:pt x="599605" y="324258"/>
                  <a:pt x="614298" y="319905"/>
                  <a:pt x="633524" y="319905"/>
                </a:cubicBezTo>
                <a:lnTo>
                  <a:pt x="646584" y="319905"/>
                </a:lnTo>
                <a:lnTo>
                  <a:pt x="646584" y="299771"/>
                </a:lnTo>
                <a:close/>
                <a:moveTo>
                  <a:pt x="1988274" y="263857"/>
                </a:moveTo>
                <a:lnTo>
                  <a:pt x="1839721" y="324802"/>
                </a:lnTo>
                <a:lnTo>
                  <a:pt x="1848971" y="343847"/>
                </a:lnTo>
                <a:cubicBezTo>
                  <a:pt x="1863482" y="338043"/>
                  <a:pt x="1875453" y="335141"/>
                  <a:pt x="1884885" y="335141"/>
                </a:cubicBezTo>
                <a:cubicBezTo>
                  <a:pt x="1893592" y="335141"/>
                  <a:pt x="1900757" y="337499"/>
                  <a:pt x="1906379" y="342215"/>
                </a:cubicBezTo>
                <a:cubicBezTo>
                  <a:pt x="1912002" y="346931"/>
                  <a:pt x="1916083" y="355728"/>
                  <a:pt x="1918623" y="368606"/>
                </a:cubicBezTo>
                <a:cubicBezTo>
                  <a:pt x="1921162" y="381485"/>
                  <a:pt x="1922432" y="416038"/>
                  <a:pt x="1922432" y="472267"/>
                </a:cubicBezTo>
                <a:lnTo>
                  <a:pt x="1922432" y="925003"/>
                </a:lnTo>
                <a:cubicBezTo>
                  <a:pt x="1922432" y="955838"/>
                  <a:pt x="1920074" y="976697"/>
                  <a:pt x="1915358" y="987580"/>
                </a:cubicBezTo>
                <a:cubicBezTo>
                  <a:pt x="1910642" y="998463"/>
                  <a:pt x="1904112" y="1006263"/>
                  <a:pt x="1895768" y="1010979"/>
                </a:cubicBezTo>
                <a:cubicBezTo>
                  <a:pt x="1887425" y="1015695"/>
                  <a:pt x="1871826" y="1018053"/>
                  <a:pt x="1848971" y="1018053"/>
                </a:cubicBezTo>
                <a:lnTo>
                  <a:pt x="1848971" y="1037642"/>
                </a:lnTo>
                <a:lnTo>
                  <a:pt x="2093296" y="1037642"/>
                </a:lnTo>
                <a:lnTo>
                  <a:pt x="2093296" y="1018053"/>
                </a:lnTo>
                <a:cubicBezTo>
                  <a:pt x="2067539" y="1018053"/>
                  <a:pt x="2049945" y="1015423"/>
                  <a:pt x="2040513" y="1010162"/>
                </a:cubicBezTo>
                <a:cubicBezTo>
                  <a:pt x="2031081" y="1004902"/>
                  <a:pt x="2024098" y="997194"/>
                  <a:pt x="2019563" y="987036"/>
                </a:cubicBezTo>
                <a:cubicBezTo>
                  <a:pt x="2015028" y="976878"/>
                  <a:pt x="2012761" y="956201"/>
                  <a:pt x="2012761" y="925003"/>
                </a:cubicBezTo>
                <a:lnTo>
                  <a:pt x="2012761" y="263857"/>
                </a:lnTo>
                <a:close/>
                <a:moveTo>
                  <a:pt x="0" y="0"/>
                </a:moveTo>
                <a:lnTo>
                  <a:pt x="5176911" y="0"/>
                </a:lnTo>
                <a:lnTo>
                  <a:pt x="5176911" y="1519310"/>
                </a:lnTo>
                <a:lnTo>
                  <a:pt x="0" y="1519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3232" y="1479450"/>
            <a:ext cx="4001086" cy="3168750"/>
            <a:chOff x="815926" y="1716258"/>
            <a:chExt cx="4937760" cy="40114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711" y="1905383"/>
              <a:ext cx="3086696" cy="31027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815926" y="1716258"/>
              <a:ext cx="4937760" cy="4011442"/>
              <a:chOff x="571500" y="609600"/>
              <a:chExt cx="6451600" cy="5118100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2374900" y="609600"/>
                <a:ext cx="4648200" cy="4457700"/>
              </a:xfrm>
              <a:prstGeom prst="flowChartConnector">
                <a:avLst/>
              </a:prstGeom>
              <a:noFill/>
              <a:ln w="307975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25" r="996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00" r="39121" b="8889"/>
              <a:stretch/>
            </p:blipFill>
            <p:spPr>
              <a:xfrm>
                <a:off x="571500" y="850900"/>
                <a:ext cx="4343400" cy="4876800"/>
              </a:xfrm>
              <a:prstGeom prst="rect">
                <a:avLst/>
              </a:prstGeom>
            </p:spPr>
          </p:pic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1" y="1249234"/>
            <a:ext cx="1117600" cy="4821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7232" y="4622800"/>
            <a:ext cx="414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Keramatia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nooralam.na35@gmail.com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77" y="1479450"/>
            <a:ext cx="2744613" cy="298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30150" y="4610100"/>
            <a:ext cx="245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9478" y="336649"/>
            <a:ext cx="2729948" cy="811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rgbClr val="00B050"/>
              </a:gs>
              <a:gs pos="81000">
                <a:srgbClr val="FF0000"/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42151" y="271534"/>
            <a:ext cx="215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ity</a:t>
            </a:r>
            <a:r>
              <a:rPr lang="bn-BD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96" y="2222500"/>
            <a:ext cx="2094750" cy="214553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89" l="0" r="98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222500"/>
            <a:ext cx="2094750" cy="214553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8" b="98172" l="366" r="99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48" y="2222500"/>
            <a:ext cx="2094750" cy="214553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44" y="2222500"/>
            <a:ext cx="2094751" cy="214553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546350" y="965200"/>
            <a:ext cx="709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 below?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1500" y="4495038"/>
            <a:ext cx="825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7800" y="4495038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egetables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5100" y="4495038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sweetmeat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50400" y="4495038"/>
            <a:ext cx="812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5511800"/>
            <a:ext cx="302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11799" y="5511800"/>
            <a:ext cx="57531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various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food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001077"/>
            <a:ext cx="10756900" cy="328212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5900" y="292100"/>
            <a:ext cx="11798300" cy="6324600"/>
          </a:xfrm>
          <a:custGeom>
            <a:avLst/>
            <a:gdLst/>
            <a:ahLst/>
            <a:cxnLst/>
            <a:rect l="l" t="t" r="r" b="b"/>
            <a:pathLst>
              <a:path w="4991100" h="1511300">
                <a:moveTo>
                  <a:pt x="4396060" y="711676"/>
                </a:moveTo>
                <a:cubicBezTo>
                  <a:pt x="4422601" y="711676"/>
                  <a:pt x="4445050" y="729288"/>
                  <a:pt x="4463404" y="764510"/>
                </a:cubicBezTo>
                <a:lnTo>
                  <a:pt x="4463404" y="947569"/>
                </a:lnTo>
                <a:cubicBezTo>
                  <a:pt x="4444057" y="981799"/>
                  <a:pt x="4423470" y="998915"/>
                  <a:pt x="4401641" y="998915"/>
                </a:cubicBezTo>
                <a:cubicBezTo>
                  <a:pt x="4391719" y="998915"/>
                  <a:pt x="4383906" y="996558"/>
                  <a:pt x="4378200" y="991845"/>
                </a:cubicBezTo>
                <a:cubicBezTo>
                  <a:pt x="4367038" y="982420"/>
                  <a:pt x="4358233" y="967165"/>
                  <a:pt x="4351784" y="946081"/>
                </a:cubicBezTo>
                <a:cubicBezTo>
                  <a:pt x="4345334" y="924997"/>
                  <a:pt x="4342110" y="892503"/>
                  <a:pt x="4342110" y="848598"/>
                </a:cubicBezTo>
                <a:cubicBezTo>
                  <a:pt x="4342110" y="808663"/>
                  <a:pt x="4345024" y="779021"/>
                  <a:pt x="4350854" y="759673"/>
                </a:cubicBezTo>
                <a:cubicBezTo>
                  <a:pt x="4356682" y="740326"/>
                  <a:pt x="4364186" y="726807"/>
                  <a:pt x="4373364" y="719118"/>
                </a:cubicBezTo>
                <a:cubicBezTo>
                  <a:pt x="4379317" y="714157"/>
                  <a:pt x="4386882" y="711676"/>
                  <a:pt x="4396060" y="711676"/>
                </a:cubicBezTo>
                <a:close/>
                <a:moveTo>
                  <a:pt x="1633810" y="711676"/>
                </a:moveTo>
                <a:cubicBezTo>
                  <a:pt x="1660351" y="711676"/>
                  <a:pt x="1682799" y="729288"/>
                  <a:pt x="1701155" y="764510"/>
                </a:cubicBezTo>
                <a:lnTo>
                  <a:pt x="1701155" y="947569"/>
                </a:lnTo>
                <a:cubicBezTo>
                  <a:pt x="1681807" y="981799"/>
                  <a:pt x="1661219" y="998915"/>
                  <a:pt x="1639391" y="998915"/>
                </a:cubicBezTo>
                <a:cubicBezTo>
                  <a:pt x="1629469" y="998915"/>
                  <a:pt x="1621656" y="996558"/>
                  <a:pt x="1615951" y="991845"/>
                </a:cubicBezTo>
                <a:cubicBezTo>
                  <a:pt x="1604789" y="982420"/>
                  <a:pt x="1595983" y="967165"/>
                  <a:pt x="1589534" y="946081"/>
                </a:cubicBezTo>
                <a:cubicBezTo>
                  <a:pt x="1583084" y="924997"/>
                  <a:pt x="1579860" y="892503"/>
                  <a:pt x="1579860" y="848598"/>
                </a:cubicBezTo>
                <a:cubicBezTo>
                  <a:pt x="1579860" y="808663"/>
                  <a:pt x="1582774" y="779021"/>
                  <a:pt x="1588603" y="759673"/>
                </a:cubicBezTo>
                <a:cubicBezTo>
                  <a:pt x="1594433" y="740326"/>
                  <a:pt x="1601936" y="726807"/>
                  <a:pt x="1611114" y="719118"/>
                </a:cubicBezTo>
                <a:cubicBezTo>
                  <a:pt x="1617067" y="714157"/>
                  <a:pt x="1624632" y="711676"/>
                  <a:pt x="1633810" y="711676"/>
                </a:cubicBezTo>
                <a:close/>
                <a:moveTo>
                  <a:pt x="4013944" y="701258"/>
                </a:moveTo>
                <a:cubicBezTo>
                  <a:pt x="4024362" y="701258"/>
                  <a:pt x="4032796" y="703863"/>
                  <a:pt x="4039245" y="709072"/>
                </a:cubicBezTo>
                <a:cubicBezTo>
                  <a:pt x="4048423" y="716265"/>
                  <a:pt x="4055368" y="727737"/>
                  <a:pt x="4060081" y="743488"/>
                </a:cubicBezTo>
                <a:cubicBezTo>
                  <a:pt x="4064794" y="759239"/>
                  <a:pt x="4067150" y="788199"/>
                  <a:pt x="4067150" y="830367"/>
                </a:cubicBezTo>
                <a:cubicBezTo>
                  <a:pt x="4067150" y="902052"/>
                  <a:pt x="4064670" y="949677"/>
                  <a:pt x="4059709" y="973242"/>
                </a:cubicBezTo>
                <a:cubicBezTo>
                  <a:pt x="4056484" y="988373"/>
                  <a:pt x="4050035" y="1000155"/>
                  <a:pt x="4040361" y="1008589"/>
                </a:cubicBezTo>
                <a:cubicBezTo>
                  <a:pt x="4032919" y="1014790"/>
                  <a:pt x="4023618" y="1017890"/>
                  <a:pt x="4012456" y="1017890"/>
                </a:cubicBezTo>
                <a:cubicBezTo>
                  <a:pt x="4001046" y="1017890"/>
                  <a:pt x="3990876" y="1013301"/>
                  <a:pt x="3981946" y="1004124"/>
                </a:cubicBezTo>
                <a:cubicBezTo>
                  <a:pt x="3973016" y="994946"/>
                  <a:pt x="3967187" y="981551"/>
                  <a:pt x="3964459" y="963940"/>
                </a:cubicBezTo>
                <a:cubicBezTo>
                  <a:pt x="3960986" y="940872"/>
                  <a:pt x="3959250" y="916067"/>
                  <a:pt x="3959250" y="889526"/>
                </a:cubicBezTo>
                <a:cubicBezTo>
                  <a:pt x="3959250" y="839421"/>
                  <a:pt x="3960676" y="800291"/>
                  <a:pt x="3963528" y="772138"/>
                </a:cubicBezTo>
                <a:cubicBezTo>
                  <a:pt x="3966381" y="743984"/>
                  <a:pt x="3972334" y="725133"/>
                  <a:pt x="3981388" y="715583"/>
                </a:cubicBezTo>
                <a:cubicBezTo>
                  <a:pt x="3990442" y="706033"/>
                  <a:pt x="4001293" y="701258"/>
                  <a:pt x="4013944" y="701258"/>
                </a:cubicBezTo>
                <a:close/>
                <a:moveTo>
                  <a:pt x="3632944" y="701258"/>
                </a:moveTo>
                <a:cubicBezTo>
                  <a:pt x="3643362" y="701258"/>
                  <a:pt x="3651796" y="703863"/>
                  <a:pt x="3658245" y="709072"/>
                </a:cubicBezTo>
                <a:cubicBezTo>
                  <a:pt x="3667423" y="716265"/>
                  <a:pt x="3674368" y="727737"/>
                  <a:pt x="3679081" y="743488"/>
                </a:cubicBezTo>
                <a:cubicBezTo>
                  <a:pt x="3683794" y="759239"/>
                  <a:pt x="3686150" y="788199"/>
                  <a:pt x="3686150" y="830367"/>
                </a:cubicBezTo>
                <a:cubicBezTo>
                  <a:pt x="3686150" y="902052"/>
                  <a:pt x="3683670" y="949677"/>
                  <a:pt x="3678709" y="973242"/>
                </a:cubicBezTo>
                <a:cubicBezTo>
                  <a:pt x="3675484" y="988373"/>
                  <a:pt x="3669035" y="1000155"/>
                  <a:pt x="3659361" y="1008589"/>
                </a:cubicBezTo>
                <a:cubicBezTo>
                  <a:pt x="3651919" y="1014790"/>
                  <a:pt x="3642618" y="1017890"/>
                  <a:pt x="3631456" y="1017890"/>
                </a:cubicBezTo>
                <a:cubicBezTo>
                  <a:pt x="3620046" y="1017890"/>
                  <a:pt x="3609876" y="1013301"/>
                  <a:pt x="3600946" y="1004124"/>
                </a:cubicBezTo>
                <a:cubicBezTo>
                  <a:pt x="3592016" y="994946"/>
                  <a:pt x="3586187" y="981551"/>
                  <a:pt x="3583459" y="963940"/>
                </a:cubicBezTo>
                <a:cubicBezTo>
                  <a:pt x="3579986" y="940872"/>
                  <a:pt x="3578250" y="916067"/>
                  <a:pt x="3578250" y="889526"/>
                </a:cubicBezTo>
                <a:cubicBezTo>
                  <a:pt x="3578250" y="839421"/>
                  <a:pt x="3579676" y="800291"/>
                  <a:pt x="3582528" y="772138"/>
                </a:cubicBezTo>
                <a:cubicBezTo>
                  <a:pt x="3585381" y="743984"/>
                  <a:pt x="3591334" y="725133"/>
                  <a:pt x="3600388" y="715583"/>
                </a:cubicBezTo>
                <a:cubicBezTo>
                  <a:pt x="3609442" y="706033"/>
                  <a:pt x="3620293" y="701258"/>
                  <a:pt x="3632944" y="701258"/>
                </a:cubicBezTo>
                <a:close/>
                <a:moveTo>
                  <a:pt x="2547094" y="701258"/>
                </a:moveTo>
                <a:cubicBezTo>
                  <a:pt x="2557512" y="701258"/>
                  <a:pt x="2565945" y="703863"/>
                  <a:pt x="2572395" y="709072"/>
                </a:cubicBezTo>
                <a:cubicBezTo>
                  <a:pt x="2581572" y="716265"/>
                  <a:pt x="2588518" y="727737"/>
                  <a:pt x="2593231" y="743488"/>
                </a:cubicBezTo>
                <a:cubicBezTo>
                  <a:pt x="2597943" y="759239"/>
                  <a:pt x="2600300" y="788199"/>
                  <a:pt x="2600300" y="830367"/>
                </a:cubicBezTo>
                <a:cubicBezTo>
                  <a:pt x="2600300" y="902052"/>
                  <a:pt x="2597820" y="949677"/>
                  <a:pt x="2592859" y="973242"/>
                </a:cubicBezTo>
                <a:cubicBezTo>
                  <a:pt x="2589634" y="988373"/>
                  <a:pt x="2583185" y="1000155"/>
                  <a:pt x="2573511" y="1008589"/>
                </a:cubicBezTo>
                <a:cubicBezTo>
                  <a:pt x="2566069" y="1014790"/>
                  <a:pt x="2556768" y="1017890"/>
                  <a:pt x="2545606" y="1017890"/>
                </a:cubicBezTo>
                <a:cubicBezTo>
                  <a:pt x="2534195" y="1017890"/>
                  <a:pt x="2524025" y="1013301"/>
                  <a:pt x="2515096" y="1004124"/>
                </a:cubicBezTo>
                <a:cubicBezTo>
                  <a:pt x="2506166" y="994946"/>
                  <a:pt x="2500337" y="981551"/>
                  <a:pt x="2497608" y="963940"/>
                </a:cubicBezTo>
                <a:cubicBezTo>
                  <a:pt x="2494136" y="940872"/>
                  <a:pt x="2492399" y="916067"/>
                  <a:pt x="2492399" y="889526"/>
                </a:cubicBezTo>
                <a:cubicBezTo>
                  <a:pt x="2492399" y="839421"/>
                  <a:pt x="2493826" y="800291"/>
                  <a:pt x="2496678" y="772138"/>
                </a:cubicBezTo>
                <a:cubicBezTo>
                  <a:pt x="2499531" y="743984"/>
                  <a:pt x="2505484" y="725133"/>
                  <a:pt x="2514538" y="715583"/>
                </a:cubicBezTo>
                <a:cubicBezTo>
                  <a:pt x="2523591" y="706033"/>
                  <a:pt x="2534443" y="701258"/>
                  <a:pt x="2547094" y="701258"/>
                </a:cubicBezTo>
                <a:close/>
                <a:moveTo>
                  <a:pt x="828427" y="685259"/>
                </a:moveTo>
                <a:lnTo>
                  <a:pt x="828427" y="699026"/>
                </a:lnTo>
                <a:cubicBezTo>
                  <a:pt x="844798" y="700018"/>
                  <a:pt x="855836" y="703925"/>
                  <a:pt x="861541" y="710746"/>
                </a:cubicBezTo>
                <a:cubicBezTo>
                  <a:pt x="867246" y="717567"/>
                  <a:pt x="870099" y="733256"/>
                  <a:pt x="870099" y="757813"/>
                </a:cubicBezTo>
                <a:lnTo>
                  <a:pt x="870099" y="960964"/>
                </a:lnTo>
                <a:cubicBezTo>
                  <a:pt x="870099" y="985520"/>
                  <a:pt x="867618" y="1000651"/>
                  <a:pt x="862657" y="1006356"/>
                </a:cubicBezTo>
                <a:cubicBezTo>
                  <a:pt x="855216" y="1014790"/>
                  <a:pt x="843806" y="1019255"/>
                  <a:pt x="828427" y="1019751"/>
                </a:cubicBezTo>
                <a:lnTo>
                  <a:pt x="828427" y="1033145"/>
                </a:lnTo>
                <a:lnTo>
                  <a:pt x="1016322" y="1033145"/>
                </a:lnTo>
                <a:lnTo>
                  <a:pt x="1016322" y="1019751"/>
                </a:lnTo>
                <a:cubicBezTo>
                  <a:pt x="999703" y="1018758"/>
                  <a:pt x="988541" y="1014852"/>
                  <a:pt x="982836" y="1008030"/>
                </a:cubicBezTo>
                <a:cubicBezTo>
                  <a:pt x="977131" y="1001209"/>
                  <a:pt x="974278" y="985520"/>
                  <a:pt x="974278" y="960964"/>
                </a:cubicBezTo>
                <a:lnTo>
                  <a:pt x="974278" y="685259"/>
                </a:lnTo>
                <a:close/>
                <a:moveTo>
                  <a:pt x="4012456" y="674841"/>
                </a:moveTo>
                <a:cubicBezTo>
                  <a:pt x="3962102" y="674841"/>
                  <a:pt x="3922477" y="693383"/>
                  <a:pt x="3893579" y="730466"/>
                </a:cubicBezTo>
                <a:cubicBezTo>
                  <a:pt x="3864682" y="767549"/>
                  <a:pt x="3850233" y="811019"/>
                  <a:pt x="3850233" y="860877"/>
                </a:cubicBezTo>
                <a:cubicBezTo>
                  <a:pt x="3850233" y="909246"/>
                  <a:pt x="3864372" y="951786"/>
                  <a:pt x="3892649" y="988497"/>
                </a:cubicBezTo>
                <a:cubicBezTo>
                  <a:pt x="3920926" y="1025208"/>
                  <a:pt x="3961234" y="1043563"/>
                  <a:pt x="4013572" y="1043563"/>
                </a:cubicBezTo>
                <a:cubicBezTo>
                  <a:pt x="4066902" y="1043563"/>
                  <a:pt x="4108698" y="1023471"/>
                  <a:pt x="4138960" y="983288"/>
                </a:cubicBezTo>
                <a:cubicBezTo>
                  <a:pt x="4164012" y="950049"/>
                  <a:pt x="4176539" y="908750"/>
                  <a:pt x="4176539" y="859388"/>
                </a:cubicBezTo>
                <a:cubicBezTo>
                  <a:pt x="4176539" y="825158"/>
                  <a:pt x="4169779" y="793656"/>
                  <a:pt x="4156261" y="764882"/>
                </a:cubicBezTo>
                <a:cubicBezTo>
                  <a:pt x="4142742" y="736109"/>
                  <a:pt x="4122960" y="713909"/>
                  <a:pt x="4096916" y="698282"/>
                </a:cubicBezTo>
                <a:cubicBezTo>
                  <a:pt x="4070871" y="682655"/>
                  <a:pt x="4042717" y="674841"/>
                  <a:pt x="4012456" y="674841"/>
                </a:cubicBezTo>
                <a:close/>
                <a:moveTo>
                  <a:pt x="3631456" y="674841"/>
                </a:moveTo>
                <a:cubicBezTo>
                  <a:pt x="3581102" y="674841"/>
                  <a:pt x="3541477" y="693383"/>
                  <a:pt x="3512579" y="730466"/>
                </a:cubicBezTo>
                <a:cubicBezTo>
                  <a:pt x="3483682" y="767549"/>
                  <a:pt x="3469233" y="811019"/>
                  <a:pt x="3469233" y="860877"/>
                </a:cubicBezTo>
                <a:cubicBezTo>
                  <a:pt x="3469233" y="909246"/>
                  <a:pt x="3483372" y="951786"/>
                  <a:pt x="3511649" y="988497"/>
                </a:cubicBezTo>
                <a:cubicBezTo>
                  <a:pt x="3539926" y="1025208"/>
                  <a:pt x="3580234" y="1043563"/>
                  <a:pt x="3632572" y="1043563"/>
                </a:cubicBezTo>
                <a:cubicBezTo>
                  <a:pt x="3685902" y="1043563"/>
                  <a:pt x="3727698" y="1023471"/>
                  <a:pt x="3757960" y="983288"/>
                </a:cubicBezTo>
                <a:cubicBezTo>
                  <a:pt x="3783012" y="950049"/>
                  <a:pt x="3795539" y="908750"/>
                  <a:pt x="3795539" y="859388"/>
                </a:cubicBezTo>
                <a:cubicBezTo>
                  <a:pt x="3795539" y="825158"/>
                  <a:pt x="3788779" y="793656"/>
                  <a:pt x="3775261" y="764882"/>
                </a:cubicBezTo>
                <a:cubicBezTo>
                  <a:pt x="3761742" y="736109"/>
                  <a:pt x="3741960" y="713909"/>
                  <a:pt x="3715916" y="698282"/>
                </a:cubicBezTo>
                <a:cubicBezTo>
                  <a:pt x="3689871" y="682655"/>
                  <a:pt x="3661717" y="674841"/>
                  <a:pt x="3631456" y="674841"/>
                </a:cubicBezTo>
                <a:close/>
                <a:moveTo>
                  <a:pt x="2545606" y="674841"/>
                </a:moveTo>
                <a:cubicBezTo>
                  <a:pt x="2495252" y="674841"/>
                  <a:pt x="2455626" y="693383"/>
                  <a:pt x="2426729" y="730466"/>
                </a:cubicBezTo>
                <a:cubicBezTo>
                  <a:pt x="2397832" y="767549"/>
                  <a:pt x="2383383" y="811019"/>
                  <a:pt x="2383383" y="860877"/>
                </a:cubicBezTo>
                <a:cubicBezTo>
                  <a:pt x="2383383" y="909246"/>
                  <a:pt x="2397521" y="951786"/>
                  <a:pt x="2425799" y="988497"/>
                </a:cubicBezTo>
                <a:cubicBezTo>
                  <a:pt x="2454076" y="1025208"/>
                  <a:pt x="2494384" y="1043563"/>
                  <a:pt x="2546722" y="1043563"/>
                </a:cubicBezTo>
                <a:cubicBezTo>
                  <a:pt x="2600052" y="1043563"/>
                  <a:pt x="2641848" y="1023471"/>
                  <a:pt x="2672110" y="983288"/>
                </a:cubicBezTo>
                <a:cubicBezTo>
                  <a:pt x="2697162" y="950049"/>
                  <a:pt x="2709689" y="908750"/>
                  <a:pt x="2709689" y="859388"/>
                </a:cubicBezTo>
                <a:cubicBezTo>
                  <a:pt x="2709689" y="825158"/>
                  <a:pt x="2702929" y="793656"/>
                  <a:pt x="2689411" y="764882"/>
                </a:cubicBezTo>
                <a:cubicBezTo>
                  <a:pt x="2675892" y="736109"/>
                  <a:pt x="2656110" y="713909"/>
                  <a:pt x="2630066" y="698282"/>
                </a:cubicBezTo>
                <a:cubicBezTo>
                  <a:pt x="2604021" y="682655"/>
                  <a:pt x="2575867" y="674841"/>
                  <a:pt x="2545606" y="674841"/>
                </a:cubicBezTo>
                <a:close/>
                <a:moveTo>
                  <a:pt x="1998588" y="674841"/>
                </a:moveTo>
                <a:cubicBezTo>
                  <a:pt x="1963613" y="674841"/>
                  <a:pt x="1936886" y="685693"/>
                  <a:pt x="1918407" y="707398"/>
                </a:cubicBezTo>
                <a:cubicBezTo>
                  <a:pt x="1899927" y="729102"/>
                  <a:pt x="1890687" y="753348"/>
                  <a:pt x="1890687" y="780137"/>
                </a:cubicBezTo>
                <a:cubicBezTo>
                  <a:pt x="1890687" y="804694"/>
                  <a:pt x="1898873" y="827142"/>
                  <a:pt x="1915244" y="847482"/>
                </a:cubicBezTo>
                <a:cubicBezTo>
                  <a:pt x="1926406" y="861373"/>
                  <a:pt x="1950963" y="881464"/>
                  <a:pt x="1988914" y="907757"/>
                </a:cubicBezTo>
                <a:cubicBezTo>
                  <a:pt x="2014711" y="925369"/>
                  <a:pt x="2031330" y="938515"/>
                  <a:pt x="2038771" y="947197"/>
                </a:cubicBezTo>
                <a:cubicBezTo>
                  <a:pt x="2046213" y="955879"/>
                  <a:pt x="2049933" y="966173"/>
                  <a:pt x="2049933" y="978079"/>
                </a:cubicBezTo>
                <a:cubicBezTo>
                  <a:pt x="2049933" y="988497"/>
                  <a:pt x="2046151" y="997364"/>
                  <a:pt x="2038585" y="1004682"/>
                </a:cubicBezTo>
                <a:cubicBezTo>
                  <a:pt x="2031020" y="1011999"/>
                  <a:pt x="2021284" y="1015658"/>
                  <a:pt x="2009378" y="1015658"/>
                </a:cubicBezTo>
                <a:cubicBezTo>
                  <a:pt x="1992014" y="1015658"/>
                  <a:pt x="1973597" y="1007472"/>
                  <a:pt x="1954125" y="991101"/>
                </a:cubicBezTo>
                <a:cubicBezTo>
                  <a:pt x="1934654" y="974730"/>
                  <a:pt x="1919337" y="950174"/>
                  <a:pt x="1908175" y="917431"/>
                </a:cubicBezTo>
                <a:lnTo>
                  <a:pt x="1895524" y="917431"/>
                </a:lnTo>
                <a:lnTo>
                  <a:pt x="1901478" y="1042447"/>
                </a:lnTo>
                <a:lnTo>
                  <a:pt x="1913756" y="1042447"/>
                </a:lnTo>
                <a:cubicBezTo>
                  <a:pt x="1919213" y="1030045"/>
                  <a:pt x="1926034" y="1023843"/>
                  <a:pt x="1934220" y="1023843"/>
                </a:cubicBezTo>
                <a:cubicBezTo>
                  <a:pt x="1936948" y="1023843"/>
                  <a:pt x="1942033" y="1025208"/>
                  <a:pt x="1949474" y="1027936"/>
                </a:cubicBezTo>
                <a:cubicBezTo>
                  <a:pt x="1977256" y="1038354"/>
                  <a:pt x="1999456" y="1043563"/>
                  <a:pt x="2016075" y="1043563"/>
                </a:cubicBezTo>
                <a:cubicBezTo>
                  <a:pt x="2037407" y="1043563"/>
                  <a:pt x="2056879" y="1038602"/>
                  <a:pt x="2074490" y="1028680"/>
                </a:cubicBezTo>
                <a:cubicBezTo>
                  <a:pt x="2092102" y="1018758"/>
                  <a:pt x="2105744" y="1004496"/>
                  <a:pt x="2115418" y="985892"/>
                </a:cubicBezTo>
                <a:cubicBezTo>
                  <a:pt x="2125092" y="967289"/>
                  <a:pt x="2129929" y="948313"/>
                  <a:pt x="2129929" y="928965"/>
                </a:cubicBezTo>
                <a:cubicBezTo>
                  <a:pt x="2129929" y="907633"/>
                  <a:pt x="2124161" y="888348"/>
                  <a:pt x="2112627" y="871109"/>
                </a:cubicBezTo>
                <a:cubicBezTo>
                  <a:pt x="2101093" y="853869"/>
                  <a:pt x="2077095" y="832909"/>
                  <a:pt x="2040632" y="808229"/>
                </a:cubicBezTo>
                <a:cubicBezTo>
                  <a:pt x="2004169" y="783548"/>
                  <a:pt x="1981969" y="766123"/>
                  <a:pt x="1974031" y="755953"/>
                </a:cubicBezTo>
                <a:cubicBezTo>
                  <a:pt x="1969070" y="749752"/>
                  <a:pt x="1966590" y="743302"/>
                  <a:pt x="1966590" y="736605"/>
                </a:cubicBezTo>
                <a:cubicBezTo>
                  <a:pt x="1966590" y="727675"/>
                  <a:pt x="1970187" y="719800"/>
                  <a:pt x="1977380" y="712979"/>
                </a:cubicBezTo>
                <a:cubicBezTo>
                  <a:pt x="1984573" y="706157"/>
                  <a:pt x="1993255" y="702747"/>
                  <a:pt x="2003425" y="702747"/>
                </a:cubicBezTo>
                <a:cubicBezTo>
                  <a:pt x="2019548" y="702747"/>
                  <a:pt x="2035733" y="709196"/>
                  <a:pt x="2051980" y="722094"/>
                </a:cubicBezTo>
                <a:cubicBezTo>
                  <a:pt x="2068227" y="734993"/>
                  <a:pt x="2083916" y="759053"/>
                  <a:pt x="2099047" y="794276"/>
                </a:cubicBezTo>
                <a:lnTo>
                  <a:pt x="2111697" y="794276"/>
                </a:lnTo>
                <a:lnTo>
                  <a:pt x="2106116" y="675586"/>
                </a:lnTo>
                <a:lnTo>
                  <a:pt x="2093466" y="675586"/>
                </a:lnTo>
                <a:cubicBezTo>
                  <a:pt x="2087513" y="684267"/>
                  <a:pt x="2083172" y="689538"/>
                  <a:pt x="2080443" y="691399"/>
                </a:cubicBezTo>
                <a:cubicBezTo>
                  <a:pt x="2077715" y="693259"/>
                  <a:pt x="2074118" y="694189"/>
                  <a:pt x="2069653" y="694189"/>
                </a:cubicBezTo>
                <a:cubicBezTo>
                  <a:pt x="2065436" y="694189"/>
                  <a:pt x="2059979" y="692329"/>
                  <a:pt x="2053282" y="688608"/>
                </a:cubicBezTo>
                <a:cubicBezTo>
                  <a:pt x="2035671" y="679430"/>
                  <a:pt x="2017439" y="674841"/>
                  <a:pt x="1998588" y="674841"/>
                </a:cubicBezTo>
                <a:close/>
                <a:moveTo>
                  <a:pt x="1294333" y="674841"/>
                </a:moveTo>
                <a:cubicBezTo>
                  <a:pt x="1275482" y="674841"/>
                  <a:pt x="1257870" y="679244"/>
                  <a:pt x="1241499" y="688050"/>
                </a:cubicBezTo>
                <a:cubicBezTo>
                  <a:pt x="1225128" y="696856"/>
                  <a:pt x="1208013" y="710932"/>
                  <a:pt x="1190153" y="730280"/>
                </a:cubicBezTo>
                <a:lnTo>
                  <a:pt x="1190153" y="685259"/>
                </a:lnTo>
                <a:lnTo>
                  <a:pt x="1048395" y="685259"/>
                </a:lnTo>
                <a:lnTo>
                  <a:pt x="1048395" y="699026"/>
                </a:lnTo>
                <a:cubicBezTo>
                  <a:pt x="1063774" y="701010"/>
                  <a:pt x="1073881" y="705227"/>
                  <a:pt x="1078718" y="711676"/>
                </a:cubicBezTo>
                <a:cubicBezTo>
                  <a:pt x="1083555" y="718126"/>
                  <a:pt x="1085974" y="734497"/>
                  <a:pt x="1085974" y="760790"/>
                </a:cubicBezTo>
                <a:lnTo>
                  <a:pt x="1085974" y="957243"/>
                </a:lnTo>
                <a:cubicBezTo>
                  <a:pt x="1085974" y="984032"/>
                  <a:pt x="1083865" y="1000155"/>
                  <a:pt x="1079649" y="1005612"/>
                </a:cubicBezTo>
                <a:cubicBezTo>
                  <a:pt x="1073447" y="1013549"/>
                  <a:pt x="1063029" y="1018262"/>
                  <a:pt x="1048395" y="1019751"/>
                </a:cubicBezTo>
                <a:lnTo>
                  <a:pt x="1048395" y="1033145"/>
                </a:lnTo>
                <a:lnTo>
                  <a:pt x="1224384" y="1033145"/>
                </a:lnTo>
                <a:lnTo>
                  <a:pt x="1224384" y="1019751"/>
                </a:lnTo>
                <a:cubicBezTo>
                  <a:pt x="1211237" y="1018014"/>
                  <a:pt x="1202246" y="1013673"/>
                  <a:pt x="1197409" y="1006728"/>
                </a:cubicBezTo>
                <a:cubicBezTo>
                  <a:pt x="1192572" y="999783"/>
                  <a:pt x="1190153" y="983288"/>
                  <a:pt x="1190153" y="957243"/>
                </a:cubicBezTo>
                <a:lnTo>
                  <a:pt x="1190153" y="770836"/>
                </a:lnTo>
                <a:cubicBezTo>
                  <a:pt x="1208509" y="740326"/>
                  <a:pt x="1228353" y="725071"/>
                  <a:pt x="1249685" y="725071"/>
                </a:cubicBezTo>
                <a:cubicBezTo>
                  <a:pt x="1256134" y="725071"/>
                  <a:pt x="1262025" y="727117"/>
                  <a:pt x="1267358" y="731210"/>
                </a:cubicBezTo>
                <a:cubicBezTo>
                  <a:pt x="1272691" y="735303"/>
                  <a:pt x="1276474" y="741070"/>
                  <a:pt x="1278706" y="748511"/>
                </a:cubicBezTo>
                <a:cubicBezTo>
                  <a:pt x="1280939" y="755953"/>
                  <a:pt x="1282055" y="773936"/>
                  <a:pt x="1282055" y="802462"/>
                </a:cubicBezTo>
                <a:lnTo>
                  <a:pt x="1282055" y="957243"/>
                </a:lnTo>
                <a:cubicBezTo>
                  <a:pt x="1282055" y="981799"/>
                  <a:pt x="1280070" y="997178"/>
                  <a:pt x="1276102" y="1003380"/>
                </a:cubicBezTo>
                <a:cubicBezTo>
                  <a:pt x="1270397" y="1012557"/>
                  <a:pt x="1260971" y="1018014"/>
                  <a:pt x="1247824" y="1019751"/>
                </a:cubicBezTo>
                <a:lnTo>
                  <a:pt x="1247824" y="1033145"/>
                </a:lnTo>
                <a:lnTo>
                  <a:pt x="1423814" y="1033145"/>
                </a:lnTo>
                <a:lnTo>
                  <a:pt x="1423814" y="1019751"/>
                </a:lnTo>
                <a:cubicBezTo>
                  <a:pt x="1408435" y="1018014"/>
                  <a:pt x="1398327" y="1013860"/>
                  <a:pt x="1393490" y="1007286"/>
                </a:cubicBezTo>
                <a:cubicBezTo>
                  <a:pt x="1388653" y="1000713"/>
                  <a:pt x="1386235" y="984032"/>
                  <a:pt x="1386235" y="957243"/>
                </a:cubicBezTo>
                <a:lnTo>
                  <a:pt x="1386235" y="821809"/>
                </a:lnTo>
                <a:cubicBezTo>
                  <a:pt x="1386235" y="781626"/>
                  <a:pt x="1384250" y="754464"/>
                  <a:pt x="1380281" y="740326"/>
                </a:cubicBezTo>
                <a:cubicBezTo>
                  <a:pt x="1375320" y="721722"/>
                  <a:pt x="1365399" y="706157"/>
                  <a:pt x="1350516" y="693631"/>
                </a:cubicBezTo>
                <a:cubicBezTo>
                  <a:pt x="1335633" y="681105"/>
                  <a:pt x="1316905" y="674841"/>
                  <a:pt x="1294333" y="674841"/>
                </a:cubicBezTo>
                <a:close/>
                <a:moveTo>
                  <a:pt x="4413175" y="528618"/>
                </a:moveTo>
                <a:lnTo>
                  <a:pt x="4413175" y="544245"/>
                </a:lnTo>
                <a:cubicBezTo>
                  <a:pt x="4429546" y="544245"/>
                  <a:pt x="4440708" y="545981"/>
                  <a:pt x="4446662" y="549454"/>
                </a:cubicBezTo>
                <a:cubicBezTo>
                  <a:pt x="4452614" y="552926"/>
                  <a:pt x="4457080" y="558259"/>
                  <a:pt x="4460056" y="565453"/>
                </a:cubicBezTo>
                <a:cubicBezTo>
                  <a:pt x="4462288" y="570910"/>
                  <a:pt x="4463404" y="586909"/>
                  <a:pt x="4463404" y="613450"/>
                </a:cubicBezTo>
                <a:lnTo>
                  <a:pt x="4463404" y="718374"/>
                </a:lnTo>
                <a:cubicBezTo>
                  <a:pt x="4448770" y="702251"/>
                  <a:pt x="4435004" y="690964"/>
                  <a:pt x="4422105" y="684515"/>
                </a:cubicBezTo>
                <a:cubicBezTo>
                  <a:pt x="4409206" y="678066"/>
                  <a:pt x="4394448" y="674841"/>
                  <a:pt x="4377828" y="674841"/>
                </a:cubicBezTo>
                <a:cubicBezTo>
                  <a:pt x="4352032" y="674841"/>
                  <a:pt x="4327909" y="682407"/>
                  <a:pt x="4305461" y="697538"/>
                </a:cubicBezTo>
                <a:cubicBezTo>
                  <a:pt x="4283013" y="712669"/>
                  <a:pt x="4265340" y="735055"/>
                  <a:pt x="4252441" y="764696"/>
                </a:cubicBezTo>
                <a:cubicBezTo>
                  <a:pt x="4239543" y="794338"/>
                  <a:pt x="4233093" y="827886"/>
                  <a:pt x="4233093" y="865341"/>
                </a:cubicBezTo>
                <a:cubicBezTo>
                  <a:pt x="4233093" y="912222"/>
                  <a:pt x="4243511" y="951786"/>
                  <a:pt x="4264347" y="984032"/>
                </a:cubicBezTo>
                <a:cubicBezTo>
                  <a:pt x="4290144" y="1023719"/>
                  <a:pt x="4325243" y="1043563"/>
                  <a:pt x="4369643" y="1043563"/>
                </a:cubicBezTo>
                <a:cubicBezTo>
                  <a:pt x="4387006" y="1043563"/>
                  <a:pt x="4402571" y="1039718"/>
                  <a:pt x="4416338" y="1032029"/>
                </a:cubicBezTo>
                <a:cubicBezTo>
                  <a:pt x="4430104" y="1024339"/>
                  <a:pt x="4445794" y="1009829"/>
                  <a:pt x="4463404" y="988497"/>
                </a:cubicBezTo>
                <a:lnTo>
                  <a:pt x="4463404" y="1043563"/>
                </a:lnTo>
                <a:lnTo>
                  <a:pt x="4610372" y="1014914"/>
                </a:lnTo>
                <a:lnTo>
                  <a:pt x="4610372" y="1002635"/>
                </a:lnTo>
                <a:cubicBezTo>
                  <a:pt x="4596482" y="1001643"/>
                  <a:pt x="4586746" y="999163"/>
                  <a:pt x="4581165" y="995194"/>
                </a:cubicBezTo>
                <a:cubicBezTo>
                  <a:pt x="4575584" y="991225"/>
                  <a:pt x="4571802" y="985148"/>
                  <a:pt x="4569817" y="976963"/>
                </a:cubicBezTo>
                <a:cubicBezTo>
                  <a:pt x="4568328" y="972002"/>
                  <a:pt x="4567584" y="956003"/>
                  <a:pt x="4567584" y="928965"/>
                </a:cubicBezTo>
                <a:lnTo>
                  <a:pt x="4567584" y="528618"/>
                </a:lnTo>
                <a:close/>
                <a:moveTo>
                  <a:pt x="1650925" y="528618"/>
                </a:moveTo>
                <a:lnTo>
                  <a:pt x="1650925" y="544245"/>
                </a:lnTo>
                <a:cubicBezTo>
                  <a:pt x="1667296" y="544245"/>
                  <a:pt x="1678459" y="545981"/>
                  <a:pt x="1684412" y="549454"/>
                </a:cubicBezTo>
                <a:cubicBezTo>
                  <a:pt x="1690365" y="552926"/>
                  <a:pt x="1694830" y="558259"/>
                  <a:pt x="1697806" y="565453"/>
                </a:cubicBezTo>
                <a:cubicBezTo>
                  <a:pt x="1700039" y="570910"/>
                  <a:pt x="1701155" y="586909"/>
                  <a:pt x="1701155" y="613450"/>
                </a:cubicBezTo>
                <a:lnTo>
                  <a:pt x="1701155" y="718374"/>
                </a:lnTo>
                <a:cubicBezTo>
                  <a:pt x="1686520" y="702251"/>
                  <a:pt x="1672753" y="690964"/>
                  <a:pt x="1659855" y="684515"/>
                </a:cubicBezTo>
                <a:cubicBezTo>
                  <a:pt x="1646957" y="678066"/>
                  <a:pt x="1632198" y="674841"/>
                  <a:pt x="1615579" y="674841"/>
                </a:cubicBezTo>
                <a:cubicBezTo>
                  <a:pt x="1589782" y="674841"/>
                  <a:pt x="1565659" y="682407"/>
                  <a:pt x="1543211" y="697538"/>
                </a:cubicBezTo>
                <a:cubicBezTo>
                  <a:pt x="1520763" y="712669"/>
                  <a:pt x="1503089" y="735055"/>
                  <a:pt x="1490191" y="764696"/>
                </a:cubicBezTo>
                <a:cubicBezTo>
                  <a:pt x="1477292" y="794338"/>
                  <a:pt x="1470843" y="827886"/>
                  <a:pt x="1470843" y="865341"/>
                </a:cubicBezTo>
                <a:cubicBezTo>
                  <a:pt x="1470843" y="912222"/>
                  <a:pt x="1481261" y="951786"/>
                  <a:pt x="1502097" y="984032"/>
                </a:cubicBezTo>
                <a:cubicBezTo>
                  <a:pt x="1527894" y="1023719"/>
                  <a:pt x="1562993" y="1043563"/>
                  <a:pt x="1607393" y="1043563"/>
                </a:cubicBezTo>
                <a:cubicBezTo>
                  <a:pt x="1624756" y="1043563"/>
                  <a:pt x="1640321" y="1039718"/>
                  <a:pt x="1654088" y="1032029"/>
                </a:cubicBezTo>
                <a:cubicBezTo>
                  <a:pt x="1667855" y="1024339"/>
                  <a:pt x="1683544" y="1009829"/>
                  <a:pt x="1701155" y="988497"/>
                </a:cubicBezTo>
                <a:lnTo>
                  <a:pt x="1701155" y="1043563"/>
                </a:lnTo>
                <a:lnTo>
                  <a:pt x="1848123" y="1014914"/>
                </a:lnTo>
                <a:lnTo>
                  <a:pt x="1848123" y="1002635"/>
                </a:lnTo>
                <a:cubicBezTo>
                  <a:pt x="1834232" y="1001643"/>
                  <a:pt x="1824496" y="999163"/>
                  <a:pt x="1818915" y="995194"/>
                </a:cubicBezTo>
                <a:cubicBezTo>
                  <a:pt x="1813334" y="991225"/>
                  <a:pt x="1809551" y="985148"/>
                  <a:pt x="1807567" y="976963"/>
                </a:cubicBezTo>
                <a:cubicBezTo>
                  <a:pt x="1806079" y="972002"/>
                  <a:pt x="1805334" y="956003"/>
                  <a:pt x="1805334" y="928965"/>
                </a:cubicBezTo>
                <a:lnTo>
                  <a:pt x="1805334" y="528618"/>
                </a:lnTo>
                <a:close/>
                <a:moveTo>
                  <a:pt x="239365" y="528618"/>
                </a:moveTo>
                <a:lnTo>
                  <a:pt x="239365" y="542384"/>
                </a:lnTo>
                <a:lnTo>
                  <a:pt x="256108" y="542384"/>
                </a:lnTo>
                <a:cubicBezTo>
                  <a:pt x="270247" y="542384"/>
                  <a:pt x="281471" y="544803"/>
                  <a:pt x="289781" y="549640"/>
                </a:cubicBezTo>
                <a:cubicBezTo>
                  <a:pt x="298090" y="554477"/>
                  <a:pt x="303609" y="560120"/>
                  <a:pt x="306338" y="566569"/>
                </a:cubicBezTo>
                <a:cubicBezTo>
                  <a:pt x="309066" y="573018"/>
                  <a:pt x="310431" y="589141"/>
                  <a:pt x="310431" y="614938"/>
                </a:cubicBezTo>
                <a:lnTo>
                  <a:pt x="310431" y="946825"/>
                </a:lnTo>
                <a:cubicBezTo>
                  <a:pt x="310431" y="972126"/>
                  <a:pt x="309066" y="987753"/>
                  <a:pt x="306338" y="993706"/>
                </a:cubicBezTo>
                <a:cubicBezTo>
                  <a:pt x="302865" y="1002139"/>
                  <a:pt x="297904" y="1008092"/>
                  <a:pt x="291455" y="1011565"/>
                </a:cubicBezTo>
                <a:cubicBezTo>
                  <a:pt x="282525" y="1016774"/>
                  <a:pt x="270743" y="1019379"/>
                  <a:pt x="256108" y="1019379"/>
                </a:cubicBezTo>
                <a:lnTo>
                  <a:pt x="239365" y="1019379"/>
                </a:lnTo>
                <a:lnTo>
                  <a:pt x="239365" y="1033145"/>
                </a:lnTo>
                <a:lnTo>
                  <a:pt x="493861" y="1033145"/>
                </a:lnTo>
                <a:lnTo>
                  <a:pt x="493861" y="1019379"/>
                </a:lnTo>
                <a:cubicBezTo>
                  <a:pt x="475258" y="1019379"/>
                  <a:pt x="461739" y="1017084"/>
                  <a:pt x="453305" y="1012495"/>
                </a:cubicBezTo>
                <a:cubicBezTo>
                  <a:pt x="444872" y="1007906"/>
                  <a:pt x="439167" y="1002387"/>
                  <a:pt x="436190" y="995938"/>
                </a:cubicBezTo>
                <a:cubicBezTo>
                  <a:pt x="433214" y="989489"/>
                  <a:pt x="431725" y="973118"/>
                  <a:pt x="431725" y="946825"/>
                </a:cubicBezTo>
                <a:lnTo>
                  <a:pt x="431725" y="809159"/>
                </a:lnTo>
                <a:lnTo>
                  <a:pt x="450329" y="793532"/>
                </a:lnTo>
                <a:lnTo>
                  <a:pt x="566043" y="939011"/>
                </a:lnTo>
                <a:cubicBezTo>
                  <a:pt x="588863" y="967785"/>
                  <a:pt x="600273" y="987381"/>
                  <a:pt x="600273" y="997799"/>
                </a:cubicBezTo>
                <a:cubicBezTo>
                  <a:pt x="600273" y="1003256"/>
                  <a:pt x="597855" y="1007844"/>
                  <a:pt x="593018" y="1011565"/>
                </a:cubicBezTo>
                <a:cubicBezTo>
                  <a:pt x="588181" y="1015286"/>
                  <a:pt x="577453" y="1017890"/>
                  <a:pt x="560834" y="1019379"/>
                </a:cubicBezTo>
                <a:lnTo>
                  <a:pt x="560834" y="1033145"/>
                </a:lnTo>
                <a:lnTo>
                  <a:pt x="823515" y="1033145"/>
                </a:lnTo>
                <a:lnTo>
                  <a:pt x="823515" y="1019379"/>
                </a:lnTo>
                <a:cubicBezTo>
                  <a:pt x="808881" y="1019379"/>
                  <a:pt x="794990" y="1015410"/>
                  <a:pt x="781844" y="1007472"/>
                </a:cubicBezTo>
                <a:cubicBezTo>
                  <a:pt x="763736" y="996310"/>
                  <a:pt x="742156" y="975102"/>
                  <a:pt x="717103" y="943848"/>
                </a:cubicBezTo>
                <a:lnTo>
                  <a:pt x="539626" y="721722"/>
                </a:lnTo>
                <a:lnTo>
                  <a:pt x="687338" y="603404"/>
                </a:lnTo>
                <a:cubicBezTo>
                  <a:pt x="723553" y="574134"/>
                  <a:pt x="746683" y="556957"/>
                  <a:pt x="756729" y="551872"/>
                </a:cubicBezTo>
                <a:cubicBezTo>
                  <a:pt x="766775" y="546787"/>
                  <a:pt x="780603" y="543625"/>
                  <a:pt x="798215" y="542384"/>
                </a:cubicBezTo>
                <a:lnTo>
                  <a:pt x="798215" y="528618"/>
                </a:lnTo>
                <a:lnTo>
                  <a:pt x="601389" y="528618"/>
                </a:lnTo>
                <a:lnTo>
                  <a:pt x="601389" y="542384"/>
                </a:lnTo>
                <a:cubicBezTo>
                  <a:pt x="622970" y="543129"/>
                  <a:pt x="636488" y="544865"/>
                  <a:pt x="641945" y="547593"/>
                </a:cubicBezTo>
                <a:cubicBezTo>
                  <a:pt x="652611" y="553050"/>
                  <a:pt x="657944" y="560492"/>
                  <a:pt x="657944" y="569918"/>
                </a:cubicBezTo>
                <a:cubicBezTo>
                  <a:pt x="657944" y="582568"/>
                  <a:pt x="644922" y="599435"/>
                  <a:pt x="618877" y="620519"/>
                </a:cubicBezTo>
                <a:lnTo>
                  <a:pt x="431725" y="771952"/>
                </a:lnTo>
                <a:lnTo>
                  <a:pt x="431725" y="614938"/>
                </a:lnTo>
                <a:cubicBezTo>
                  <a:pt x="431725" y="589389"/>
                  <a:pt x="433214" y="573514"/>
                  <a:pt x="436190" y="567313"/>
                </a:cubicBezTo>
                <a:cubicBezTo>
                  <a:pt x="439911" y="559128"/>
                  <a:pt x="444996" y="553298"/>
                  <a:pt x="451445" y="549826"/>
                </a:cubicBezTo>
                <a:cubicBezTo>
                  <a:pt x="460375" y="544865"/>
                  <a:pt x="473397" y="542384"/>
                  <a:pt x="490512" y="542384"/>
                </a:cubicBezTo>
                <a:lnTo>
                  <a:pt x="490512" y="528618"/>
                </a:lnTo>
                <a:close/>
                <a:moveTo>
                  <a:pt x="3404790" y="517084"/>
                </a:moveTo>
                <a:cubicBezTo>
                  <a:pt x="3360142" y="517084"/>
                  <a:pt x="3324733" y="528990"/>
                  <a:pt x="3298564" y="552802"/>
                </a:cubicBezTo>
                <a:cubicBezTo>
                  <a:pt x="3272395" y="576615"/>
                  <a:pt x="3259311" y="606380"/>
                  <a:pt x="3259311" y="642099"/>
                </a:cubicBezTo>
                <a:lnTo>
                  <a:pt x="3259683" y="659587"/>
                </a:lnTo>
                <a:lnTo>
                  <a:pt x="3259683" y="685259"/>
                </a:lnTo>
                <a:lnTo>
                  <a:pt x="3209081" y="685259"/>
                </a:lnTo>
                <a:lnTo>
                  <a:pt x="3209081" y="721722"/>
                </a:lnTo>
                <a:lnTo>
                  <a:pt x="3259683" y="721722"/>
                </a:lnTo>
                <a:lnTo>
                  <a:pt x="3259683" y="963196"/>
                </a:lnTo>
                <a:cubicBezTo>
                  <a:pt x="3259683" y="982048"/>
                  <a:pt x="3258443" y="994450"/>
                  <a:pt x="3255962" y="1000403"/>
                </a:cubicBezTo>
                <a:cubicBezTo>
                  <a:pt x="3253482" y="1006356"/>
                  <a:pt x="3248955" y="1011007"/>
                  <a:pt x="3242382" y="1014356"/>
                </a:cubicBezTo>
                <a:cubicBezTo>
                  <a:pt x="3235808" y="1017704"/>
                  <a:pt x="3224708" y="1019503"/>
                  <a:pt x="3209081" y="1019751"/>
                </a:cubicBezTo>
                <a:lnTo>
                  <a:pt x="3209081" y="1033145"/>
                </a:lnTo>
                <a:lnTo>
                  <a:pt x="3414092" y="1033145"/>
                </a:lnTo>
                <a:lnTo>
                  <a:pt x="3414092" y="1019751"/>
                </a:lnTo>
                <a:cubicBezTo>
                  <a:pt x="3392760" y="1020495"/>
                  <a:pt x="3378125" y="1016278"/>
                  <a:pt x="3370188" y="1007100"/>
                </a:cubicBezTo>
                <a:cubicBezTo>
                  <a:pt x="3365227" y="1001147"/>
                  <a:pt x="3362746" y="986512"/>
                  <a:pt x="3362746" y="963196"/>
                </a:cubicBezTo>
                <a:lnTo>
                  <a:pt x="3362746" y="721722"/>
                </a:lnTo>
                <a:lnTo>
                  <a:pt x="3414092" y="721722"/>
                </a:lnTo>
                <a:lnTo>
                  <a:pt x="3414092" y="685259"/>
                </a:lnTo>
                <a:lnTo>
                  <a:pt x="3362746" y="685259"/>
                </a:lnTo>
                <a:lnTo>
                  <a:pt x="3362746" y="640983"/>
                </a:lnTo>
                <a:lnTo>
                  <a:pt x="3362002" y="575871"/>
                </a:lnTo>
                <a:cubicBezTo>
                  <a:pt x="3362002" y="562724"/>
                  <a:pt x="3364421" y="553174"/>
                  <a:pt x="3369258" y="547221"/>
                </a:cubicBezTo>
                <a:cubicBezTo>
                  <a:pt x="3374095" y="541268"/>
                  <a:pt x="3380110" y="538292"/>
                  <a:pt x="3387303" y="538292"/>
                </a:cubicBezTo>
                <a:cubicBezTo>
                  <a:pt x="3393008" y="538292"/>
                  <a:pt x="3397845" y="540152"/>
                  <a:pt x="3401814" y="543873"/>
                </a:cubicBezTo>
                <a:cubicBezTo>
                  <a:pt x="3404790" y="546353"/>
                  <a:pt x="3406279" y="550198"/>
                  <a:pt x="3406279" y="555407"/>
                </a:cubicBezTo>
                <a:cubicBezTo>
                  <a:pt x="3406279" y="559128"/>
                  <a:pt x="3405782" y="563096"/>
                  <a:pt x="3404790" y="567313"/>
                </a:cubicBezTo>
                <a:cubicBezTo>
                  <a:pt x="3403302" y="574258"/>
                  <a:pt x="3402558" y="578847"/>
                  <a:pt x="3402558" y="581080"/>
                </a:cubicBezTo>
                <a:cubicBezTo>
                  <a:pt x="3402558" y="589265"/>
                  <a:pt x="3406341" y="596707"/>
                  <a:pt x="3413906" y="603404"/>
                </a:cubicBezTo>
                <a:cubicBezTo>
                  <a:pt x="3421472" y="610101"/>
                  <a:pt x="3431704" y="613450"/>
                  <a:pt x="3444602" y="613450"/>
                </a:cubicBezTo>
                <a:cubicBezTo>
                  <a:pt x="3459733" y="613450"/>
                  <a:pt x="3471887" y="609357"/>
                  <a:pt x="3481065" y="601172"/>
                </a:cubicBezTo>
                <a:cubicBezTo>
                  <a:pt x="3490242" y="592986"/>
                  <a:pt x="3494831" y="583312"/>
                  <a:pt x="3494831" y="572150"/>
                </a:cubicBezTo>
                <a:cubicBezTo>
                  <a:pt x="3494831" y="558259"/>
                  <a:pt x="3487452" y="545609"/>
                  <a:pt x="3472693" y="534199"/>
                </a:cubicBezTo>
                <a:cubicBezTo>
                  <a:pt x="3457935" y="522789"/>
                  <a:pt x="3435300" y="517084"/>
                  <a:pt x="3404790" y="517084"/>
                </a:cubicBezTo>
                <a:close/>
                <a:moveTo>
                  <a:pt x="2957115" y="517084"/>
                </a:moveTo>
                <a:cubicBezTo>
                  <a:pt x="2912467" y="517084"/>
                  <a:pt x="2877058" y="528990"/>
                  <a:pt x="2850889" y="552802"/>
                </a:cubicBezTo>
                <a:cubicBezTo>
                  <a:pt x="2824721" y="576615"/>
                  <a:pt x="2811636" y="606380"/>
                  <a:pt x="2811636" y="642099"/>
                </a:cubicBezTo>
                <a:lnTo>
                  <a:pt x="2812008" y="659587"/>
                </a:lnTo>
                <a:lnTo>
                  <a:pt x="2812008" y="685259"/>
                </a:lnTo>
                <a:lnTo>
                  <a:pt x="2761406" y="685259"/>
                </a:lnTo>
                <a:lnTo>
                  <a:pt x="2761406" y="721722"/>
                </a:lnTo>
                <a:lnTo>
                  <a:pt x="2812008" y="721722"/>
                </a:lnTo>
                <a:lnTo>
                  <a:pt x="2812008" y="963196"/>
                </a:lnTo>
                <a:cubicBezTo>
                  <a:pt x="2812008" y="982048"/>
                  <a:pt x="2810768" y="994450"/>
                  <a:pt x="2808287" y="1000403"/>
                </a:cubicBezTo>
                <a:cubicBezTo>
                  <a:pt x="2805807" y="1006356"/>
                  <a:pt x="2801280" y="1011007"/>
                  <a:pt x="2794707" y="1014356"/>
                </a:cubicBezTo>
                <a:cubicBezTo>
                  <a:pt x="2788134" y="1017704"/>
                  <a:pt x="2777033" y="1019503"/>
                  <a:pt x="2761406" y="1019751"/>
                </a:cubicBezTo>
                <a:lnTo>
                  <a:pt x="2761406" y="1033145"/>
                </a:lnTo>
                <a:lnTo>
                  <a:pt x="2966417" y="1033145"/>
                </a:lnTo>
                <a:lnTo>
                  <a:pt x="2966417" y="1019751"/>
                </a:lnTo>
                <a:cubicBezTo>
                  <a:pt x="2945085" y="1020495"/>
                  <a:pt x="2930450" y="1016278"/>
                  <a:pt x="2922513" y="1007100"/>
                </a:cubicBezTo>
                <a:cubicBezTo>
                  <a:pt x="2917552" y="1001147"/>
                  <a:pt x="2915071" y="986512"/>
                  <a:pt x="2915071" y="963196"/>
                </a:cubicBezTo>
                <a:lnTo>
                  <a:pt x="2915071" y="721722"/>
                </a:lnTo>
                <a:lnTo>
                  <a:pt x="2966417" y="721722"/>
                </a:lnTo>
                <a:lnTo>
                  <a:pt x="2966417" y="685259"/>
                </a:lnTo>
                <a:lnTo>
                  <a:pt x="2915071" y="685259"/>
                </a:lnTo>
                <a:lnTo>
                  <a:pt x="2915071" y="640983"/>
                </a:lnTo>
                <a:lnTo>
                  <a:pt x="2914327" y="575871"/>
                </a:lnTo>
                <a:cubicBezTo>
                  <a:pt x="2914327" y="562724"/>
                  <a:pt x="2916746" y="553174"/>
                  <a:pt x="2921583" y="547221"/>
                </a:cubicBezTo>
                <a:cubicBezTo>
                  <a:pt x="2926420" y="541268"/>
                  <a:pt x="2932435" y="538292"/>
                  <a:pt x="2939628" y="538292"/>
                </a:cubicBezTo>
                <a:cubicBezTo>
                  <a:pt x="2945333" y="538292"/>
                  <a:pt x="2950170" y="540152"/>
                  <a:pt x="2954139" y="543873"/>
                </a:cubicBezTo>
                <a:cubicBezTo>
                  <a:pt x="2957115" y="546353"/>
                  <a:pt x="2958604" y="550198"/>
                  <a:pt x="2958604" y="555407"/>
                </a:cubicBezTo>
                <a:cubicBezTo>
                  <a:pt x="2958604" y="559128"/>
                  <a:pt x="2958108" y="563096"/>
                  <a:pt x="2957115" y="567313"/>
                </a:cubicBezTo>
                <a:cubicBezTo>
                  <a:pt x="2955627" y="574258"/>
                  <a:pt x="2954883" y="578847"/>
                  <a:pt x="2954883" y="581080"/>
                </a:cubicBezTo>
                <a:cubicBezTo>
                  <a:pt x="2954883" y="589265"/>
                  <a:pt x="2958666" y="596707"/>
                  <a:pt x="2966231" y="603404"/>
                </a:cubicBezTo>
                <a:cubicBezTo>
                  <a:pt x="2973797" y="610101"/>
                  <a:pt x="2984029" y="613450"/>
                  <a:pt x="2996927" y="613450"/>
                </a:cubicBezTo>
                <a:cubicBezTo>
                  <a:pt x="3012058" y="613450"/>
                  <a:pt x="3024212" y="609357"/>
                  <a:pt x="3033390" y="601172"/>
                </a:cubicBezTo>
                <a:cubicBezTo>
                  <a:pt x="3042568" y="592986"/>
                  <a:pt x="3047156" y="583312"/>
                  <a:pt x="3047156" y="572150"/>
                </a:cubicBezTo>
                <a:cubicBezTo>
                  <a:pt x="3047156" y="558259"/>
                  <a:pt x="3039777" y="545609"/>
                  <a:pt x="3025018" y="534199"/>
                </a:cubicBezTo>
                <a:cubicBezTo>
                  <a:pt x="3010260" y="522789"/>
                  <a:pt x="2987625" y="517084"/>
                  <a:pt x="2957115" y="517084"/>
                </a:cubicBezTo>
                <a:close/>
                <a:moveTo>
                  <a:pt x="922188" y="516712"/>
                </a:moveTo>
                <a:cubicBezTo>
                  <a:pt x="906313" y="516712"/>
                  <a:pt x="892795" y="522355"/>
                  <a:pt x="881633" y="533641"/>
                </a:cubicBezTo>
                <a:cubicBezTo>
                  <a:pt x="870471" y="544927"/>
                  <a:pt x="864890" y="558507"/>
                  <a:pt x="864890" y="574382"/>
                </a:cubicBezTo>
                <a:cubicBezTo>
                  <a:pt x="864890" y="590257"/>
                  <a:pt x="870471" y="603776"/>
                  <a:pt x="881633" y="614938"/>
                </a:cubicBezTo>
                <a:cubicBezTo>
                  <a:pt x="892795" y="626100"/>
                  <a:pt x="906313" y="631681"/>
                  <a:pt x="922188" y="631681"/>
                </a:cubicBezTo>
                <a:cubicBezTo>
                  <a:pt x="938063" y="631681"/>
                  <a:pt x="951644" y="626100"/>
                  <a:pt x="962930" y="614938"/>
                </a:cubicBezTo>
                <a:cubicBezTo>
                  <a:pt x="974216" y="603776"/>
                  <a:pt x="979859" y="590257"/>
                  <a:pt x="979859" y="574382"/>
                </a:cubicBezTo>
                <a:cubicBezTo>
                  <a:pt x="979859" y="558507"/>
                  <a:pt x="974278" y="544927"/>
                  <a:pt x="963116" y="533641"/>
                </a:cubicBezTo>
                <a:cubicBezTo>
                  <a:pt x="951954" y="522355"/>
                  <a:pt x="938312" y="516712"/>
                  <a:pt x="922188" y="516712"/>
                </a:cubicBezTo>
                <a:close/>
                <a:moveTo>
                  <a:pt x="0" y="0"/>
                </a:moveTo>
                <a:lnTo>
                  <a:pt x="4991100" y="0"/>
                </a:lnTo>
                <a:lnTo>
                  <a:pt x="4991100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499" y="1016000"/>
            <a:ext cx="475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title is…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700" y="5227428"/>
            <a:ext cx="4115352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2, Lesson 2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500" y="2066910"/>
            <a:ext cx="10728280" cy="2985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450335"/>
            <a:ext cx="5009322" cy="265263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07096" y="3392557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the lesson , students will be able to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400" y="4006579"/>
            <a:ext cx="427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8400" y="4801711"/>
            <a:ext cx="387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nswer questions.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400" y="5199277"/>
            <a:ext cx="438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hoose the best answers.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8400" y="440414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 smtClean="0"/>
              <a:t>Say how many substances contain in food.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559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3900" y="1225272"/>
            <a:ext cx="33655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791" y="410818"/>
            <a:ext cx="55924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 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09" y="2282421"/>
            <a:ext cx="4645991" cy="308967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54900" y="2578100"/>
            <a:ext cx="447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Carbohydrates (also called carbs) are a type of macronutrient found in certain foods and drinks. Sugars, starches and fiber </a:t>
            </a:r>
            <a:r>
              <a:rPr lang="en-US" sz="2800" dirty="0" smtClean="0"/>
              <a:t>are carbohydrates.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83566" y="5711687"/>
            <a:ext cx="733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Sugar contains a lot of carbohydrates.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433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3900" y="1225272"/>
            <a:ext cx="236606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Vitamins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5400" y="2131939"/>
            <a:ext cx="3963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Vitamins</a:t>
            </a:r>
            <a:r>
              <a:rPr lang="en-US" sz="2400" dirty="0"/>
              <a:t> are substances that our bodies need to develop and function normally. They include vitamins A, C, D, E, and K, choline, and the B vitamins (thiamin, riboflavin, niacin, pantothenic acid, biotin, vitamin B6, vitamin B12, and folate/folic acid).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1" y="2071818"/>
            <a:ext cx="5321300" cy="3345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2435" y="5645426"/>
            <a:ext cx="5367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We get vitamins from leafy vegetables, milk, egg , fish etc.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42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12700" y="0"/>
            <a:ext cx="12217400" cy="6858000"/>
          </a:xfrm>
          <a:custGeom>
            <a:avLst/>
            <a:gdLst>
              <a:gd name="connsiteX0" fmla="*/ 241301 w 12217400"/>
              <a:gd name="connsiteY0" fmla="*/ 228600 h 6858000"/>
              <a:gd name="connsiteX1" fmla="*/ 241301 w 12217400"/>
              <a:gd name="connsiteY1" fmla="*/ 6629400 h 6858000"/>
              <a:gd name="connsiteX2" fmla="*/ 11988800 w 12217400"/>
              <a:gd name="connsiteY2" fmla="*/ 6629400 h 6858000"/>
              <a:gd name="connsiteX3" fmla="*/ 11988800 w 12217400"/>
              <a:gd name="connsiteY3" fmla="*/ 228600 h 6858000"/>
              <a:gd name="connsiteX4" fmla="*/ 12701 w 12217400"/>
              <a:gd name="connsiteY4" fmla="*/ 0 h 6858000"/>
              <a:gd name="connsiteX5" fmla="*/ 12204700 w 12217400"/>
              <a:gd name="connsiteY5" fmla="*/ 0 h 6858000"/>
              <a:gd name="connsiteX6" fmla="*/ 12204700 w 12217400"/>
              <a:gd name="connsiteY6" fmla="*/ 38100 h 6858000"/>
              <a:gd name="connsiteX7" fmla="*/ 12217400 w 12217400"/>
              <a:gd name="connsiteY7" fmla="*/ 38100 h 6858000"/>
              <a:gd name="connsiteX8" fmla="*/ 12217400 w 12217400"/>
              <a:gd name="connsiteY8" fmla="*/ 6804660 h 6858000"/>
              <a:gd name="connsiteX9" fmla="*/ 12192000 w 12217400"/>
              <a:gd name="connsiteY9" fmla="*/ 6804660 h 6858000"/>
              <a:gd name="connsiteX10" fmla="*/ 12192000 w 12217400"/>
              <a:gd name="connsiteY10" fmla="*/ 6858000 h 6858000"/>
              <a:gd name="connsiteX11" fmla="*/ 0 w 12217400"/>
              <a:gd name="connsiteY11" fmla="*/ 6858000 h 6858000"/>
              <a:gd name="connsiteX12" fmla="*/ 0 w 12217400"/>
              <a:gd name="connsiteY12" fmla="*/ 6629400 h 6858000"/>
              <a:gd name="connsiteX13" fmla="*/ 12701 w 12217400"/>
              <a:gd name="connsiteY13" fmla="*/ 6629400 h 6858000"/>
              <a:gd name="connsiteX14" fmla="*/ 12701 w 12217400"/>
              <a:gd name="connsiteY14" fmla="*/ 228600 h 6858000"/>
              <a:gd name="connsiteX15" fmla="*/ 12701 w 12217400"/>
              <a:gd name="connsiteY15" fmla="*/ 38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400" h="6858000">
                <a:moveTo>
                  <a:pt x="241301" y="228600"/>
                </a:moveTo>
                <a:lnTo>
                  <a:pt x="241301" y="6629400"/>
                </a:lnTo>
                <a:lnTo>
                  <a:pt x="11988800" y="6629400"/>
                </a:lnTo>
                <a:lnTo>
                  <a:pt x="11988800" y="228600"/>
                </a:lnTo>
                <a:close/>
                <a:moveTo>
                  <a:pt x="12701" y="0"/>
                </a:moveTo>
                <a:lnTo>
                  <a:pt x="12204700" y="0"/>
                </a:lnTo>
                <a:lnTo>
                  <a:pt x="12204700" y="38100"/>
                </a:lnTo>
                <a:lnTo>
                  <a:pt x="12217400" y="38100"/>
                </a:lnTo>
                <a:lnTo>
                  <a:pt x="12217400" y="6804660"/>
                </a:lnTo>
                <a:lnTo>
                  <a:pt x="12192000" y="680466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29400"/>
                </a:lnTo>
                <a:lnTo>
                  <a:pt x="12701" y="6629400"/>
                </a:lnTo>
                <a:lnTo>
                  <a:pt x="12701" y="228600"/>
                </a:lnTo>
                <a:lnTo>
                  <a:pt x="12701" y="38100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32000">
                <a:srgbClr val="FFC000"/>
              </a:gs>
              <a:gs pos="59000">
                <a:srgbClr val="00B0F0"/>
              </a:gs>
              <a:gs pos="90000">
                <a:srgbClr val="FF00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3900" y="1225272"/>
            <a:ext cx="192874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3700" y="3404155"/>
            <a:ext cx="347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Protein is an important part of a healthy diet. Proteins are </a:t>
            </a:r>
            <a:r>
              <a:rPr lang="en-US" sz="2400" b="1" dirty="0"/>
              <a:t>made up of chemical 'building blocks' called amino acids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047525"/>
            <a:ext cx="5524500" cy="3670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1253" y="5857461"/>
            <a:ext cx="606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/>
              <a:t>We get protein from meat.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487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362</Words>
  <Application>Microsoft Office PowerPoint</Application>
  <PresentationFormat>Widescreen</PresentationFormat>
  <Paragraphs>74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25</cp:revision>
  <dcterms:created xsi:type="dcterms:W3CDTF">2021-09-05T16:26:59Z</dcterms:created>
  <dcterms:modified xsi:type="dcterms:W3CDTF">2021-09-11T01:59:25Z</dcterms:modified>
</cp:coreProperties>
</file>