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8BB0D7-9EBE-4199-84B7-34F38DA28F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C0F5E0-0176-4C1E-8413-D045C75F9A40}">
      <dgm:prSet phldrT="[Text]" phldr="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9133CBA-9448-4258-BF13-0BB07DF951C0}" type="parTrans" cxnId="{4BD31B21-BB70-43B0-8C40-3DBAED7A33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8C4070-46BC-4CD8-8A1E-AC70CBBB24C6}" type="sibTrans" cxnId="{4BD31B21-BB70-43B0-8C40-3DBAED7A33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C1B8E6-0F5D-44F7-AB3B-B25CA1F15D4A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তিনি বাংলাদেশের জাতীয় কবি </a:t>
          </a:r>
        </a:p>
      </dgm:t>
    </dgm:pt>
    <dgm:pt modelId="{395BDE50-1A8D-4AB4-ABA8-F61803BA357E}" type="parTrans" cxnId="{707532C8-9226-46C2-B318-45BDB34FB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37A964-1151-42A4-B403-E39DC47E5A7D}" type="sibTrans" cxnId="{707532C8-9226-46C2-B318-45BDB34FB52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48CD255-C8D2-4046-956E-BCA0B3D3E0E5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অগ্নিবীনা,বিষের বাঁশি তার বিখ্যাত কাব্যগ্রন্থ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110BE1-B341-4AD7-9ED4-AC1D6E59A12E}" type="parTrans" cxnId="{5E8EC2C3-C054-4FC1-A2EE-1F9798E1830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6C458D-B31F-43B1-A44B-075E441EF20D}" type="sibTrans" cxnId="{5E8EC2C3-C054-4FC1-A2EE-1F9798E18306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C255A2-8757-4B96-966F-EA2AE4BDC5BD}">
      <dgm:prSet phldrT="[Text]" custT="1"/>
      <dgm:spPr/>
      <dgm:t>
        <a:bodyPr/>
        <a:lstStyle/>
        <a:p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মৃত্যু ২৯ আগস্ট ১৯৭৬ , ঢাকায়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B25FDB5-CC81-4BB5-9DCB-80FEAA1A0E2E}" type="parTrans" cxnId="{0A4F0C16-BDB8-499A-9709-8DE01112A6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0C6EC34-0FD2-418A-B9E0-5115F0975207}" type="sibTrans" cxnId="{0A4F0C16-BDB8-499A-9709-8DE01112A668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A5BB0-198B-41A7-AB1C-0C87402F0421}">
      <dgm:prSet phldrT="[Text]" custT="1"/>
      <dgm:spPr/>
      <dgm:t>
        <a:bodyPr/>
        <a:lstStyle/>
        <a:p>
          <a:r>
            <a:rPr lang="en-US" sz="2000" dirty="0">
              <a:latin typeface="NikoshBAN" panose="02000000000000000000" pitchFamily="2" charset="0"/>
              <a:cs typeface="NikoshBAN" panose="02000000000000000000" pitchFamily="2" charset="0"/>
            </a:rPr>
            <a:t>জন্ম ২৫মে,১৮</a:t>
          </a:r>
          <a:r>
            <a:rPr lang="bn-IN" sz="2000" dirty="0">
              <a:latin typeface="NikoshBAN" panose="02000000000000000000" pitchFamily="2" charset="0"/>
              <a:cs typeface="NikoshBAN" panose="02000000000000000000" pitchFamily="2" charset="0"/>
            </a:rPr>
            <a:t>৯৯ 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D93CF5-76A8-4702-8B6F-07393A40A258}" type="sibTrans" cxnId="{DF0EAD2B-DD28-4FC9-8CAC-197AADEB1C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A3D871-232E-44A3-BB9E-79EAD183CE7C}" type="parTrans" cxnId="{DF0EAD2B-DD28-4FC9-8CAC-197AADEB1C11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DA88D5-3727-4CB3-8D36-230A29055162}" type="pres">
      <dgm:prSet presAssocID="{A48BB0D7-9EBE-4199-84B7-34F38DA28F8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2BCACE-DD98-49AD-AA5B-3505BA1098B2}" type="pres">
      <dgm:prSet presAssocID="{68C0F5E0-0176-4C1E-8413-D045C75F9A40}" presName="centerShape" presStyleLbl="node0" presStyleIdx="0" presStyleCnt="1"/>
      <dgm:spPr/>
    </dgm:pt>
    <dgm:pt modelId="{8BA2DA0F-309B-4CF6-905A-94A39658555B}" type="pres">
      <dgm:prSet presAssocID="{A5A3D871-232E-44A3-BB9E-79EAD183CE7C}" presName="parTrans" presStyleLbl="sibTrans2D1" presStyleIdx="0" presStyleCnt="4"/>
      <dgm:spPr/>
    </dgm:pt>
    <dgm:pt modelId="{0C616B6F-EBDB-4B60-BAE1-975B4847C93F}" type="pres">
      <dgm:prSet presAssocID="{A5A3D871-232E-44A3-BB9E-79EAD183CE7C}" presName="connectorText" presStyleLbl="sibTrans2D1" presStyleIdx="0" presStyleCnt="4"/>
      <dgm:spPr/>
    </dgm:pt>
    <dgm:pt modelId="{2F31A931-DEA3-4417-8323-7B2069A80D11}" type="pres">
      <dgm:prSet presAssocID="{EFCA5BB0-198B-41A7-AB1C-0C87402F0421}" presName="node" presStyleLbl="node1" presStyleIdx="0" presStyleCnt="4" custScaleX="149456" custRadScaleRad="106440" custRadScaleInc="1570">
        <dgm:presLayoutVars>
          <dgm:bulletEnabled val="1"/>
        </dgm:presLayoutVars>
      </dgm:prSet>
      <dgm:spPr/>
    </dgm:pt>
    <dgm:pt modelId="{0662DA78-EA9D-44A0-98E9-126CD566DAF6}" type="pres">
      <dgm:prSet presAssocID="{395BDE50-1A8D-4AB4-ABA8-F61803BA357E}" presName="parTrans" presStyleLbl="sibTrans2D1" presStyleIdx="1" presStyleCnt="4"/>
      <dgm:spPr/>
    </dgm:pt>
    <dgm:pt modelId="{A5DE7BA6-DF11-4F4B-AA89-722681DD50B7}" type="pres">
      <dgm:prSet presAssocID="{395BDE50-1A8D-4AB4-ABA8-F61803BA357E}" presName="connectorText" presStyleLbl="sibTrans2D1" presStyleIdx="1" presStyleCnt="4"/>
      <dgm:spPr/>
    </dgm:pt>
    <dgm:pt modelId="{B87346A4-84B8-448F-813A-985958C78FED}" type="pres">
      <dgm:prSet presAssocID="{DAC1B8E6-0F5D-44F7-AB3B-B25CA1F15D4A}" presName="node" presStyleLbl="node1" presStyleIdx="1" presStyleCnt="4" custScaleX="137302" custRadScaleRad="128225" custRadScaleInc="-25">
        <dgm:presLayoutVars>
          <dgm:bulletEnabled val="1"/>
        </dgm:presLayoutVars>
      </dgm:prSet>
      <dgm:spPr/>
    </dgm:pt>
    <dgm:pt modelId="{FC182C7C-3AD0-4FF2-B3D4-2D86B0ED3BE4}" type="pres">
      <dgm:prSet presAssocID="{BC110BE1-B341-4AD7-9ED4-AC1D6E59A12E}" presName="parTrans" presStyleLbl="sibTrans2D1" presStyleIdx="2" presStyleCnt="4"/>
      <dgm:spPr/>
    </dgm:pt>
    <dgm:pt modelId="{85FD7DED-8205-4871-A672-C99D6FDF5D6F}" type="pres">
      <dgm:prSet presAssocID="{BC110BE1-B341-4AD7-9ED4-AC1D6E59A12E}" presName="connectorText" presStyleLbl="sibTrans2D1" presStyleIdx="2" presStyleCnt="4"/>
      <dgm:spPr/>
    </dgm:pt>
    <dgm:pt modelId="{44B444B7-1E4B-4058-A9C1-FD2952C829C0}" type="pres">
      <dgm:prSet presAssocID="{C48CD255-C8D2-4046-956E-BCA0B3D3E0E5}" presName="node" presStyleLbl="node1" presStyleIdx="2" presStyleCnt="4" custScaleX="157731" custScaleY="99886">
        <dgm:presLayoutVars>
          <dgm:bulletEnabled val="1"/>
        </dgm:presLayoutVars>
      </dgm:prSet>
      <dgm:spPr/>
    </dgm:pt>
    <dgm:pt modelId="{4720324E-5AC0-4B6F-BD4B-BDD1BE171144}" type="pres">
      <dgm:prSet presAssocID="{DB25FDB5-CC81-4BB5-9DCB-80FEAA1A0E2E}" presName="parTrans" presStyleLbl="sibTrans2D1" presStyleIdx="3" presStyleCnt="4"/>
      <dgm:spPr/>
    </dgm:pt>
    <dgm:pt modelId="{A8B74C50-41AE-40BB-A8DC-9B06B8A82ED7}" type="pres">
      <dgm:prSet presAssocID="{DB25FDB5-CC81-4BB5-9DCB-80FEAA1A0E2E}" presName="connectorText" presStyleLbl="sibTrans2D1" presStyleIdx="3" presStyleCnt="4"/>
      <dgm:spPr/>
    </dgm:pt>
    <dgm:pt modelId="{C691BE45-2C0D-44C8-A23E-46C773CAB3F9}" type="pres">
      <dgm:prSet presAssocID="{F2C255A2-8757-4B96-966F-EA2AE4BDC5BD}" presName="node" presStyleLbl="node1" presStyleIdx="3" presStyleCnt="4" custScaleX="124466" custRadScaleRad="132820" custRadScaleInc="-24">
        <dgm:presLayoutVars>
          <dgm:bulletEnabled val="1"/>
        </dgm:presLayoutVars>
      </dgm:prSet>
      <dgm:spPr/>
    </dgm:pt>
  </dgm:ptLst>
  <dgm:cxnLst>
    <dgm:cxn modelId="{93E1850B-7166-4D81-8278-5E21AF1F40E2}" type="presOf" srcId="{395BDE50-1A8D-4AB4-ABA8-F61803BA357E}" destId="{A5DE7BA6-DF11-4F4B-AA89-722681DD50B7}" srcOrd="1" destOrd="0" presId="urn:microsoft.com/office/officeart/2005/8/layout/radial5"/>
    <dgm:cxn modelId="{857FFD0E-FAD9-4570-95C8-E4BC8FB5174C}" type="presOf" srcId="{F2C255A2-8757-4B96-966F-EA2AE4BDC5BD}" destId="{C691BE45-2C0D-44C8-A23E-46C773CAB3F9}" srcOrd="0" destOrd="0" presId="urn:microsoft.com/office/officeart/2005/8/layout/radial5"/>
    <dgm:cxn modelId="{0A4F0C16-BDB8-499A-9709-8DE01112A668}" srcId="{68C0F5E0-0176-4C1E-8413-D045C75F9A40}" destId="{F2C255A2-8757-4B96-966F-EA2AE4BDC5BD}" srcOrd="3" destOrd="0" parTransId="{DB25FDB5-CC81-4BB5-9DCB-80FEAA1A0E2E}" sibTransId="{B0C6EC34-0FD2-418A-B9E0-5115F0975207}"/>
    <dgm:cxn modelId="{39AB8D1F-4A70-492C-8A59-9DA3E756C4AD}" type="presOf" srcId="{DB25FDB5-CC81-4BB5-9DCB-80FEAA1A0E2E}" destId="{A8B74C50-41AE-40BB-A8DC-9B06B8A82ED7}" srcOrd="1" destOrd="0" presId="urn:microsoft.com/office/officeart/2005/8/layout/radial5"/>
    <dgm:cxn modelId="{4BD31B21-BB70-43B0-8C40-3DBAED7A3389}" srcId="{A48BB0D7-9EBE-4199-84B7-34F38DA28F8F}" destId="{68C0F5E0-0176-4C1E-8413-D045C75F9A40}" srcOrd="0" destOrd="0" parTransId="{89133CBA-9448-4258-BF13-0BB07DF951C0}" sibTransId="{078C4070-46BC-4CD8-8A1E-AC70CBBB24C6}"/>
    <dgm:cxn modelId="{DF0EAD2B-DD28-4FC9-8CAC-197AADEB1C11}" srcId="{68C0F5E0-0176-4C1E-8413-D045C75F9A40}" destId="{EFCA5BB0-198B-41A7-AB1C-0C87402F0421}" srcOrd="0" destOrd="0" parTransId="{A5A3D871-232E-44A3-BB9E-79EAD183CE7C}" sibTransId="{FBD93CF5-76A8-4702-8B6F-07393A40A258}"/>
    <dgm:cxn modelId="{6214B82C-5A7C-4A44-9CD5-CA9EC46C0A6E}" type="presOf" srcId="{DB25FDB5-CC81-4BB5-9DCB-80FEAA1A0E2E}" destId="{4720324E-5AC0-4B6F-BD4B-BDD1BE171144}" srcOrd="0" destOrd="0" presId="urn:microsoft.com/office/officeart/2005/8/layout/radial5"/>
    <dgm:cxn modelId="{557DAE62-389A-4667-8680-8B96063C6CD5}" type="presOf" srcId="{395BDE50-1A8D-4AB4-ABA8-F61803BA357E}" destId="{0662DA78-EA9D-44A0-98E9-126CD566DAF6}" srcOrd="0" destOrd="0" presId="urn:microsoft.com/office/officeart/2005/8/layout/radial5"/>
    <dgm:cxn modelId="{6CFCA36B-1AC8-4797-BB14-92913080CF4B}" type="presOf" srcId="{A48BB0D7-9EBE-4199-84B7-34F38DA28F8F}" destId="{67DA88D5-3727-4CB3-8D36-230A29055162}" srcOrd="0" destOrd="0" presId="urn:microsoft.com/office/officeart/2005/8/layout/radial5"/>
    <dgm:cxn modelId="{B87D134C-0563-4ABC-B013-3CF31CD91F8F}" type="presOf" srcId="{DAC1B8E6-0F5D-44F7-AB3B-B25CA1F15D4A}" destId="{B87346A4-84B8-448F-813A-985958C78FED}" srcOrd="0" destOrd="0" presId="urn:microsoft.com/office/officeart/2005/8/layout/radial5"/>
    <dgm:cxn modelId="{CB26016D-A996-43D6-87AF-BBC7740BD141}" type="presOf" srcId="{68C0F5E0-0176-4C1E-8413-D045C75F9A40}" destId="{782BCACE-DD98-49AD-AA5B-3505BA1098B2}" srcOrd="0" destOrd="0" presId="urn:microsoft.com/office/officeart/2005/8/layout/radial5"/>
    <dgm:cxn modelId="{91E92E7C-B76C-4D32-833D-859D602B0A6E}" type="presOf" srcId="{BC110BE1-B341-4AD7-9ED4-AC1D6E59A12E}" destId="{FC182C7C-3AD0-4FF2-B3D4-2D86B0ED3BE4}" srcOrd="0" destOrd="0" presId="urn:microsoft.com/office/officeart/2005/8/layout/radial5"/>
    <dgm:cxn modelId="{80545B82-9909-49E8-95AE-3901C3097CD4}" type="presOf" srcId="{BC110BE1-B341-4AD7-9ED4-AC1D6E59A12E}" destId="{85FD7DED-8205-4871-A672-C99D6FDF5D6F}" srcOrd="1" destOrd="0" presId="urn:microsoft.com/office/officeart/2005/8/layout/radial5"/>
    <dgm:cxn modelId="{B727F4A0-068E-42CF-9996-3A0DC90D8C37}" type="presOf" srcId="{A5A3D871-232E-44A3-BB9E-79EAD183CE7C}" destId="{8BA2DA0F-309B-4CF6-905A-94A39658555B}" srcOrd="0" destOrd="0" presId="urn:microsoft.com/office/officeart/2005/8/layout/radial5"/>
    <dgm:cxn modelId="{A66A10C0-B0D5-4C53-A10A-1B29F795C8A8}" type="presOf" srcId="{EFCA5BB0-198B-41A7-AB1C-0C87402F0421}" destId="{2F31A931-DEA3-4417-8323-7B2069A80D11}" srcOrd="0" destOrd="0" presId="urn:microsoft.com/office/officeart/2005/8/layout/radial5"/>
    <dgm:cxn modelId="{5E8EC2C3-C054-4FC1-A2EE-1F9798E18306}" srcId="{68C0F5E0-0176-4C1E-8413-D045C75F9A40}" destId="{C48CD255-C8D2-4046-956E-BCA0B3D3E0E5}" srcOrd="2" destOrd="0" parTransId="{BC110BE1-B341-4AD7-9ED4-AC1D6E59A12E}" sibTransId="{9B6C458D-B31F-43B1-A44B-075E441EF20D}"/>
    <dgm:cxn modelId="{707532C8-9226-46C2-B318-45BDB34FB523}" srcId="{68C0F5E0-0176-4C1E-8413-D045C75F9A40}" destId="{DAC1B8E6-0F5D-44F7-AB3B-B25CA1F15D4A}" srcOrd="1" destOrd="0" parTransId="{395BDE50-1A8D-4AB4-ABA8-F61803BA357E}" sibTransId="{9E37A964-1151-42A4-B403-E39DC47E5A7D}"/>
    <dgm:cxn modelId="{557083CE-34F6-46AE-A6F7-96255A61C99C}" type="presOf" srcId="{C48CD255-C8D2-4046-956E-BCA0B3D3E0E5}" destId="{44B444B7-1E4B-4058-A9C1-FD2952C829C0}" srcOrd="0" destOrd="0" presId="urn:microsoft.com/office/officeart/2005/8/layout/radial5"/>
    <dgm:cxn modelId="{87CB73D5-5152-4CBA-86F4-BA48B51711D5}" type="presOf" srcId="{A5A3D871-232E-44A3-BB9E-79EAD183CE7C}" destId="{0C616B6F-EBDB-4B60-BAE1-975B4847C93F}" srcOrd="1" destOrd="0" presId="urn:microsoft.com/office/officeart/2005/8/layout/radial5"/>
    <dgm:cxn modelId="{34F5FD7D-860C-4734-9AB6-FC9B04ED59F9}" type="presParOf" srcId="{67DA88D5-3727-4CB3-8D36-230A29055162}" destId="{782BCACE-DD98-49AD-AA5B-3505BA1098B2}" srcOrd="0" destOrd="0" presId="urn:microsoft.com/office/officeart/2005/8/layout/radial5"/>
    <dgm:cxn modelId="{6C25610C-E008-423C-BAE4-4EEF3A9A61FB}" type="presParOf" srcId="{67DA88D5-3727-4CB3-8D36-230A29055162}" destId="{8BA2DA0F-309B-4CF6-905A-94A39658555B}" srcOrd="1" destOrd="0" presId="urn:microsoft.com/office/officeart/2005/8/layout/radial5"/>
    <dgm:cxn modelId="{25592570-7BA2-4205-BB5A-A4FEDE30463A}" type="presParOf" srcId="{8BA2DA0F-309B-4CF6-905A-94A39658555B}" destId="{0C616B6F-EBDB-4B60-BAE1-975B4847C93F}" srcOrd="0" destOrd="0" presId="urn:microsoft.com/office/officeart/2005/8/layout/radial5"/>
    <dgm:cxn modelId="{26F04A89-0EBF-449A-9616-7CB891A8C7EC}" type="presParOf" srcId="{67DA88D5-3727-4CB3-8D36-230A29055162}" destId="{2F31A931-DEA3-4417-8323-7B2069A80D11}" srcOrd="2" destOrd="0" presId="urn:microsoft.com/office/officeart/2005/8/layout/radial5"/>
    <dgm:cxn modelId="{1A196CB6-4F65-4AB2-A097-887EFCCD725C}" type="presParOf" srcId="{67DA88D5-3727-4CB3-8D36-230A29055162}" destId="{0662DA78-EA9D-44A0-98E9-126CD566DAF6}" srcOrd="3" destOrd="0" presId="urn:microsoft.com/office/officeart/2005/8/layout/radial5"/>
    <dgm:cxn modelId="{35AA5581-6CFF-417E-A188-E55FB4BC04D3}" type="presParOf" srcId="{0662DA78-EA9D-44A0-98E9-126CD566DAF6}" destId="{A5DE7BA6-DF11-4F4B-AA89-722681DD50B7}" srcOrd="0" destOrd="0" presId="urn:microsoft.com/office/officeart/2005/8/layout/radial5"/>
    <dgm:cxn modelId="{6B47528F-DFFC-4505-8062-E8FEA8B448F2}" type="presParOf" srcId="{67DA88D5-3727-4CB3-8D36-230A29055162}" destId="{B87346A4-84B8-448F-813A-985958C78FED}" srcOrd="4" destOrd="0" presId="urn:microsoft.com/office/officeart/2005/8/layout/radial5"/>
    <dgm:cxn modelId="{506FE4BF-9FC6-4FBD-B66D-04F737BC21FB}" type="presParOf" srcId="{67DA88D5-3727-4CB3-8D36-230A29055162}" destId="{FC182C7C-3AD0-4FF2-B3D4-2D86B0ED3BE4}" srcOrd="5" destOrd="0" presId="urn:microsoft.com/office/officeart/2005/8/layout/radial5"/>
    <dgm:cxn modelId="{849C248F-2988-4F49-A2A7-1A651F1596CC}" type="presParOf" srcId="{FC182C7C-3AD0-4FF2-B3D4-2D86B0ED3BE4}" destId="{85FD7DED-8205-4871-A672-C99D6FDF5D6F}" srcOrd="0" destOrd="0" presId="urn:microsoft.com/office/officeart/2005/8/layout/radial5"/>
    <dgm:cxn modelId="{A614CEDE-101A-406D-A2B3-7BEDEDF4C1C1}" type="presParOf" srcId="{67DA88D5-3727-4CB3-8D36-230A29055162}" destId="{44B444B7-1E4B-4058-A9C1-FD2952C829C0}" srcOrd="6" destOrd="0" presId="urn:microsoft.com/office/officeart/2005/8/layout/radial5"/>
    <dgm:cxn modelId="{9E4BB153-EADC-47F7-A746-8C4683D93472}" type="presParOf" srcId="{67DA88D5-3727-4CB3-8D36-230A29055162}" destId="{4720324E-5AC0-4B6F-BD4B-BDD1BE171144}" srcOrd="7" destOrd="0" presId="urn:microsoft.com/office/officeart/2005/8/layout/radial5"/>
    <dgm:cxn modelId="{DD05E093-EF8C-455A-9028-3688BEA3F7FD}" type="presParOf" srcId="{4720324E-5AC0-4B6F-BD4B-BDD1BE171144}" destId="{A8B74C50-41AE-40BB-A8DC-9B06B8A82ED7}" srcOrd="0" destOrd="0" presId="urn:microsoft.com/office/officeart/2005/8/layout/radial5"/>
    <dgm:cxn modelId="{9049B748-77FD-4D9E-8023-95450F947140}" type="presParOf" srcId="{67DA88D5-3727-4CB3-8D36-230A29055162}" destId="{C691BE45-2C0D-44C8-A23E-46C773CAB3F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BCACE-DD98-49AD-AA5B-3505BA1098B2}">
      <dsp:nvSpPr>
        <dsp:cNvPr id="0" name=""/>
        <dsp:cNvSpPr/>
      </dsp:nvSpPr>
      <dsp:spPr>
        <a:xfrm>
          <a:off x="3975054" y="2134763"/>
          <a:ext cx="1216183" cy="121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3160" y="2312869"/>
        <a:ext cx="859971" cy="859971"/>
      </dsp:txXfrm>
    </dsp:sp>
    <dsp:sp modelId="{8BA2DA0F-309B-4CF6-905A-94A39658555B}">
      <dsp:nvSpPr>
        <dsp:cNvPr id="0" name=""/>
        <dsp:cNvSpPr/>
      </dsp:nvSpPr>
      <dsp:spPr>
        <a:xfrm rot="16245053">
          <a:off x="4411945" y="1553701"/>
          <a:ext cx="367145" cy="49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6295" y="1706836"/>
        <a:ext cx="257002" cy="294203"/>
      </dsp:txXfrm>
    </dsp:sp>
    <dsp:sp modelId="{2F31A931-DEA3-4417-8323-7B2069A80D11}">
      <dsp:nvSpPr>
        <dsp:cNvPr id="0" name=""/>
        <dsp:cNvSpPr/>
      </dsp:nvSpPr>
      <dsp:spPr>
        <a:xfrm>
          <a:off x="3531935" y="0"/>
          <a:ext cx="2155416" cy="1442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 ২৫মে,১৮</a:t>
          </a: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৯৯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47588" y="211201"/>
        <a:ext cx="1524110" cy="1019772"/>
      </dsp:txXfrm>
    </dsp:sp>
    <dsp:sp modelId="{0662DA78-EA9D-44A0-98E9-126CD566DAF6}">
      <dsp:nvSpPr>
        <dsp:cNvPr id="0" name=""/>
        <dsp:cNvSpPr/>
      </dsp:nvSpPr>
      <dsp:spPr>
        <a:xfrm rot="21599325">
          <a:off x="5409170" y="2497471"/>
          <a:ext cx="525017" cy="49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09170" y="2595553"/>
        <a:ext cx="377915" cy="294203"/>
      </dsp:txXfrm>
    </dsp:sp>
    <dsp:sp modelId="{B87346A4-84B8-448F-813A-985958C78FED}">
      <dsp:nvSpPr>
        <dsp:cNvPr id="0" name=""/>
        <dsp:cNvSpPr/>
      </dsp:nvSpPr>
      <dsp:spPr>
        <a:xfrm>
          <a:off x="6181836" y="2021259"/>
          <a:ext cx="1980134" cy="1442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তিনি বাংলাদেশের জাতীয় কবি </a:t>
          </a:r>
        </a:p>
      </dsp:txBody>
      <dsp:txXfrm>
        <a:off x="6471820" y="2232460"/>
        <a:ext cx="1400166" cy="1019772"/>
      </dsp:txXfrm>
    </dsp:sp>
    <dsp:sp modelId="{FC182C7C-3AD0-4FF2-B3D4-2D86B0ED3BE4}">
      <dsp:nvSpPr>
        <dsp:cNvPr id="0" name=""/>
        <dsp:cNvSpPr/>
      </dsp:nvSpPr>
      <dsp:spPr>
        <a:xfrm rot="5400000">
          <a:off x="4400147" y="3440699"/>
          <a:ext cx="365997" cy="49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55047" y="3483868"/>
        <a:ext cx="256198" cy="294203"/>
      </dsp:txXfrm>
    </dsp:sp>
    <dsp:sp modelId="{44B444B7-1E4B-4058-A9C1-FD2952C829C0}">
      <dsp:nvSpPr>
        <dsp:cNvPr id="0" name=""/>
        <dsp:cNvSpPr/>
      </dsp:nvSpPr>
      <dsp:spPr>
        <a:xfrm>
          <a:off x="3445768" y="4041507"/>
          <a:ext cx="2274756" cy="14405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অগ্নিবীনা,বিষের বাঁশি তার বিখ্যাত কাব্যগ্রন্থ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8898" y="4252468"/>
        <a:ext cx="1608496" cy="1018608"/>
      </dsp:txXfrm>
    </dsp:sp>
    <dsp:sp modelId="{4720324E-5AC0-4B6F-BD4B-BDD1BE171144}">
      <dsp:nvSpPr>
        <dsp:cNvPr id="0" name=""/>
        <dsp:cNvSpPr/>
      </dsp:nvSpPr>
      <dsp:spPr>
        <a:xfrm rot="10799352">
          <a:off x="3093109" y="2497907"/>
          <a:ext cx="623241" cy="490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40211" y="2595961"/>
        <a:ext cx="476139" cy="294203"/>
      </dsp:txXfrm>
    </dsp:sp>
    <dsp:sp modelId="{C691BE45-2C0D-44C8-A23E-46C773CAB3F9}">
      <dsp:nvSpPr>
        <dsp:cNvPr id="0" name=""/>
        <dsp:cNvSpPr/>
      </dsp:nvSpPr>
      <dsp:spPr>
        <a:xfrm>
          <a:off x="1004111" y="2022273"/>
          <a:ext cx="1795017" cy="14421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মৃত্যু ২৯ আগস্ট ১৯৭৬ , ঢাকায় 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66985" y="2233474"/>
        <a:ext cx="1269269" cy="101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7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52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69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571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9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34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4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alf Frame 6">
            <a:extLst>
              <a:ext uri="{FF2B5EF4-FFF2-40B4-BE49-F238E27FC236}">
                <a16:creationId xmlns:a16="http://schemas.microsoft.com/office/drawing/2014/main" id="{14ED3AD6-6AA4-47E4-9C54-5C255EFB5B92}"/>
              </a:ext>
            </a:extLst>
          </p:cNvPr>
          <p:cNvSpPr/>
          <p:nvPr userDrawn="1"/>
        </p:nvSpPr>
        <p:spPr>
          <a:xfrm>
            <a:off x="0" y="0"/>
            <a:ext cx="992778" cy="3017520"/>
          </a:xfrm>
          <a:prstGeom prst="halfFrame">
            <a:avLst>
              <a:gd name="adj1" fmla="val 24123"/>
              <a:gd name="adj2" fmla="val 28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727D2753-EAAC-48B2-8845-D72DBBD783E7}"/>
              </a:ext>
            </a:extLst>
          </p:cNvPr>
          <p:cNvSpPr/>
          <p:nvPr userDrawn="1"/>
        </p:nvSpPr>
        <p:spPr>
          <a:xfrm rot="16200000">
            <a:off x="1012371" y="4852851"/>
            <a:ext cx="992778" cy="3017520"/>
          </a:xfrm>
          <a:prstGeom prst="halfFrame">
            <a:avLst>
              <a:gd name="adj1" fmla="val 24123"/>
              <a:gd name="adj2" fmla="val 28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1477C3F5-4F58-44FB-ABB6-A995C0FFE28F}"/>
              </a:ext>
            </a:extLst>
          </p:cNvPr>
          <p:cNvSpPr/>
          <p:nvPr userDrawn="1"/>
        </p:nvSpPr>
        <p:spPr>
          <a:xfrm rot="5400000">
            <a:off x="9890760" y="-1308462"/>
            <a:ext cx="992778" cy="3609702"/>
          </a:xfrm>
          <a:prstGeom prst="halfFrame">
            <a:avLst>
              <a:gd name="adj1" fmla="val 24123"/>
              <a:gd name="adj2" fmla="val 28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F46C9BA9-B374-4696-96A3-EEB36903E455}"/>
              </a:ext>
            </a:extLst>
          </p:cNvPr>
          <p:cNvSpPr/>
          <p:nvPr userDrawn="1"/>
        </p:nvSpPr>
        <p:spPr>
          <a:xfrm rot="10800000">
            <a:off x="11199222" y="3840480"/>
            <a:ext cx="992778" cy="3017520"/>
          </a:xfrm>
          <a:prstGeom prst="halfFrame">
            <a:avLst>
              <a:gd name="adj1" fmla="val 24123"/>
              <a:gd name="adj2" fmla="val 280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8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61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71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56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9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71A8A-76D1-4C7B-84F0-CC9D87E1132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01F2D49-C1BD-4DC2-BAF0-A71493DD1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C1F708-8E64-4E71-A1E8-515E57DE2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139453"/>
            <a:ext cx="11847443" cy="35693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3E879-ADCE-4E1F-B3A6-C4F0BAFA6995}"/>
              </a:ext>
            </a:extLst>
          </p:cNvPr>
          <p:cNvSpPr txBox="1"/>
          <p:nvPr/>
        </p:nvSpPr>
        <p:spPr>
          <a:xfrm>
            <a:off x="1934817" y="1232453"/>
            <a:ext cx="832236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</a:t>
            </a:r>
          </a:p>
        </p:txBody>
      </p:sp>
    </p:spTree>
    <p:extLst>
      <p:ext uri="{BB962C8B-B14F-4D97-AF65-F5344CB8AC3E}">
        <p14:creationId xmlns:p14="http://schemas.microsoft.com/office/powerpoint/2010/main" val="3449549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C5D05C-7C73-416F-A947-1F75F5734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15" y="852445"/>
            <a:ext cx="8002117" cy="3562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EA5E65-8637-4DB7-B051-2C8C5BF93684}"/>
              </a:ext>
            </a:extLst>
          </p:cNvPr>
          <p:cNvSpPr txBox="1"/>
          <p:nvPr/>
        </p:nvSpPr>
        <p:spPr>
          <a:xfrm>
            <a:off x="2941983" y="4704522"/>
            <a:ext cx="5141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থাকবো না কো বদ্ধ ঘরে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B59318-EA8D-4D4F-AD9D-1EC71EF8F128}"/>
              </a:ext>
            </a:extLst>
          </p:cNvPr>
          <p:cNvSpPr txBox="1"/>
          <p:nvPr/>
        </p:nvSpPr>
        <p:spPr>
          <a:xfrm>
            <a:off x="3120887" y="5420780"/>
            <a:ext cx="455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দেখবো এবার জগতটাকে,---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EDB89-78EE-4D57-AC76-F646DB1D0B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3" r="2282" b="14959"/>
          <a:stretch/>
        </p:blipFill>
        <p:spPr>
          <a:xfrm>
            <a:off x="1814998" y="720962"/>
            <a:ext cx="8243949" cy="35763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2E89741-D8EE-417F-814E-8C0C0D3FCF71}"/>
              </a:ext>
            </a:extLst>
          </p:cNvPr>
          <p:cNvSpPr txBox="1"/>
          <p:nvPr/>
        </p:nvSpPr>
        <p:spPr>
          <a:xfrm>
            <a:off x="3014869" y="4644748"/>
            <a:ext cx="429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কেমন করে ঘুরছে মানুষ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7AB244-01D5-40B3-B4A6-A5C9F4CF35B4}"/>
              </a:ext>
            </a:extLst>
          </p:cNvPr>
          <p:cNvSpPr txBox="1"/>
          <p:nvPr/>
        </p:nvSpPr>
        <p:spPr>
          <a:xfrm>
            <a:off x="3250096" y="5384261"/>
            <a:ext cx="429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যুগান্তরের ঘূর্ণিপাকে । </a:t>
            </a:r>
          </a:p>
        </p:txBody>
      </p:sp>
    </p:spTree>
    <p:extLst>
      <p:ext uri="{BB962C8B-B14F-4D97-AF65-F5344CB8AC3E}">
        <p14:creationId xmlns:p14="http://schemas.microsoft.com/office/powerpoint/2010/main" val="30365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6B9040-5ED9-408B-9BB0-8E84858618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2" r="3370" b="15925"/>
          <a:stretch/>
        </p:blipFill>
        <p:spPr>
          <a:xfrm>
            <a:off x="6096000" y="822534"/>
            <a:ext cx="5844209" cy="24717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6EAE5-3851-4856-B1B1-7A81417139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0" t="9571" r="1234" b="10470"/>
          <a:stretch/>
        </p:blipFill>
        <p:spPr>
          <a:xfrm>
            <a:off x="318052" y="822534"/>
            <a:ext cx="5516843" cy="2471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4494E4-0C59-4791-9F4E-FBAC6F1F787A}"/>
              </a:ext>
            </a:extLst>
          </p:cNvPr>
          <p:cNvSpPr txBox="1"/>
          <p:nvPr/>
        </p:nvSpPr>
        <p:spPr>
          <a:xfrm>
            <a:off x="2345635" y="4625009"/>
            <a:ext cx="37503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দেশ হতে  দেশ  দেশান্তরে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FE927-B338-41F6-887F-EDB8E5A33C7F}"/>
              </a:ext>
            </a:extLst>
          </p:cNvPr>
          <p:cNvSpPr txBox="1"/>
          <p:nvPr/>
        </p:nvSpPr>
        <p:spPr>
          <a:xfrm>
            <a:off x="2511287" y="5209784"/>
            <a:ext cx="468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ছুটছে তারা কেমন করে,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31E484-F242-4727-A4F3-4FC9EDACC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5436" b="14185"/>
          <a:stretch/>
        </p:blipFill>
        <p:spPr>
          <a:xfrm>
            <a:off x="6811616" y="609600"/>
            <a:ext cx="5009323" cy="3110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FEE60D-02E1-405A-B66C-13F6BB8193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48" y="705462"/>
            <a:ext cx="5950040" cy="30150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E59B3D-B9F1-4B0D-8848-875EF00FEBDD}"/>
              </a:ext>
            </a:extLst>
          </p:cNvPr>
          <p:cNvSpPr txBox="1"/>
          <p:nvPr/>
        </p:nvSpPr>
        <p:spPr>
          <a:xfrm>
            <a:off x="1855305" y="4306956"/>
            <a:ext cx="441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নেশায় কেমন করে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মরছে যে বীর লাখে লাখে,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64B72-36AE-41F0-B53E-BA26C30D6F6F}"/>
              </a:ext>
            </a:extLst>
          </p:cNvPr>
          <p:cNvSpPr txBox="1"/>
          <p:nvPr/>
        </p:nvSpPr>
        <p:spPr>
          <a:xfrm>
            <a:off x="1855305" y="4306956"/>
            <a:ext cx="4412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আশায় করছে তারা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বরণ মরণ যন্ত্রণাকে।। </a:t>
            </a:r>
          </a:p>
        </p:txBody>
      </p:sp>
    </p:spTree>
    <p:extLst>
      <p:ext uri="{BB962C8B-B14F-4D97-AF65-F5344CB8AC3E}">
        <p14:creationId xmlns:p14="http://schemas.microsoft.com/office/powerpoint/2010/main" val="420589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8666A6-6878-41D9-9224-1FE645FD860B}"/>
              </a:ext>
            </a:extLst>
          </p:cNvPr>
          <p:cNvSpPr txBox="1"/>
          <p:nvPr/>
        </p:nvSpPr>
        <p:spPr>
          <a:xfrm>
            <a:off x="3670852" y="781878"/>
            <a:ext cx="5632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8B542C-5929-4151-8A89-AAB7E499AD8B}"/>
              </a:ext>
            </a:extLst>
          </p:cNvPr>
          <p:cNvSpPr txBox="1"/>
          <p:nvPr/>
        </p:nvSpPr>
        <p:spPr>
          <a:xfrm>
            <a:off x="3405808" y="200462"/>
            <a:ext cx="535387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জেনে নেই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F308F9-792C-4F05-8956-75D7BBCF68C8}"/>
              </a:ext>
            </a:extLst>
          </p:cNvPr>
          <p:cNvSpPr txBox="1"/>
          <p:nvPr/>
        </p:nvSpPr>
        <p:spPr>
          <a:xfrm>
            <a:off x="765314" y="1455984"/>
            <a:ext cx="23721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সংকল্প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যুগান্তর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বদ্ধ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55AC8E-8BF4-46A0-90D5-C68EDD195A0C}"/>
              </a:ext>
            </a:extLst>
          </p:cNvPr>
          <p:cNvSpPr txBox="1"/>
          <p:nvPr/>
        </p:nvSpPr>
        <p:spPr>
          <a:xfrm>
            <a:off x="4691270" y="1455984"/>
            <a:ext cx="237213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প্রতিজ্ঞা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যুগের শেষ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অন্য দেশ </a:t>
            </a:r>
          </a:p>
          <a:p>
            <a:pPr algn="ctr"/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কষ্ট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00423E3-9327-418B-A5C5-203E7B8B373E}"/>
              </a:ext>
            </a:extLst>
          </p:cNvPr>
          <p:cNvSpPr/>
          <p:nvPr/>
        </p:nvSpPr>
        <p:spPr>
          <a:xfrm>
            <a:off x="3046344" y="1464962"/>
            <a:ext cx="1093304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8EDF6CE-3945-4D4F-85F1-BF3F1EFFA71E}"/>
              </a:ext>
            </a:extLst>
          </p:cNvPr>
          <p:cNvSpPr/>
          <p:nvPr/>
        </p:nvSpPr>
        <p:spPr>
          <a:xfrm>
            <a:off x="3076162" y="2519750"/>
            <a:ext cx="1093304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7920CE3-F200-484A-A68B-0147CEE11DD5}"/>
              </a:ext>
            </a:extLst>
          </p:cNvPr>
          <p:cNvSpPr/>
          <p:nvPr/>
        </p:nvSpPr>
        <p:spPr>
          <a:xfrm>
            <a:off x="3076162" y="3707401"/>
            <a:ext cx="1093304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226937C9-F4F1-4B2D-B872-02EAC27CC2F5}"/>
              </a:ext>
            </a:extLst>
          </p:cNvPr>
          <p:cNvSpPr/>
          <p:nvPr/>
        </p:nvSpPr>
        <p:spPr>
          <a:xfrm>
            <a:off x="3046344" y="4808262"/>
            <a:ext cx="1093304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C3C9BD0-28B8-43E3-8734-DF78ECC7B34D}"/>
              </a:ext>
            </a:extLst>
          </p:cNvPr>
          <p:cNvSpPr/>
          <p:nvPr/>
        </p:nvSpPr>
        <p:spPr>
          <a:xfrm>
            <a:off x="3046344" y="5909123"/>
            <a:ext cx="1093304" cy="584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2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5">
            <a:extLst>
              <a:ext uri="{FF2B5EF4-FFF2-40B4-BE49-F238E27FC236}">
                <a16:creationId xmlns:a16="http://schemas.microsoft.com/office/drawing/2014/main" id="{805668BE-EBC1-41FA-A056-9234DB38B3F7}"/>
              </a:ext>
            </a:extLst>
          </p:cNvPr>
          <p:cNvSpPr txBox="1"/>
          <p:nvPr/>
        </p:nvSpPr>
        <p:spPr>
          <a:xfrm>
            <a:off x="2815850" y="288928"/>
            <a:ext cx="6118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ভেঙে নতুন শব্দ তৈরি করি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A1BC8C-D928-4398-8278-BDB567453186}"/>
              </a:ext>
            </a:extLst>
          </p:cNvPr>
          <p:cNvSpPr txBox="1"/>
          <p:nvPr/>
        </p:nvSpPr>
        <p:spPr>
          <a:xfrm>
            <a:off x="1063077" y="1692558"/>
            <a:ext cx="212188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সংকল্প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58236F-A48D-49F1-BFE6-D9EC2D5310EC}"/>
              </a:ext>
            </a:extLst>
          </p:cNvPr>
          <p:cNvSpPr txBox="1"/>
          <p:nvPr/>
        </p:nvSpPr>
        <p:spPr>
          <a:xfrm>
            <a:off x="1121393" y="2669485"/>
            <a:ext cx="133394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বদ্ধ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877D1-53BB-486E-AB98-539AF4AEDAFE}"/>
              </a:ext>
            </a:extLst>
          </p:cNvPr>
          <p:cNvSpPr txBox="1"/>
          <p:nvPr/>
        </p:nvSpPr>
        <p:spPr>
          <a:xfrm>
            <a:off x="1053495" y="3765044"/>
            <a:ext cx="193133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দেশান্তর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26">
            <a:extLst>
              <a:ext uri="{FF2B5EF4-FFF2-40B4-BE49-F238E27FC236}">
                <a16:creationId xmlns:a16="http://schemas.microsoft.com/office/drawing/2014/main" id="{3246D2E5-8D9C-4B29-9C73-0556C5415BF6}"/>
              </a:ext>
            </a:extLst>
          </p:cNvPr>
          <p:cNvSpPr txBox="1"/>
          <p:nvPr/>
        </p:nvSpPr>
        <p:spPr>
          <a:xfrm>
            <a:off x="2929881" y="1692558"/>
            <a:ext cx="60612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EA9F78E7-D655-403D-A261-3F588B5926F8}"/>
              </a:ext>
            </a:extLst>
          </p:cNvPr>
          <p:cNvSpPr txBox="1"/>
          <p:nvPr/>
        </p:nvSpPr>
        <p:spPr>
          <a:xfrm>
            <a:off x="2994407" y="2743899"/>
            <a:ext cx="621051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5E2CA520-6BB6-4A73-A3B5-B5538E13B86C}"/>
              </a:ext>
            </a:extLst>
          </p:cNvPr>
          <p:cNvSpPr txBox="1"/>
          <p:nvPr/>
        </p:nvSpPr>
        <p:spPr>
          <a:xfrm>
            <a:off x="2994407" y="3795240"/>
            <a:ext cx="601585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27">
            <a:extLst>
              <a:ext uri="{FF2B5EF4-FFF2-40B4-BE49-F238E27FC236}">
                <a16:creationId xmlns:a16="http://schemas.microsoft.com/office/drawing/2014/main" id="{5E138EB9-F3A9-4C13-9FB8-23AEDB458E5F}"/>
              </a:ext>
            </a:extLst>
          </p:cNvPr>
          <p:cNvSpPr txBox="1"/>
          <p:nvPr/>
        </p:nvSpPr>
        <p:spPr>
          <a:xfrm>
            <a:off x="4199839" y="1692558"/>
            <a:ext cx="623952" cy="663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93AF76C7-53CB-4C84-931D-226514D06E21}"/>
              </a:ext>
            </a:extLst>
          </p:cNvPr>
          <p:cNvSpPr txBox="1"/>
          <p:nvPr/>
        </p:nvSpPr>
        <p:spPr>
          <a:xfrm>
            <a:off x="4053354" y="2805454"/>
            <a:ext cx="623955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দ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66C23A42-56C8-4396-A4A4-2986AFD898D4}"/>
              </a:ext>
            </a:extLst>
          </p:cNvPr>
          <p:cNvSpPr txBox="1"/>
          <p:nvPr/>
        </p:nvSpPr>
        <p:spPr>
          <a:xfrm>
            <a:off x="4176604" y="3886403"/>
            <a:ext cx="570157" cy="6699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28">
            <a:extLst>
              <a:ext uri="{FF2B5EF4-FFF2-40B4-BE49-F238E27FC236}">
                <a16:creationId xmlns:a16="http://schemas.microsoft.com/office/drawing/2014/main" id="{3B8AF9FC-F609-44A4-B38F-98715BF21B04}"/>
              </a:ext>
            </a:extLst>
          </p:cNvPr>
          <p:cNvSpPr txBox="1"/>
          <p:nvPr/>
        </p:nvSpPr>
        <p:spPr>
          <a:xfrm>
            <a:off x="5287662" y="1692558"/>
            <a:ext cx="613179" cy="6636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9BA87-7B5F-4EA5-8472-47CF49F84350}"/>
              </a:ext>
            </a:extLst>
          </p:cNvPr>
          <p:cNvSpPr txBox="1"/>
          <p:nvPr/>
        </p:nvSpPr>
        <p:spPr>
          <a:xfrm>
            <a:off x="5267475" y="2805454"/>
            <a:ext cx="607792" cy="64633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495D0F11-7A00-4530-B289-6DE8D877EEAB}"/>
              </a:ext>
            </a:extLst>
          </p:cNvPr>
          <p:cNvSpPr txBox="1"/>
          <p:nvPr/>
        </p:nvSpPr>
        <p:spPr>
          <a:xfrm>
            <a:off x="5327374" y="3886403"/>
            <a:ext cx="657636" cy="6699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8E411757-F661-45D7-8EF6-215EDF653234}"/>
              </a:ext>
            </a:extLst>
          </p:cNvPr>
          <p:cNvSpPr txBox="1"/>
          <p:nvPr/>
        </p:nvSpPr>
        <p:spPr>
          <a:xfrm>
            <a:off x="6937118" y="2668519"/>
            <a:ext cx="1865405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আবদ্ধ</a:t>
            </a:r>
          </a:p>
        </p:txBody>
      </p:sp>
      <p:sp>
        <p:nvSpPr>
          <p:cNvPr id="17" name="TextBox 14">
            <a:extLst>
              <a:ext uri="{FF2B5EF4-FFF2-40B4-BE49-F238E27FC236}">
                <a16:creationId xmlns:a16="http://schemas.microsoft.com/office/drawing/2014/main" id="{A42C1BD9-2C3E-4727-BCF4-37A33A9AA965}"/>
              </a:ext>
            </a:extLst>
          </p:cNvPr>
          <p:cNvSpPr txBox="1"/>
          <p:nvPr/>
        </p:nvSpPr>
        <p:spPr>
          <a:xfrm>
            <a:off x="9313171" y="2690336"/>
            <a:ext cx="1424891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রুদ্ধ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9BCAA068-13F1-4EEC-9570-01D7BD151651}"/>
              </a:ext>
            </a:extLst>
          </p:cNvPr>
          <p:cNvSpPr txBox="1"/>
          <p:nvPr/>
        </p:nvSpPr>
        <p:spPr>
          <a:xfrm>
            <a:off x="7044629" y="3864578"/>
            <a:ext cx="1757894" cy="6699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</a:p>
        </p:txBody>
      </p:sp>
      <p:sp>
        <p:nvSpPr>
          <p:cNvPr id="19" name="TextBox 29">
            <a:extLst>
              <a:ext uri="{FF2B5EF4-FFF2-40B4-BE49-F238E27FC236}">
                <a16:creationId xmlns:a16="http://schemas.microsoft.com/office/drawing/2014/main" id="{48697C24-AC31-445E-8A06-3D45686D2DBB}"/>
              </a:ext>
            </a:extLst>
          </p:cNvPr>
          <p:cNvSpPr txBox="1"/>
          <p:nvPr/>
        </p:nvSpPr>
        <p:spPr>
          <a:xfrm>
            <a:off x="6990061" y="1648336"/>
            <a:ext cx="1288725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</a:p>
        </p:txBody>
      </p:sp>
      <p:sp>
        <p:nvSpPr>
          <p:cNvPr id="20" name="TextBox 30">
            <a:extLst>
              <a:ext uri="{FF2B5EF4-FFF2-40B4-BE49-F238E27FC236}">
                <a16:creationId xmlns:a16="http://schemas.microsoft.com/office/drawing/2014/main" id="{AADD1472-3812-4661-ADD2-C31222392838}"/>
              </a:ext>
            </a:extLst>
          </p:cNvPr>
          <p:cNvSpPr txBox="1"/>
          <p:nvPr/>
        </p:nvSpPr>
        <p:spPr>
          <a:xfrm>
            <a:off x="8653669" y="1649081"/>
            <a:ext cx="1424891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কল্পনা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A2C8BD70-D7F0-4559-B911-426CCD3983B9}"/>
              </a:ext>
            </a:extLst>
          </p:cNvPr>
          <p:cNvSpPr txBox="1"/>
          <p:nvPr/>
        </p:nvSpPr>
        <p:spPr>
          <a:xfrm>
            <a:off x="9148413" y="3833219"/>
            <a:ext cx="1754406" cy="66990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শান্তনা</a:t>
            </a:r>
          </a:p>
        </p:txBody>
      </p:sp>
    </p:spTree>
    <p:extLst>
      <p:ext uri="{BB962C8B-B14F-4D97-AF65-F5344CB8AC3E}">
        <p14:creationId xmlns:p14="http://schemas.microsoft.com/office/powerpoint/2010/main" val="172751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C4FE74-B03C-46C0-A770-2652F49E3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74" y="172278"/>
            <a:ext cx="6893926" cy="668572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54B7C419-29F0-4336-B89A-7C9C60246BDA}"/>
              </a:ext>
            </a:extLst>
          </p:cNvPr>
          <p:cNvSpPr/>
          <p:nvPr/>
        </p:nvSpPr>
        <p:spPr>
          <a:xfrm>
            <a:off x="304800" y="2584174"/>
            <a:ext cx="4731026" cy="266368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সরব পাঠ </a:t>
            </a:r>
          </a:p>
        </p:txBody>
      </p:sp>
    </p:spTree>
    <p:extLst>
      <p:ext uri="{BB962C8B-B14F-4D97-AF65-F5344CB8AC3E}">
        <p14:creationId xmlns:p14="http://schemas.microsoft.com/office/powerpoint/2010/main" val="982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049A6-7B7B-42FF-90E0-E6C8BA33A0B8}"/>
              </a:ext>
            </a:extLst>
          </p:cNvPr>
          <p:cNvSpPr txBox="1"/>
          <p:nvPr/>
        </p:nvSpPr>
        <p:spPr>
          <a:xfrm>
            <a:off x="4426226" y="159026"/>
            <a:ext cx="312751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65806-2978-4D53-8C62-EFAB5DA23B51}"/>
              </a:ext>
            </a:extLst>
          </p:cNvPr>
          <p:cNvSpPr txBox="1"/>
          <p:nvPr/>
        </p:nvSpPr>
        <p:spPr>
          <a:xfrm>
            <a:off x="801755" y="2459503"/>
            <a:ext cx="7056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শব্দগুলো দিয়ে বাক্য রচনা করঃ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সংকল্প,বদ্ধ, দেশান্তর,বরণ, যুগান্তর,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7EACF8-3A03-4193-AD18-347ADCA0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21" y="768626"/>
            <a:ext cx="4784035" cy="55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F7D0791-F7A4-4A34-843F-F867C8C762CA}"/>
              </a:ext>
            </a:extLst>
          </p:cNvPr>
          <p:cNvSpPr/>
          <p:nvPr/>
        </p:nvSpPr>
        <p:spPr>
          <a:xfrm>
            <a:off x="3352801" y="0"/>
            <a:ext cx="6042991" cy="2968487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DA4033-DFBE-4455-B68F-059399AD74DF}"/>
              </a:ext>
            </a:extLst>
          </p:cNvPr>
          <p:cNvSpPr txBox="1"/>
          <p:nvPr/>
        </p:nvSpPr>
        <p:spPr>
          <a:xfrm>
            <a:off x="3061252" y="3988905"/>
            <a:ext cx="6811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কবিতাটি আবারও আবৃত্তি কর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F57561-079B-4C1C-B506-4BA6B72E7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32" y="212035"/>
            <a:ext cx="6531864" cy="652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4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9A994-73BD-4D90-BB7A-7AC0EA4D356F}"/>
              </a:ext>
            </a:extLst>
          </p:cNvPr>
          <p:cNvSpPr txBox="1"/>
          <p:nvPr/>
        </p:nvSpPr>
        <p:spPr>
          <a:xfrm>
            <a:off x="4121426" y="346717"/>
            <a:ext cx="254441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1EDDB-88C8-4602-A206-9D76F40D0512}"/>
              </a:ext>
            </a:extLst>
          </p:cNvPr>
          <p:cNvSpPr txBox="1"/>
          <p:nvPr/>
        </p:nvSpPr>
        <p:spPr>
          <a:xfrm>
            <a:off x="1331843" y="1855304"/>
            <a:ext cx="533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১)কবি বদ্ধ ঘরে থাকতে চান না কেন?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২)সংকল্প কবিতাটি কে লিখেছেন?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৩)বরণ শব্দের অর্থ কি? </a:t>
            </a:r>
          </a:p>
          <a:p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৪)অগ্নিবীণা কাব্যগ্রন্থের লেখক কে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B76C8-B2D0-425E-9C90-BED0A72EB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0" y="1087228"/>
            <a:ext cx="4969565" cy="50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73299-6D55-4A8F-A307-B796E84CB348}"/>
              </a:ext>
            </a:extLst>
          </p:cNvPr>
          <p:cNvSpPr txBox="1"/>
          <p:nvPr/>
        </p:nvSpPr>
        <p:spPr>
          <a:xfrm>
            <a:off x="2405269" y="463826"/>
            <a:ext cx="7381462" cy="7421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F6CCD6-D9CA-4BF2-A90F-63FF35AD7C33}"/>
              </a:ext>
            </a:extLst>
          </p:cNvPr>
          <p:cNvSpPr txBox="1"/>
          <p:nvPr/>
        </p:nvSpPr>
        <p:spPr>
          <a:xfrm>
            <a:off x="3054625" y="3167390"/>
            <a:ext cx="544001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সংকল্প কবিতাটি খাতায় লিখবে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6ECC7-24DE-472C-AE07-93A9C2CC16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448" y="1509354"/>
            <a:ext cx="2835551" cy="3075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FE59B2-B803-41FC-BFB1-9B588DA1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05" y="1059884"/>
            <a:ext cx="2762250" cy="210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6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F4686E-997C-4DA1-ABBA-2E8FD0B44576}"/>
              </a:ext>
            </a:extLst>
          </p:cNvPr>
          <p:cNvSpPr txBox="1"/>
          <p:nvPr/>
        </p:nvSpPr>
        <p:spPr>
          <a:xfrm>
            <a:off x="1965157" y="550313"/>
            <a:ext cx="826168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4BB2F9-CBDB-4A38-9369-21EA673485CF}"/>
              </a:ext>
            </a:extLst>
          </p:cNvPr>
          <p:cNvSpPr txBox="1"/>
          <p:nvPr/>
        </p:nvSpPr>
        <p:spPr>
          <a:xfrm>
            <a:off x="6437612" y="2611789"/>
            <a:ext cx="4459706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মোছাঃইয়াছমিন আক্তার</a:t>
            </a:r>
          </a:p>
          <a:p>
            <a:r>
              <a:rPr lang="bn-I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সঃশিঃ</a:t>
            </a:r>
          </a:p>
          <a:p>
            <a:r>
              <a:rPr lang="bn-I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খরনা স প্রা বি</a:t>
            </a:r>
          </a:p>
          <a:p>
            <a:r>
              <a:rPr lang="bn-IN" sz="3600" dirty="0">
                <a:solidFill>
                  <a:srgbClr val="C0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শাজাহানপুর,বগুড়া </a:t>
            </a:r>
            <a:endParaRPr lang="en-US" sz="3600" dirty="0">
              <a:solidFill>
                <a:srgbClr val="C00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4CF81D-BC3A-44BE-8275-4BD2866640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84" y="2111880"/>
            <a:ext cx="3627408" cy="33081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4333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AEBA44-D68B-431E-B026-D93E110B86C6}"/>
              </a:ext>
            </a:extLst>
          </p:cNvPr>
          <p:cNvSpPr txBox="1"/>
          <p:nvPr/>
        </p:nvSpPr>
        <p:spPr>
          <a:xfrm>
            <a:off x="2756452" y="516835"/>
            <a:ext cx="6824870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ECD02-B596-4DBD-A387-815451EA6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28" y="1624946"/>
            <a:ext cx="3419952" cy="4429743"/>
          </a:xfrm>
          <a:prstGeom prst="rect">
            <a:avLst/>
          </a:prstGeom>
        </p:spPr>
      </p:pic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A8AA0185-913A-410A-9A4F-B51B4C0018DC}"/>
              </a:ext>
            </a:extLst>
          </p:cNvPr>
          <p:cNvSpPr/>
          <p:nvPr/>
        </p:nvSpPr>
        <p:spPr>
          <a:xfrm>
            <a:off x="5526157" y="1347832"/>
            <a:ext cx="5910469" cy="4706857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D311E-7A9F-4A8B-9B1C-E7CC51B6636C}"/>
              </a:ext>
            </a:extLst>
          </p:cNvPr>
          <p:cNvSpPr txBox="1"/>
          <p:nvPr/>
        </p:nvSpPr>
        <p:spPr>
          <a:xfrm>
            <a:off x="6387548" y="2401956"/>
            <a:ext cx="47972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বিষয়ঃআমার বাংলা বই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সংকল্প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থাকবো নাকো ---------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মরণ-যন্ত্রণাকে।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30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C2E790-1F76-401F-B3D9-C106C9CACBE2}"/>
              </a:ext>
            </a:extLst>
          </p:cNvPr>
          <p:cNvSpPr txBox="1"/>
          <p:nvPr/>
        </p:nvSpPr>
        <p:spPr>
          <a:xfrm>
            <a:off x="2345635" y="516834"/>
            <a:ext cx="7103165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008AE82-CD66-4B1B-B134-0E1762B2B7FA}"/>
              </a:ext>
            </a:extLst>
          </p:cNvPr>
          <p:cNvSpPr/>
          <p:nvPr/>
        </p:nvSpPr>
        <p:spPr>
          <a:xfrm>
            <a:off x="2928730" y="1638273"/>
            <a:ext cx="848139" cy="9011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Right"/>
              <a:lightRig rig="threePt" dir="t"/>
            </a:scene3d>
          </a:bodyPr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ADD957-4643-4EC4-82F7-CEFD866A9A74}"/>
              </a:ext>
            </a:extLst>
          </p:cNvPr>
          <p:cNvSpPr/>
          <p:nvPr/>
        </p:nvSpPr>
        <p:spPr>
          <a:xfrm>
            <a:off x="3352799" y="3244142"/>
            <a:ext cx="848139" cy="901148"/>
          </a:xfrm>
          <a:prstGeom prst="ellipse">
            <a:avLst/>
          </a:prstGeom>
          <a:solidFill>
            <a:srgbClr val="7030A0"/>
          </a:solidFill>
          <a:scene3d>
            <a:camera prst="obliqueTop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7348138-97D1-4CD4-B1F1-6C045D3EDD42}"/>
              </a:ext>
            </a:extLst>
          </p:cNvPr>
          <p:cNvSpPr/>
          <p:nvPr/>
        </p:nvSpPr>
        <p:spPr>
          <a:xfrm>
            <a:off x="3140765" y="4769153"/>
            <a:ext cx="848139" cy="901148"/>
          </a:xfrm>
          <a:prstGeom prst="ellipse">
            <a:avLst/>
          </a:prstGeom>
          <a:solidFill>
            <a:srgbClr val="00B0F0"/>
          </a:solidFill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02377F2D-86BE-4111-B7FC-E204355A147A}"/>
              </a:ext>
            </a:extLst>
          </p:cNvPr>
          <p:cNvSpPr/>
          <p:nvPr/>
        </p:nvSpPr>
        <p:spPr>
          <a:xfrm rot="10800000">
            <a:off x="-2703447" y="824511"/>
            <a:ext cx="6056246" cy="5740411"/>
          </a:xfrm>
          <a:prstGeom prst="pie">
            <a:avLst>
              <a:gd name="adj1" fmla="val 5422699"/>
              <a:gd name="adj2" fmla="val 16200000"/>
            </a:avLst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F0D0C-F203-4B94-835A-EDD04366F217}"/>
              </a:ext>
            </a:extLst>
          </p:cNvPr>
          <p:cNvSpPr txBox="1"/>
          <p:nvPr/>
        </p:nvSpPr>
        <p:spPr>
          <a:xfrm>
            <a:off x="3776868" y="1716783"/>
            <a:ext cx="7103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১.২.১,২.১.১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40A6A-7B9E-4C01-BC2A-37694C0BD230}"/>
              </a:ext>
            </a:extLst>
          </p:cNvPr>
          <p:cNvSpPr txBox="1"/>
          <p:nvPr/>
        </p:nvSpPr>
        <p:spPr>
          <a:xfrm>
            <a:off x="4200938" y="3429000"/>
            <a:ext cx="710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বলাঃ ১.১.১,১.১.২,২.১.১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D88E99-F7AB-477D-A3ED-81ABAF78F0DC}"/>
              </a:ext>
            </a:extLst>
          </p:cNvPr>
          <p:cNvSpPr txBox="1"/>
          <p:nvPr/>
        </p:nvSpPr>
        <p:spPr>
          <a:xfrm>
            <a:off x="3988904" y="5085526"/>
            <a:ext cx="71031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পড়াঃ ২.২.২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40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6F0FC8-F67C-42EB-97BB-E4BE38794734}"/>
              </a:ext>
            </a:extLst>
          </p:cNvPr>
          <p:cNvSpPr txBox="1"/>
          <p:nvPr/>
        </p:nvSpPr>
        <p:spPr>
          <a:xfrm>
            <a:off x="1925053" y="368969"/>
            <a:ext cx="737936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68100ECE-0102-48AD-966F-2BA4740CD873}"/>
              </a:ext>
            </a:extLst>
          </p:cNvPr>
          <p:cNvSpPr/>
          <p:nvPr/>
        </p:nvSpPr>
        <p:spPr>
          <a:xfrm>
            <a:off x="2277978" y="2654968"/>
            <a:ext cx="8245642" cy="2005263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গানের মাধ্যমে 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4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749CF-EBB4-45CA-AE0A-A8D4FB225AB6}"/>
              </a:ext>
            </a:extLst>
          </p:cNvPr>
          <p:cNvSpPr txBox="1"/>
          <p:nvPr/>
        </p:nvSpPr>
        <p:spPr>
          <a:xfrm>
            <a:off x="3352800" y="427095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32983-7F5B-43BA-9BF4-985BB840AF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3" y="1457739"/>
            <a:ext cx="4295651" cy="2408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1F5C3A-EF1F-4F85-963E-841D647647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58" y="1457739"/>
            <a:ext cx="5353879" cy="2408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3EBA9-5182-4F38-9C24-5D733B6C47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63" y="4022737"/>
            <a:ext cx="4295651" cy="2195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1B9D47-E49F-4F95-BAD7-D6EEB20EEE4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458" y="4022738"/>
            <a:ext cx="5353879" cy="219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15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82D701-45DE-480C-A834-6168970B1E03}"/>
              </a:ext>
            </a:extLst>
          </p:cNvPr>
          <p:cNvSpPr txBox="1"/>
          <p:nvPr/>
        </p:nvSpPr>
        <p:spPr>
          <a:xfrm>
            <a:off x="1908313" y="437322"/>
            <a:ext cx="8415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জানো আজ আমরা কি পড়বো?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65846C-D602-438D-8C8C-C64A68353764}"/>
              </a:ext>
            </a:extLst>
          </p:cNvPr>
          <p:cNvSpPr txBox="1"/>
          <p:nvPr/>
        </p:nvSpPr>
        <p:spPr>
          <a:xfrm>
            <a:off x="1027043" y="3253409"/>
            <a:ext cx="3637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7E5E1-D0EF-4111-9DDB-215EF41DB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4" y="1145208"/>
            <a:ext cx="6877879" cy="548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1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D6FD95-DA31-4932-8A89-C90682112DAC}"/>
              </a:ext>
            </a:extLst>
          </p:cNvPr>
          <p:cNvSpPr txBox="1"/>
          <p:nvPr/>
        </p:nvSpPr>
        <p:spPr>
          <a:xfrm>
            <a:off x="4306957" y="299686"/>
            <a:ext cx="237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609708-A833-4808-BD3A-8D2C2D9241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7856199"/>
              </p:ext>
            </p:extLst>
          </p:nvPr>
        </p:nvGraphicFramePr>
        <p:xfrm>
          <a:off x="2032000" y="1073426"/>
          <a:ext cx="9258852" cy="548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B782ECF-4D9C-4A94-8331-81984530BF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39" y="3095283"/>
            <a:ext cx="1441174" cy="14411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5284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82BCACE-DD98-49AD-AA5B-3505BA109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782BCACE-DD98-49AD-AA5B-3505BA109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A2DA0F-309B-4CF6-905A-94A396585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graphicEl>
                                              <a:dgm id="{8BA2DA0F-309B-4CF6-905A-94A396585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31A931-DEA3-4417-8323-7B2069A80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2F31A931-DEA3-4417-8323-7B2069A80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62DA78-EA9D-44A0-98E9-126CD566D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graphicEl>
                                              <a:dgm id="{0662DA78-EA9D-44A0-98E9-126CD566D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7346A4-84B8-448F-813A-985958C78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B87346A4-84B8-448F-813A-985958C78F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182C7C-3AD0-4FF2-B3D4-2D86B0ED3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7">
                                            <p:graphicEl>
                                              <a:dgm id="{FC182C7C-3AD0-4FF2-B3D4-2D86B0ED3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B444B7-1E4B-4058-A9C1-FD2952C829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>
                                            <p:graphicEl>
                                              <a:dgm id="{44B444B7-1E4B-4058-A9C1-FD2952C829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720324E-5AC0-4B6F-BD4B-BDD1BE1711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graphicEl>
                                              <a:dgm id="{4720324E-5AC0-4B6F-BD4B-BDD1BE1711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1BE45-2C0D-44C8-A23E-46C773CAB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>
                                            <p:graphicEl>
                                              <a:dgm id="{C691BE45-2C0D-44C8-A23E-46C773CAB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803D6-EEC1-40B8-807D-8C4DAAA428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18" y="1505722"/>
            <a:ext cx="9369286" cy="50903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86A2D6-E37D-49EE-83B3-595E60B1F892}"/>
              </a:ext>
            </a:extLst>
          </p:cNvPr>
          <p:cNvSpPr txBox="1"/>
          <p:nvPr/>
        </p:nvSpPr>
        <p:spPr>
          <a:xfrm>
            <a:off x="3180522" y="490330"/>
            <a:ext cx="5539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সম্পর্কে চিন্তা করি </a:t>
            </a:r>
          </a:p>
        </p:txBody>
      </p:sp>
    </p:spTree>
    <p:extLst>
      <p:ext uri="{BB962C8B-B14F-4D97-AF65-F5344CB8AC3E}">
        <p14:creationId xmlns:p14="http://schemas.microsoft.com/office/powerpoint/2010/main" val="3916331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207</TotalTime>
  <Words>241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NikoshBAN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2021-09-04T14:19:25Z</dcterms:created>
  <dcterms:modified xsi:type="dcterms:W3CDTF">2021-09-10T18:27:25Z</dcterms:modified>
</cp:coreProperties>
</file>