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9" r:id="rId3"/>
    <p:sldId id="260" r:id="rId4"/>
    <p:sldId id="261" r:id="rId5"/>
    <p:sldId id="315" r:id="rId6"/>
    <p:sldId id="262" r:id="rId7"/>
    <p:sldId id="264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77" r:id="rId22"/>
    <p:sldId id="298" r:id="rId23"/>
    <p:sldId id="299" r:id="rId24"/>
    <p:sldId id="300" r:id="rId25"/>
    <p:sldId id="302" r:id="rId26"/>
    <p:sldId id="303" r:id="rId27"/>
    <p:sldId id="304" r:id="rId28"/>
    <p:sldId id="305" r:id="rId29"/>
    <p:sldId id="306" r:id="rId30"/>
    <p:sldId id="270" r:id="rId31"/>
    <p:sldId id="307" r:id="rId32"/>
    <p:sldId id="308" r:id="rId33"/>
    <p:sldId id="309" r:id="rId34"/>
    <p:sldId id="313" r:id="rId35"/>
    <p:sldId id="310" r:id="rId36"/>
    <p:sldId id="311" r:id="rId37"/>
    <p:sldId id="279" r:id="rId38"/>
    <p:sldId id="316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lal Hossan" initials="BH" lastIdx="2" clrIdx="0">
    <p:extLst>
      <p:ext uri="{19B8F6BF-5375-455C-9EA6-DF929625EA0E}">
        <p15:presenceInfo xmlns:p15="http://schemas.microsoft.com/office/powerpoint/2012/main" userId="809cdaecafbe938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792" y="66"/>
      </p:cViewPr>
      <p:guideLst>
        <p:guide orient="horz" pos="2208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7" Type="http://schemas.openxmlformats.org/officeDocument/2006/relationships/image" Target="../media/image54.jpg"/><Relationship Id="rId2" Type="http://schemas.openxmlformats.org/officeDocument/2006/relationships/image" Target="../media/image46.jpg"/><Relationship Id="rId1" Type="http://schemas.openxmlformats.org/officeDocument/2006/relationships/image" Target="../media/image49.png"/><Relationship Id="rId6" Type="http://schemas.openxmlformats.org/officeDocument/2006/relationships/image" Target="../media/image53.jpg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7" Type="http://schemas.openxmlformats.org/officeDocument/2006/relationships/image" Target="../media/image59.jpg"/><Relationship Id="rId2" Type="http://schemas.openxmlformats.org/officeDocument/2006/relationships/image" Target="../media/image56.jpeg"/><Relationship Id="rId1" Type="http://schemas.openxmlformats.org/officeDocument/2006/relationships/image" Target="../media/image55.png"/><Relationship Id="rId6" Type="http://schemas.openxmlformats.org/officeDocument/2006/relationships/image" Target="../media/image58.jpg"/><Relationship Id="rId5" Type="http://schemas.openxmlformats.org/officeDocument/2006/relationships/image" Target="../media/image57.png"/><Relationship Id="rId4" Type="http://schemas.openxmlformats.org/officeDocument/2006/relationships/image" Target="../media/image21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7" Type="http://schemas.openxmlformats.org/officeDocument/2006/relationships/image" Target="../media/image52.jpg"/><Relationship Id="rId2" Type="http://schemas.openxmlformats.org/officeDocument/2006/relationships/image" Target="../media/image46.jpg"/><Relationship Id="rId1" Type="http://schemas.openxmlformats.org/officeDocument/2006/relationships/image" Target="../media/image49.png"/><Relationship Id="rId6" Type="http://schemas.openxmlformats.org/officeDocument/2006/relationships/image" Target="../media/image53.jpg"/><Relationship Id="rId5" Type="http://schemas.openxmlformats.org/officeDocument/2006/relationships/image" Target="../media/image54.jpg"/><Relationship Id="rId4" Type="http://schemas.openxmlformats.org/officeDocument/2006/relationships/image" Target="../media/image51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7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image" Target="../media/image55.png"/><Relationship Id="rId6" Type="http://schemas.openxmlformats.org/officeDocument/2006/relationships/image" Target="../media/image58.jpg"/><Relationship Id="rId5" Type="http://schemas.openxmlformats.org/officeDocument/2006/relationships/image" Target="../media/image59.jpg"/><Relationship Id="rId4" Type="http://schemas.openxmlformats.org/officeDocument/2006/relationships/image" Target="../media/image2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E2A319-078D-45AE-A444-DD3E13A78BB5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51F420-7997-4A56-8FDA-5F4565A22C67}">
      <dgm:prSet phldrT="[Text]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IN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C3DEBAB-BAE2-455F-BCF6-BF16E176D147}" type="parTrans" cxnId="{C83FA61D-B920-4842-B662-E63CD9D4ACE0}">
      <dgm:prSet/>
      <dgm:spPr/>
      <dgm:t>
        <a:bodyPr/>
        <a:lstStyle/>
        <a:p>
          <a:endParaRPr lang="en-US"/>
        </a:p>
      </dgm:t>
    </dgm:pt>
    <dgm:pt modelId="{C4473BCD-A650-4B63-9518-AE4B2E62D69F}" type="sibTrans" cxnId="{C83FA61D-B920-4842-B662-E63CD9D4ACE0}">
      <dgm:prSet/>
      <dgm:spPr/>
      <dgm:t>
        <a:bodyPr/>
        <a:lstStyle/>
        <a:p>
          <a:endParaRPr lang="en-US"/>
        </a:p>
      </dgm:t>
    </dgm:pt>
    <dgm:pt modelId="{7D5D2659-DE0C-4691-BC65-F5741C870339}">
      <dgm:prSet phldrT="[Text]" custT="1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bn-IN" sz="2300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endParaRPr lang="bn-IN" sz="2300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endParaRPr lang="bn-IN" sz="2300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bn-IN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শরীর পাক </a:t>
          </a:r>
          <a:endParaRPr lang="en-US" sz="66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896B86B-4F50-4492-BE93-30786B7116F0}" type="parTrans" cxnId="{4B78F42A-FCE6-4937-B357-8327F7971CDE}">
      <dgm:prSet/>
      <dgm:spPr/>
      <dgm:t>
        <a:bodyPr/>
        <a:lstStyle/>
        <a:p>
          <a:endParaRPr lang="en-US"/>
        </a:p>
      </dgm:t>
    </dgm:pt>
    <dgm:pt modelId="{97EBE3B0-9573-4A11-A812-E0E3409AF3F4}" type="sibTrans" cxnId="{4B78F42A-FCE6-4937-B357-8327F7971CDE}">
      <dgm:prSet/>
      <dgm:spPr/>
      <dgm:t>
        <a:bodyPr/>
        <a:lstStyle/>
        <a:p>
          <a:endParaRPr lang="en-US"/>
        </a:p>
      </dgm:t>
    </dgm:pt>
    <dgm:pt modelId="{74943488-0E05-4D1A-987F-ED1FE8198480}">
      <dgm:prSet phldrT="[Text]" custT="1"/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IN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ওয়াক্ত হওয়া </a:t>
          </a:r>
          <a:endParaRPr lang="en-US" sz="7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20A1273-0F97-4644-B631-2D8B0248C3D8}" type="parTrans" cxnId="{848342CA-DD81-4CD5-8102-3CFAD9818D0F}">
      <dgm:prSet/>
      <dgm:spPr/>
      <dgm:t>
        <a:bodyPr/>
        <a:lstStyle/>
        <a:p>
          <a:endParaRPr lang="en-US"/>
        </a:p>
      </dgm:t>
    </dgm:pt>
    <dgm:pt modelId="{569DC849-C906-4EF0-B16A-ACA103E0B3A4}" type="sibTrans" cxnId="{848342CA-DD81-4CD5-8102-3CFAD9818D0F}">
      <dgm:prSet/>
      <dgm:spPr/>
      <dgm:t>
        <a:bodyPr/>
        <a:lstStyle/>
        <a:p>
          <a:endParaRPr lang="en-US"/>
        </a:p>
      </dgm:t>
    </dgm:pt>
    <dgm:pt modelId="{5C9584F3-BD31-4B52-8CFD-10B4A2F429E1}">
      <dgm:prSet phldrT="[Text]"/>
      <dgm:spPr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কিবলা মুখি হওয়া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F677536-F0D9-4D22-9123-E8A66C2594D0}" type="parTrans" cxnId="{E0D62927-9368-45D7-B77B-351C345FFBFD}">
      <dgm:prSet/>
      <dgm:spPr/>
      <dgm:t>
        <a:bodyPr/>
        <a:lstStyle/>
        <a:p>
          <a:endParaRPr lang="en-US"/>
        </a:p>
      </dgm:t>
    </dgm:pt>
    <dgm:pt modelId="{E7CCC109-E275-420C-8C01-2F36D30DE02B}" type="sibTrans" cxnId="{E0D62927-9368-45D7-B77B-351C345FFBFD}">
      <dgm:prSet/>
      <dgm:spPr/>
      <dgm:t>
        <a:bodyPr/>
        <a:lstStyle/>
        <a:p>
          <a:endParaRPr lang="en-US"/>
        </a:p>
      </dgm:t>
    </dgm:pt>
    <dgm:pt modelId="{75A47283-13ED-44D1-B2F4-4EBC207F4FF0}">
      <dgm:prSet phldrT="[Text]" custT="1"/>
      <dgm:spPr>
        <a:blipFill dpi="0" rotWithShape="0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bn-IN" sz="6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bn-IN" sz="6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কাপড় পাক </a:t>
          </a:r>
          <a:endParaRPr lang="en-US" sz="6600" dirty="0">
            <a:solidFill>
              <a:srgbClr val="0070C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2EA49A7-20C9-4863-9633-9597E3897C25}" type="parTrans" cxnId="{5685CE9F-EC8B-4AB4-88BF-21C69F681344}">
      <dgm:prSet/>
      <dgm:spPr/>
      <dgm:t>
        <a:bodyPr/>
        <a:lstStyle/>
        <a:p>
          <a:endParaRPr lang="en-US"/>
        </a:p>
      </dgm:t>
    </dgm:pt>
    <dgm:pt modelId="{D2BDA7D4-4A6E-45B0-BA3A-CADF9DAE209C}" type="sibTrans" cxnId="{5685CE9F-EC8B-4AB4-88BF-21C69F681344}">
      <dgm:prSet/>
      <dgm:spPr/>
      <dgm:t>
        <a:bodyPr/>
        <a:lstStyle/>
        <a:p>
          <a:endParaRPr lang="en-US"/>
        </a:p>
      </dgm:t>
    </dgm:pt>
    <dgm:pt modelId="{70B711F6-7B63-475E-85A9-8CC72F0E5F18}">
      <dgm:prSet phldrT="[Text]"/>
      <dgm:spPr>
        <a:blipFill dpi="0" rotWithShape="0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IN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জায়গা পাক </a:t>
          </a:r>
          <a:endParaRPr lang="en-US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73C2331-E692-4E12-AD63-7E1AC2BB4C34}" type="parTrans" cxnId="{4A8703D9-FC9F-4878-970D-56D7BB60E57A}">
      <dgm:prSet/>
      <dgm:spPr/>
      <dgm:t>
        <a:bodyPr/>
        <a:lstStyle/>
        <a:p>
          <a:endParaRPr lang="en-US"/>
        </a:p>
      </dgm:t>
    </dgm:pt>
    <dgm:pt modelId="{78E53742-8516-4F2E-ADBF-ECA4CA0A9F72}" type="sibTrans" cxnId="{4A8703D9-FC9F-4878-970D-56D7BB60E57A}">
      <dgm:prSet/>
      <dgm:spPr/>
      <dgm:t>
        <a:bodyPr/>
        <a:lstStyle/>
        <a:p>
          <a:endParaRPr lang="en-US"/>
        </a:p>
      </dgm:t>
    </dgm:pt>
    <dgm:pt modelId="{D344E5C0-C352-4D30-BC2F-C26F2B43E34E}">
      <dgm:prSet phldrT="[Text]"/>
      <dgm:spPr/>
      <dgm:t>
        <a:bodyPr/>
        <a:lstStyle/>
        <a:p>
          <a:endParaRPr lang="en-US"/>
        </a:p>
      </dgm:t>
    </dgm:pt>
    <dgm:pt modelId="{5C6BCB56-1A82-4782-B08B-19E8D8737350}" type="parTrans" cxnId="{876213F5-8DB4-4C9C-9C1B-2C0502D19B6C}">
      <dgm:prSet/>
      <dgm:spPr/>
      <dgm:t>
        <a:bodyPr/>
        <a:lstStyle/>
        <a:p>
          <a:endParaRPr lang="en-US"/>
        </a:p>
      </dgm:t>
    </dgm:pt>
    <dgm:pt modelId="{5B9D34AB-6B26-480D-9168-F04FC8ACE302}" type="sibTrans" cxnId="{876213F5-8DB4-4C9C-9C1B-2C0502D19B6C}">
      <dgm:prSet/>
      <dgm:spPr/>
      <dgm:t>
        <a:bodyPr/>
        <a:lstStyle/>
        <a:p>
          <a:endParaRPr lang="en-US"/>
        </a:p>
      </dgm:t>
    </dgm:pt>
    <dgm:pt modelId="{D2838E39-8B55-42F8-8D49-CAA8DBC93417}">
      <dgm:prSet phldrT="[Text]"/>
      <dgm:spPr>
        <a:blipFill dpi="0" rotWithShape="0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IN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সতর ঢাকা </a:t>
          </a:r>
          <a:endParaRPr lang="en-US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333DFF4-1F32-4F82-BD05-8B32F407863F}" type="parTrans" cxnId="{E034C9A6-1442-4185-8658-F25F8BA200DD}">
      <dgm:prSet/>
      <dgm:spPr/>
      <dgm:t>
        <a:bodyPr/>
        <a:lstStyle/>
        <a:p>
          <a:endParaRPr lang="en-US"/>
        </a:p>
      </dgm:t>
    </dgm:pt>
    <dgm:pt modelId="{677BDD28-9BAE-49B7-B2EC-DED5A1F0142A}" type="sibTrans" cxnId="{E034C9A6-1442-4185-8658-F25F8BA200DD}">
      <dgm:prSet/>
      <dgm:spPr/>
      <dgm:t>
        <a:bodyPr/>
        <a:lstStyle/>
        <a:p>
          <a:endParaRPr lang="en-US"/>
        </a:p>
      </dgm:t>
    </dgm:pt>
    <dgm:pt modelId="{7099384F-4013-477B-91BA-E70AD42D0044}">
      <dgm:prSet phldrT="[Text]"/>
      <dgm:spPr/>
      <dgm:t>
        <a:bodyPr/>
        <a:lstStyle/>
        <a:p>
          <a:endParaRPr lang="en-US"/>
        </a:p>
      </dgm:t>
    </dgm:pt>
    <dgm:pt modelId="{B78A78A5-5FC5-44F2-A1C7-88CDA3DAE708}" type="parTrans" cxnId="{66B72AA9-B9AE-4846-96BE-BE1BBBE60D37}">
      <dgm:prSet/>
      <dgm:spPr/>
      <dgm:t>
        <a:bodyPr/>
        <a:lstStyle/>
        <a:p>
          <a:endParaRPr lang="en-US"/>
        </a:p>
      </dgm:t>
    </dgm:pt>
    <dgm:pt modelId="{C20C7440-24A7-4880-AB2E-8A5A0AB35F57}" type="sibTrans" cxnId="{66B72AA9-B9AE-4846-96BE-BE1BBBE60D37}">
      <dgm:prSet/>
      <dgm:spPr/>
      <dgm:t>
        <a:bodyPr/>
        <a:lstStyle/>
        <a:p>
          <a:endParaRPr lang="en-US"/>
        </a:p>
      </dgm:t>
    </dgm:pt>
    <dgm:pt modelId="{40351A4E-8EA2-4494-B05C-4D872E2B81A8}">
      <dgm:prSet phldrT="[Text]"/>
      <dgm:spPr/>
      <dgm:t>
        <a:bodyPr/>
        <a:lstStyle/>
        <a:p>
          <a:endParaRPr lang="en-US" dirty="0"/>
        </a:p>
      </dgm:t>
    </dgm:pt>
    <dgm:pt modelId="{97853AFA-CFA1-49E4-A384-15A86366F33A}" type="parTrans" cxnId="{58DD209B-F4DB-42F7-85A9-D563F742A24E}">
      <dgm:prSet/>
      <dgm:spPr/>
      <dgm:t>
        <a:bodyPr/>
        <a:lstStyle/>
        <a:p>
          <a:endParaRPr lang="en-US"/>
        </a:p>
      </dgm:t>
    </dgm:pt>
    <dgm:pt modelId="{64A968C9-C493-4948-8957-69F0AF79E787}" type="sibTrans" cxnId="{58DD209B-F4DB-42F7-85A9-D563F742A24E}">
      <dgm:prSet/>
      <dgm:spPr/>
      <dgm:t>
        <a:bodyPr/>
        <a:lstStyle/>
        <a:p>
          <a:endParaRPr lang="en-US"/>
        </a:p>
      </dgm:t>
    </dgm:pt>
    <dgm:pt modelId="{645FAAB9-B1BD-4F79-B746-363FA902A97F}">
      <dgm:prSet phldrT="[Text]"/>
      <dgm:spPr/>
      <dgm:t>
        <a:bodyPr/>
        <a:lstStyle/>
        <a:p>
          <a:endParaRPr lang="en-US" dirty="0"/>
        </a:p>
      </dgm:t>
    </dgm:pt>
    <dgm:pt modelId="{471FFB80-12E5-4AB1-98AA-57B95D637EBE}" type="parTrans" cxnId="{B06CA920-CD15-4DCD-BFE7-72DB171DA2F4}">
      <dgm:prSet/>
      <dgm:spPr/>
      <dgm:t>
        <a:bodyPr/>
        <a:lstStyle/>
        <a:p>
          <a:endParaRPr lang="en-US"/>
        </a:p>
      </dgm:t>
    </dgm:pt>
    <dgm:pt modelId="{EBD5E4E2-65AF-4240-A5A4-A9D674B9A854}" type="sibTrans" cxnId="{B06CA920-CD15-4DCD-BFE7-72DB171DA2F4}">
      <dgm:prSet/>
      <dgm:spPr/>
      <dgm:t>
        <a:bodyPr/>
        <a:lstStyle/>
        <a:p>
          <a:endParaRPr lang="en-US"/>
        </a:p>
      </dgm:t>
    </dgm:pt>
    <dgm:pt modelId="{26B3D1F0-A402-42F7-BC45-EB174B1CE399}">
      <dgm:prSet phldrT="[Text]" phldr="1" custLinFactNeighborX="-44039" custLinFactNeighborY="-25899"/>
      <dgm:spPr/>
      <dgm:t>
        <a:bodyPr/>
        <a:lstStyle/>
        <a:p>
          <a:endParaRPr lang="en-US" dirty="0"/>
        </a:p>
      </dgm:t>
    </dgm:pt>
    <dgm:pt modelId="{4AF0E696-BEC1-4494-A0C5-C6C3965EFE0E}" type="parTrans" cxnId="{569F1969-EC06-4DE2-9BEB-EE5C61C86E6D}">
      <dgm:prSet/>
      <dgm:spPr/>
      <dgm:t>
        <a:bodyPr/>
        <a:lstStyle/>
        <a:p>
          <a:endParaRPr lang="en-US"/>
        </a:p>
      </dgm:t>
    </dgm:pt>
    <dgm:pt modelId="{69476800-4CB9-43BF-89BE-B3F4E06558DD}" type="sibTrans" cxnId="{569F1969-EC06-4DE2-9BEB-EE5C61C86E6D}">
      <dgm:prSet/>
      <dgm:spPr/>
      <dgm:t>
        <a:bodyPr/>
        <a:lstStyle/>
        <a:p>
          <a:endParaRPr lang="en-US"/>
        </a:p>
      </dgm:t>
    </dgm:pt>
    <dgm:pt modelId="{9116324D-6569-4D93-8844-A748DBAF86B3}">
      <dgm:prSet phldrT="[Text]" phldr="1" custScaleX="162036" custScaleY="119312" custLinFactNeighborX="87295" custLinFactNeighborY="-52338"/>
      <dgm:spPr/>
      <dgm:t>
        <a:bodyPr/>
        <a:lstStyle/>
        <a:p>
          <a:endParaRPr lang="en-US" dirty="0"/>
        </a:p>
      </dgm:t>
    </dgm:pt>
    <dgm:pt modelId="{CD3BA4F3-BE48-469D-9011-01E5F85B5C9A}" type="parTrans" cxnId="{3DC02D88-6989-44CC-A4EA-708F4A2AFF1F}">
      <dgm:prSet/>
      <dgm:spPr/>
      <dgm:t>
        <a:bodyPr/>
        <a:lstStyle/>
        <a:p>
          <a:endParaRPr lang="en-US"/>
        </a:p>
      </dgm:t>
    </dgm:pt>
    <dgm:pt modelId="{5D5D95BA-DC09-45E5-A494-755EDF62156C}" type="sibTrans" cxnId="{3DC02D88-6989-44CC-A4EA-708F4A2AFF1F}">
      <dgm:prSet/>
      <dgm:spPr/>
      <dgm:t>
        <a:bodyPr/>
        <a:lstStyle/>
        <a:p>
          <a:endParaRPr lang="en-US"/>
        </a:p>
      </dgm:t>
    </dgm:pt>
    <dgm:pt modelId="{8675D5FC-DFC5-4480-8713-783EBE1B10A9}">
      <dgm:prSet phldrT="[Text]"/>
      <dgm:spPr/>
      <dgm:t>
        <a:bodyPr/>
        <a:lstStyle/>
        <a:p>
          <a:endParaRPr lang="en-US" dirty="0"/>
        </a:p>
      </dgm:t>
    </dgm:pt>
    <dgm:pt modelId="{AD0E62E5-4CF7-467E-AD80-555F7F0BE2E3}" type="parTrans" cxnId="{21DD5146-3A4E-4C50-BBCD-9CA5FEE050A6}">
      <dgm:prSet/>
      <dgm:spPr/>
      <dgm:t>
        <a:bodyPr/>
        <a:lstStyle/>
        <a:p>
          <a:endParaRPr lang="en-US"/>
        </a:p>
      </dgm:t>
    </dgm:pt>
    <dgm:pt modelId="{6134AEA4-E160-4A92-A12F-9495F7D7164E}" type="sibTrans" cxnId="{21DD5146-3A4E-4C50-BBCD-9CA5FEE050A6}">
      <dgm:prSet/>
      <dgm:spPr/>
      <dgm:t>
        <a:bodyPr/>
        <a:lstStyle/>
        <a:p>
          <a:endParaRPr lang="en-US"/>
        </a:p>
      </dgm:t>
    </dgm:pt>
    <dgm:pt modelId="{1A95594F-9CA4-477E-861D-5EDDE65740FE}">
      <dgm:prSet phldrT="[Text]"/>
      <dgm:spPr/>
      <dgm:t>
        <a:bodyPr/>
        <a:lstStyle/>
        <a:p>
          <a:endParaRPr lang="en-US" dirty="0"/>
        </a:p>
      </dgm:t>
    </dgm:pt>
    <dgm:pt modelId="{C1BB5A18-699F-4E65-A418-5613AB881616}" type="parTrans" cxnId="{7EDBFC47-15D7-4661-95A9-A7121BD020EA}">
      <dgm:prSet/>
      <dgm:spPr/>
      <dgm:t>
        <a:bodyPr/>
        <a:lstStyle/>
        <a:p>
          <a:endParaRPr lang="en-US"/>
        </a:p>
      </dgm:t>
    </dgm:pt>
    <dgm:pt modelId="{F15FC45A-CEF1-4ECC-B69E-B675CAAA5A7F}" type="sibTrans" cxnId="{7EDBFC47-15D7-4661-95A9-A7121BD020EA}">
      <dgm:prSet/>
      <dgm:spPr/>
      <dgm:t>
        <a:bodyPr/>
        <a:lstStyle/>
        <a:p>
          <a:endParaRPr lang="en-US"/>
        </a:p>
      </dgm:t>
    </dgm:pt>
    <dgm:pt modelId="{850B5CD1-274F-4252-B548-792BBD91EDFC}" type="pres">
      <dgm:prSet presAssocID="{09E2A319-078D-45AE-A444-DD3E13A78BB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C534EE35-DDE0-47EF-95F5-196A5D06212F}" type="pres">
      <dgm:prSet presAssocID="{6051F420-7997-4A56-8FDA-5F4565A22C67}" presName="Parent" presStyleLbl="node0" presStyleIdx="0" presStyleCnt="1" custScaleX="135637" custScaleY="83474" custLinFactX="48189" custLinFactNeighborX="100000" custLinFactNeighborY="97845">
        <dgm:presLayoutVars>
          <dgm:chMax val="6"/>
          <dgm:chPref val="6"/>
        </dgm:presLayoutVars>
      </dgm:prSet>
      <dgm:spPr/>
    </dgm:pt>
    <dgm:pt modelId="{901261BD-47D3-4EFA-8E9F-F7EDBDAFA1F9}" type="pres">
      <dgm:prSet presAssocID="{7D5D2659-DE0C-4691-BC65-F5741C870339}" presName="Accent1" presStyleCnt="0"/>
      <dgm:spPr/>
    </dgm:pt>
    <dgm:pt modelId="{0A4072A1-39B7-4C52-8925-716B6047B52B}" type="pres">
      <dgm:prSet presAssocID="{7D5D2659-DE0C-4691-BC65-F5741C870339}" presName="Accent" presStyleLbl="bgShp" presStyleIdx="0" presStyleCnt="6"/>
      <dgm:spPr/>
    </dgm:pt>
    <dgm:pt modelId="{2B61B604-824B-4628-ABE4-FDCD13959FB8}" type="pres">
      <dgm:prSet presAssocID="{7D5D2659-DE0C-4691-BC65-F5741C870339}" presName="Child1" presStyleLbl="node1" presStyleIdx="0" presStyleCnt="6" custScaleX="175752" custScaleY="114125" custLinFactY="100000" custLinFactNeighborX="2658" custLinFactNeighborY="137461">
        <dgm:presLayoutVars>
          <dgm:chMax val="0"/>
          <dgm:chPref val="0"/>
          <dgm:bulletEnabled val="1"/>
        </dgm:presLayoutVars>
      </dgm:prSet>
      <dgm:spPr/>
    </dgm:pt>
    <dgm:pt modelId="{56A7A0F7-6EC9-495C-A09F-F3B61C8482F7}" type="pres">
      <dgm:prSet presAssocID="{74943488-0E05-4D1A-987F-ED1FE8198480}" presName="Accent2" presStyleCnt="0"/>
      <dgm:spPr/>
    </dgm:pt>
    <dgm:pt modelId="{4209EC4A-0DBD-4A01-A428-64C45F964344}" type="pres">
      <dgm:prSet presAssocID="{74943488-0E05-4D1A-987F-ED1FE8198480}" presName="Accent" presStyleLbl="bgShp" presStyleIdx="1" presStyleCnt="6" custLinFactNeighborX="-7956" custLinFactNeighborY="-61554"/>
      <dgm:spPr>
        <a:noFill/>
      </dgm:spPr>
    </dgm:pt>
    <dgm:pt modelId="{CE43D3B9-CE84-4F37-9479-71FB5DA59CEE}" type="pres">
      <dgm:prSet presAssocID="{74943488-0E05-4D1A-987F-ED1FE8198480}" presName="Child2" presStyleLbl="node1" presStyleIdx="1" presStyleCnt="6" custScaleX="169184" custScaleY="117335" custLinFactNeighborX="83022" custLinFactNeighborY="-60980">
        <dgm:presLayoutVars>
          <dgm:chMax val="0"/>
          <dgm:chPref val="0"/>
          <dgm:bulletEnabled val="1"/>
        </dgm:presLayoutVars>
      </dgm:prSet>
      <dgm:spPr/>
    </dgm:pt>
    <dgm:pt modelId="{23AA39A3-CDC7-4D7F-83E4-3DF391E20B85}" type="pres">
      <dgm:prSet presAssocID="{5C9584F3-BD31-4B52-8CFD-10B4A2F429E1}" presName="Accent3" presStyleCnt="0"/>
      <dgm:spPr/>
    </dgm:pt>
    <dgm:pt modelId="{9346EC95-1214-47D5-B4FC-AF28889D6D35}" type="pres">
      <dgm:prSet presAssocID="{5C9584F3-BD31-4B52-8CFD-10B4A2F429E1}" presName="Accent" presStyleLbl="bgShp" presStyleIdx="2" presStyleCnt="6"/>
      <dgm:spPr>
        <a:noFill/>
      </dgm:spPr>
    </dgm:pt>
    <dgm:pt modelId="{E655C03F-8A13-4C3D-A44C-508F23891270}" type="pres">
      <dgm:prSet presAssocID="{5C9584F3-BD31-4B52-8CFD-10B4A2F429E1}" presName="Child3" presStyleLbl="node1" presStyleIdx="2" presStyleCnt="6" custScaleX="162036" custScaleY="119312" custLinFactNeighborX="87295" custLinFactNeighborY="-53794">
        <dgm:presLayoutVars>
          <dgm:chMax val="0"/>
          <dgm:chPref val="0"/>
          <dgm:bulletEnabled val="1"/>
        </dgm:presLayoutVars>
      </dgm:prSet>
      <dgm:spPr/>
    </dgm:pt>
    <dgm:pt modelId="{920F23B7-3C2C-432C-A45E-3B83264AA4B2}" type="pres">
      <dgm:prSet presAssocID="{D2838E39-8B55-42F8-8D49-CAA8DBC93417}" presName="Accent4" presStyleCnt="0"/>
      <dgm:spPr/>
    </dgm:pt>
    <dgm:pt modelId="{5A250E4E-0E99-4A65-82CE-5479F00B8635}" type="pres">
      <dgm:prSet presAssocID="{D2838E39-8B55-42F8-8D49-CAA8DBC93417}" presName="Accent" presStyleLbl="bgShp" presStyleIdx="3" presStyleCnt="6"/>
      <dgm:spPr>
        <a:noFill/>
      </dgm:spPr>
    </dgm:pt>
    <dgm:pt modelId="{479772B5-501B-4D7A-8713-F3272EE59C13}" type="pres">
      <dgm:prSet presAssocID="{D2838E39-8B55-42F8-8D49-CAA8DBC93417}" presName="Child4" presStyleLbl="node1" presStyleIdx="3" presStyleCnt="6" custScaleX="179534" custScaleY="116230" custLinFactX="-96567" custLinFactNeighborX="-100000" custLinFactNeighborY="-5642">
        <dgm:presLayoutVars>
          <dgm:chMax val="0"/>
          <dgm:chPref val="0"/>
          <dgm:bulletEnabled val="1"/>
        </dgm:presLayoutVars>
      </dgm:prSet>
      <dgm:spPr/>
    </dgm:pt>
    <dgm:pt modelId="{5CF5110C-9FDF-4379-B31D-FBF0F6C65630}" type="pres">
      <dgm:prSet presAssocID="{70B711F6-7B63-475E-85A9-8CC72F0E5F18}" presName="Accent5" presStyleCnt="0"/>
      <dgm:spPr/>
    </dgm:pt>
    <dgm:pt modelId="{16E54476-D316-4D63-A418-1713A94AEBA8}" type="pres">
      <dgm:prSet presAssocID="{70B711F6-7B63-475E-85A9-8CC72F0E5F18}" presName="Accent" presStyleLbl="bgShp" presStyleIdx="4" presStyleCnt="6"/>
      <dgm:spPr>
        <a:noFill/>
      </dgm:spPr>
    </dgm:pt>
    <dgm:pt modelId="{1956E325-9BE8-404A-9F28-7E5FADD6B162}" type="pres">
      <dgm:prSet presAssocID="{70B711F6-7B63-475E-85A9-8CC72F0E5F18}" presName="Child5" presStyleLbl="node1" presStyleIdx="4" presStyleCnt="6" custScaleX="180543" custScaleY="105080" custLinFactX="-2471" custLinFactNeighborX="-100000" custLinFactNeighborY="-55757">
        <dgm:presLayoutVars>
          <dgm:chMax val="0"/>
          <dgm:chPref val="0"/>
          <dgm:bulletEnabled val="1"/>
        </dgm:presLayoutVars>
      </dgm:prSet>
      <dgm:spPr/>
    </dgm:pt>
    <dgm:pt modelId="{9CCAE660-A798-4858-AA11-4192E28010B6}" type="pres">
      <dgm:prSet presAssocID="{75A47283-13ED-44D1-B2F4-4EBC207F4FF0}" presName="Accent6" presStyleCnt="0"/>
      <dgm:spPr/>
    </dgm:pt>
    <dgm:pt modelId="{9B0206B4-D8F8-4561-BA6A-624E83210598}" type="pres">
      <dgm:prSet presAssocID="{75A47283-13ED-44D1-B2F4-4EBC207F4FF0}" presName="Accent" presStyleLbl="bgShp" presStyleIdx="5" presStyleCnt="6" custScaleX="350687" custScaleY="221414" custLinFactX="290573" custLinFactY="100000" custLinFactNeighborX="300000" custLinFactNeighborY="139671"/>
      <dgm:spPr>
        <a:noFill/>
      </dgm:spPr>
    </dgm:pt>
    <dgm:pt modelId="{FBC5E240-EAE7-4BEF-9418-11FB4B9B8135}" type="pres">
      <dgm:prSet presAssocID="{75A47283-13ED-44D1-B2F4-4EBC207F4FF0}" presName="Child6" presStyleLbl="node1" presStyleIdx="5" presStyleCnt="6" custScaleX="186360" custScaleY="117840" custLinFactX="-17208" custLinFactNeighborX="-100000" custLinFactNeighborY="-51037">
        <dgm:presLayoutVars>
          <dgm:chMax val="0"/>
          <dgm:chPref val="0"/>
          <dgm:bulletEnabled val="1"/>
        </dgm:presLayoutVars>
      </dgm:prSet>
      <dgm:spPr/>
    </dgm:pt>
  </dgm:ptLst>
  <dgm:cxnLst>
    <dgm:cxn modelId="{29FFA912-344B-44F5-B674-ABAD11EBB27E}" type="presOf" srcId="{74943488-0E05-4D1A-987F-ED1FE8198480}" destId="{CE43D3B9-CE84-4F37-9479-71FB5DA59CEE}" srcOrd="0" destOrd="0" presId="urn:microsoft.com/office/officeart/2011/layout/HexagonRadial"/>
    <dgm:cxn modelId="{C1CA461D-CF0D-4F2E-96DF-699B3B0B3204}" type="presOf" srcId="{75A47283-13ED-44D1-B2F4-4EBC207F4FF0}" destId="{FBC5E240-EAE7-4BEF-9418-11FB4B9B8135}" srcOrd="0" destOrd="0" presId="urn:microsoft.com/office/officeart/2011/layout/HexagonRadial"/>
    <dgm:cxn modelId="{C83FA61D-B920-4842-B662-E63CD9D4ACE0}" srcId="{09E2A319-078D-45AE-A444-DD3E13A78BB5}" destId="{6051F420-7997-4A56-8FDA-5F4565A22C67}" srcOrd="0" destOrd="0" parTransId="{9C3DEBAB-BAE2-455F-BCF6-BF16E176D147}" sibTransId="{C4473BCD-A650-4B63-9518-AE4B2E62D69F}"/>
    <dgm:cxn modelId="{B06CA920-CD15-4DCD-BFE7-72DB171DA2F4}" srcId="{6051F420-7997-4A56-8FDA-5F4565A22C67}" destId="{645FAAB9-B1BD-4F79-B746-363FA902A97F}" srcOrd="8" destOrd="0" parTransId="{471FFB80-12E5-4AB1-98AA-57B95D637EBE}" sibTransId="{EBD5E4E2-65AF-4240-A5A4-A9D674B9A854}"/>
    <dgm:cxn modelId="{E0D62927-9368-45D7-B77B-351C345FFBFD}" srcId="{6051F420-7997-4A56-8FDA-5F4565A22C67}" destId="{5C9584F3-BD31-4B52-8CFD-10B4A2F429E1}" srcOrd="2" destOrd="0" parTransId="{4F677536-F0D9-4D22-9123-E8A66C2594D0}" sibTransId="{E7CCC109-E275-420C-8C01-2F36D30DE02B}"/>
    <dgm:cxn modelId="{47496C27-BF13-4946-B40A-86D61DF48C49}" type="presOf" srcId="{70B711F6-7B63-475E-85A9-8CC72F0E5F18}" destId="{1956E325-9BE8-404A-9F28-7E5FADD6B162}" srcOrd="0" destOrd="0" presId="urn:microsoft.com/office/officeart/2011/layout/HexagonRadial"/>
    <dgm:cxn modelId="{4B78F42A-FCE6-4937-B357-8327F7971CDE}" srcId="{6051F420-7997-4A56-8FDA-5F4565A22C67}" destId="{7D5D2659-DE0C-4691-BC65-F5741C870339}" srcOrd="0" destOrd="0" parTransId="{2896B86B-4F50-4492-BE93-30786B7116F0}" sibTransId="{97EBE3B0-9573-4A11-A812-E0E3409AF3F4}"/>
    <dgm:cxn modelId="{26CC4A5F-3638-4E04-A58E-C1F19CD2258E}" type="presOf" srcId="{5C9584F3-BD31-4B52-8CFD-10B4A2F429E1}" destId="{E655C03F-8A13-4C3D-A44C-508F23891270}" srcOrd="0" destOrd="0" presId="urn:microsoft.com/office/officeart/2011/layout/HexagonRadial"/>
    <dgm:cxn modelId="{21DD5146-3A4E-4C50-BBCD-9CA5FEE050A6}" srcId="{6051F420-7997-4A56-8FDA-5F4565A22C67}" destId="{8675D5FC-DFC5-4480-8713-783EBE1B10A9}" srcOrd="7" destOrd="0" parTransId="{AD0E62E5-4CF7-467E-AD80-555F7F0BE2E3}" sibTransId="{6134AEA4-E160-4A92-A12F-9495F7D7164E}"/>
    <dgm:cxn modelId="{C74ECD46-11D8-4968-8629-5AB044E618B1}" type="presOf" srcId="{09E2A319-078D-45AE-A444-DD3E13A78BB5}" destId="{850B5CD1-274F-4252-B548-792BBD91EDFC}" srcOrd="0" destOrd="0" presId="urn:microsoft.com/office/officeart/2011/layout/HexagonRadial"/>
    <dgm:cxn modelId="{7EDBFC47-15D7-4661-95A9-A7121BD020EA}" srcId="{6051F420-7997-4A56-8FDA-5F4565A22C67}" destId="{1A95594F-9CA4-477E-861D-5EDDE65740FE}" srcOrd="6" destOrd="0" parTransId="{C1BB5A18-699F-4E65-A418-5613AB881616}" sibTransId="{F15FC45A-CEF1-4ECC-B69E-B675CAAA5A7F}"/>
    <dgm:cxn modelId="{569F1969-EC06-4DE2-9BEB-EE5C61C86E6D}" srcId="{09E2A319-078D-45AE-A444-DD3E13A78BB5}" destId="{26B3D1F0-A402-42F7-BC45-EB174B1CE399}" srcOrd="2" destOrd="0" parTransId="{4AF0E696-BEC1-4494-A0C5-C6C3965EFE0E}" sibTransId="{69476800-4CB9-43BF-89BE-B3F4E06558DD}"/>
    <dgm:cxn modelId="{931E476D-820F-4F39-899C-5961D060EA00}" type="presOf" srcId="{D2838E39-8B55-42F8-8D49-CAA8DBC93417}" destId="{479772B5-501B-4D7A-8713-F3272EE59C13}" srcOrd="0" destOrd="0" presId="urn:microsoft.com/office/officeart/2011/layout/HexagonRadial"/>
    <dgm:cxn modelId="{EA7EAA70-A64A-4FD5-A2EC-6EFF9717465C}" type="presOf" srcId="{6051F420-7997-4A56-8FDA-5F4565A22C67}" destId="{C534EE35-DDE0-47EF-95F5-196A5D06212F}" srcOrd="0" destOrd="0" presId="urn:microsoft.com/office/officeart/2011/layout/HexagonRadial"/>
    <dgm:cxn modelId="{3DC02D88-6989-44CC-A4EA-708F4A2AFF1F}" srcId="{09E2A319-078D-45AE-A444-DD3E13A78BB5}" destId="{9116324D-6569-4D93-8844-A748DBAF86B3}" srcOrd="3" destOrd="0" parTransId="{CD3BA4F3-BE48-469D-9011-01E5F85B5C9A}" sibTransId="{5D5D95BA-DC09-45E5-A494-755EDF62156C}"/>
    <dgm:cxn modelId="{58DD209B-F4DB-42F7-85A9-D563F742A24E}" srcId="{6051F420-7997-4A56-8FDA-5F4565A22C67}" destId="{40351A4E-8EA2-4494-B05C-4D872E2B81A8}" srcOrd="9" destOrd="0" parTransId="{97853AFA-CFA1-49E4-A384-15A86366F33A}" sibTransId="{64A968C9-C493-4948-8957-69F0AF79E787}"/>
    <dgm:cxn modelId="{5685CE9F-EC8B-4AB4-88BF-21C69F681344}" srcId="{6051F420-7997-4A56-8FDA-5F4565A22C67}" destId="{75A47283-13ED-44D1-B2F4-4EBC207F4FF0}" srcOrd="5" destOrd="0" parTransId="{62EA49A7-20C9-4863-9633-9597E3897C25}" sibTransId="{D2BDA7D4-4A6E-45B0-BA3A-CADF9DAE209C}"/>
    <dgm:cxn modelId="{E034C9A6-1442-4185-8658-F25F8BA200DD}" srcId="{6051F420-7997-4A56-8FDA-5F4565A22C67}" destId="{D2838E39-8B55-42F8-8D49-CAA8DBC93417}" srcOrd="3" destOrd="0" parTransId="{7333DFF4-1F32-4F82-BD05-8B32F407863F}" sibTransId="{677BDD28-9BAE-49B7-B2EC-DED5A1F0142A}"/>
    <dgm:cxn modelId="{66B72AA9-B9AE-4846-96BE-BE1BBBE60D37}" srcId="{09E2A319-078D-45AE-A444-DD3E13A78BB5}" destId="{7099384F-4013-477B-91BA-E70AD42D0044}" srcOrd="1" destOrd="0" parTransId="{B78A78A5-5FC5-44F2-A1C7-88CDA3DAE708}" sibTransId="{C20C7440-24A7-4880-AB2E-8A5A0AB35F57}"/>
    <dgm:cxn modelId="{848342CA-DD81-4CD5-8102-3CFAD9818D0F}" srcId="{6051F420-7997-4A56-8FDA-5F4565A22C67}" destId="{74943488-0E05-4D1A-987F-ED1FE8198480}" srcOrd="1" destOrd="0" parTransId="{F20A1273-0F97-4644-B631-2D8B0248C3D8}" sibTransId="{569DC849-C906-4EF0-B16A-ACA103E0B3A4}"/>
    <dgm:cxn modelId="{4A8703D9-FC9F-4878-970D-56D7BB60E57A}" srcId="{6051F420-7997-4A56-8FDA-5F4565A22C67}" destId="{70B711F6-7B63-475E-85A9-8CC72F0E5F18}" srcOrd="4" destOrd="0" parTransId="{573C2331-E692-4E12-AD63-7E1AC2BB4C34}" sibTransId="{78E53742-8516-4F2E-ADBF-ECA4CA0A9F72}"/>
    <dgm:cxn modelId="{9AE661F1-E2C1-4EA6-92A9-B06E4A589AA3}" type="presOf" srcId="{7D5D2659-DE0C-4691-BC65-F5741C870339}" destId="{2B61B604-824B-4628-ABE4-FDCD13959FB8}" srcOrd="0" destOrd="0" presId="urn:microsoft.com/office/officeart/2011/layout/HexagonRadial"/>
    <dgm:cxn modelId="{876213F5-8DB4-4C9C-9C1B-2C0502D19B6C}" srcId="{6051F420-7997-4A56-8FDA-5F4565A22C67}" destId="{D344E5C0-C352-4D30-BC2F-C26F2B43E34E}" srcOrd="10" destOrd="0" parTransId="{5C6BCB56-1A82-4782-B08B-19E8D8737350}" sibTransId="{5B9D34AB-6B26-480D-9168-F04FC8ACE302}"/>
    <dgm:cxn modelId="{CEE70F94-97A2-4D61-839F-C6D0CDC99312}" type="presParOf" srcId="{850B5CD1-274F-4252-B548-792BBD91EDFC}" destId="{C534EE35-DDE0-47EF-95F5-196A5D06212F}" srcOrd="0" destOrd="0" presId="urn:microsoft.com/office/officeart/2011/layout/HexagonRadial"/>
    <dgm:cxn modelId="{48CC1447-8AE0-4FEF-A852-D68B0F3273EF}" type="presParOf" srcId="{850B5CD1-274F-4252-B548-792BBD91EDFC}" destId="{901261BD-47D3-4EFA-8E9F-F7EDBDAFA1F9}" srcOrd="1" destOrd="0" presId="urn:microsoft.com/office/officeart/2011/layout/HexagonRadial"/>
    <dgm:cxn modelId="{1CCD652D-4FCD-4703-BB58-6DC294AE4578}" type="presParOf" srcId="{901261BD-47D3-4EFA-8E9F-F7EDBDAFA1F9}" destId="{0A4072A1-39B7-4C52-8925-716B6047B52B}" srcOrd="0" destOrd="0" presId="urn:microsoft.com/office/officeart/2011/layout/HexagonRadial"/>
    <dgm:cxn modelId="{99911B17-7FDC-4D74-96A8-E13635654C26}" type="presParOf" srcId="{850B5CD1-274F-4252-B548-792BBD91EDFC}" destId="{2B61B604-824B-4628-ABE4-FDCD13959FB8}" srcOrd="2" destOrd="0" presId="urn:microsoft.com/office/officeart/2011/layout/HexagonRadial"/>
    <dgm:cxn modelId="{49ACDA35-9485-4B5B-9C51-ED888C17A8F4}" type="presParOf" srcId="{850B5CD1-274F-4252-B548-792BBD91EDFC}" destId="{56A7A0F7-6EC9-495C-A09F-F3B61C8482F7}" srcOrd="3" destOrd="0" presId="urn:microsoft.com/office/officeart/2011/layout/HexagonRadial"/>
    <dgm:cxn modelId="{C9538C6F-B378-4004-AD5B-7A7844B08CA8}" type="presParOf" srcId="{56A7A0F7-6EC9-495C-A09F-F3B61C8482F7}" destId="{4209EC4A-0DBD-4A01-A428-64C45F964344}" srcOrd="0" destOrd="0" presId="urn:microsoft.com/office/officeart/2011/layout/HexagonRadial"/>
    <dgm:cxn modelId="{9A96B9CC-5189-403A-98BB-042B68F5CE71}" type="presParOf" srcId="{850B5CD1-274F-4252-B548-792BBD91EDFC}" destId="{CE43D3B9-CE84-4F37-9479-71FB5DA59CEE}" srcOrd="4" destOrd="0" presId="urn:microsoft.com/office/officeart/2011/layout/HexagonRadial"/>
    <dgm:cxn modelId="{F5AE7B1F-7B47-4507-A09C-9F7EA3ECED92}" type="presParOf" srcId="{850B5CD1-274F-4252-B548-792BBD91EDFC}" destId="{23AA39A3-CDC7-4D7F-83E4-3DF391E20B85}" srcOrd="5" destOrd="0" presId="urn:microsoft.com/office/officeart/2011/layout/HexagonRadial"/>
    <dgm:cxn modelId="{09C2580F-97DA-4B4D-BB3B-CE72991FF241}" type="presParOf" srcId="{23AA39A3-CDC7-4D7F-83E4-3DF391E20B85}" destId="{9346EC95-1214-47D5-B4FC-AF28889D6D35}" srcOrd="0" destOrd="0" presId="urn:microsoft.com/office/officeart/2011/layout/HexagonRadial"/>
    <dgm:cxn modelId="{8B59B30B-AB4E-4D5B-A91C-6B79E4C2AD55}" type="presParOf" srcId="{850B5CD1-274F-4252-B548-792BBD91EDFC}" destId="{E655C03F-8A13-4C3D-A44C-508F23891270}" srcOrd="6" destOrd="0" presId="urn:microsoft.com/office/officeart/2011/layout/HexagonRadial"/>
    <dgm:cxn modelId="{F3CB00A7-10E0-4FB8-9CEE-AB85231F9460}" type="presParOf" srcId="{850B5CD1-274F-4252-B548-792BBD91EDFC}" destId="{920F23B7-3C2C-432C-A45E-3B83264AA4B2}" srcOrd="7" destOrd="0" presId="urn:microsoft.com/office/officeart/2011/layout/HexagonRadial"/>
    <dgm:cxn modelId="{0C58BCF9-FA6C-4F4B-87F3-FD6E35B824FF}" type="presParOf" srcId="{920F23B7-3C2C-432C-A45E-3B83264AA4B2}" destId="{5A250E4E-0E99-4A65-82CE-5479F00B8635}" srcOrd="0" destOrd="0" presId="urn:microsoft.com/office/officeart/2011/layout/HexagonRadial"/>
    <dgm:cxn modelId="{E538D755-A59B-4F1E-913D-463E3438345B}" type="presParOf" srcId="{850B5CD1-274F-4252-B548-792BBD91EDFC}" destId="{479772B5-501B-4D7A-8713-F3272EE59C13}" srcOrd="8" destOrd="0" presId="urn:microsoft.com/office/officeart/2011/layout/HexagonRadial"/>
    <dgm:cxn modelId="{C485B449-57EE-4E23-A732-9D80BC00F479}" type="presParOf" srcId="{850B5CD1-274F-4252-B548-792BBD91EDFC}" destId="{5CF5110C-9FDF-4379-B31D-FBF0F6C65630}" srcOrd="9" destOrd="0" presId="urn:microsoft.com/office/officeart/2011/layout/HexagonRadial"/>
    <dgm:cxn modelId="{F99B26A1-8CDF-484A-BD1C-06A38EA88722}" type="presParOf" srcId="{5CF5110C-9FDF-4379-B31D-FBF0F6C65630}" destId="{16E54476-D316-4D63-A418-1713A94AEBA8}" srcOrd="0" destOrd="0" presId="urn:microsoft.com/office/officeart/2011/layout/HexagonRadial"/>
    <dgm:cxn modelId="{57B4483F-DD18-4588-8F93-7097E041AC49}" type="presParOf" srcId="{850B5CD1-274F-4252-B548-792BBD91EDFC}" destId="{1956E325-9BE8-404A-9F28-7E5FADD6B162}" srcOrd="10" destOrd="0" presId="urn:microsoft.com/office/officeart/2011/layout/HexagonRadial"/>
    <dgm:cxn modelId="{52DC691D-E582-47C7-AAC8-A8AC848F7777}" type="presParOf" srcId="{850B5CD1-274F-4252-B548-792BBD91EDFC}" destId="{9CCAE660-A798-4858-AA11-4192E28010B6}" srcOrd="11" destOrd="0" presId="urn:microsoft.com/office/officeart/2011/layout/HexagonRadial"/>
    <dgm:cxn modelId="{41D8AFAC-4A93-45EA-B97B-C523E9CE2DA7}" type="presParOf" srcId="{9CCAE660-A798-4858-AA11-4192E28010B6}" destId="{9B0206B4-D8F8-4561-BA6A-624E83210598}" srcOrd="0" destOrd="0" presId="urn:microsoft.com/office/officeart/2011/layout/HexagonRadial"/>
    <dgm:cxn modelId="{992F8264-1C86-4C32-9403-4DA06BF8D4B6}" type="presParOf" srcId="{850B5CD1-274F-4252-B548-792BBD91EDFC}" destId="{FBC5E240-EAE7-4BEF-9418-11FB4B9B8135}" srcOrd="12" destOrd="0" presId="urn:microsoft.com/office/officeart/2011/layout/HexagonRadial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E2A319-078D-45AE-A444-DD3E13A78BB5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51F420-7997-4A56-8FDA-5F4565A22C67}">
      <dgm:prSet phldrT="[Text]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IN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শেষ বৈঠক </a:t>
          </a:r>
          <a:endParaRPr lang="en-US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C3DEBAB-BAE2-455F-BCF6-BF16E176D147}" type="parTrans" cxnId="{C83FA61D-B920-4842-B662-E63CD9D4ACE0}">
      <dgm:prSet/>
      <dgm:spPr/>
      <dgm:t>
        <a:bodyPr/>
        <a:lstStyle/>
        <a:p>
          <a:endParaRPr lang="en-US"/>
        </a:p>
      </dgm:t>
    </dgm:pt>
    <dgm:pt modelId="{C4473BCD-A650-4B63-9518-AE4B2E62D69F}" type="sibTrans" cxnId="{C83FA61D-B920-4842-B662-E63CD9D4ACE0}">
      <dgm:prSet/>
      <dgm:spPr/>
      <dgm:t>
        <a:bodyPr/>
        <a:lstStyle/>
        <a:p>
          <a:endParaRPr lang="en-US"/>
        </a:p>
      </dgm:t>
    </dgm:pt>
    <dgm:pt modelId="{7D5D2659-DE0C-4691-BC65-F5741C870339}">
      <dgm:prSet phldrT="[Text]" custT="1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bn-IN" sz="2300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3600" dirty="0" err="1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তাকবিরে</a:t>
          </a:r>
          <a:r>
            <a:rPr lang="bn-IN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তাহারিমা</a:t>
          </a:r>
          <a:r>
            <a: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60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896B86B-4F50-4492-BE93-30786B7116F0}" type="parTrans" cxnId="{4B78F42A-FCE6-4937-B357-8327F7971CDE}">
      <dgm:prSet/>
      <dgm:spPr/>
      <dgm:t>
        <a:bodyPr/>
        <a:lstStyle/>
        <a:p>
          <a:endParaRPr lang="en-US"/>
        </a:p>
      </dgm:t>
    </dgm:pt>
    <dgm:pt modelId="{97EBE3B0-9573-4A11-A812-E0E3409AF3F4}" type="sibTrans" cxnId="{4B78F42A-FCE6-4937-B357-8327F7971CDE}">
      <dgm:prSet/>
      <dgm:spPr/>
      <dgm:t>
        <a:bodyPr/>
        <a:lstStyle/>
        <a:p>
          <a:endParaRPr lang="en-US"/>
        </a:p>
      </dgm:t>
    </dgm:pt>
    <dgm:pt modelId="{74943488-0E05-4D1A-987F-ED1FE8198480}">
      <dgm:prSet phldrT="[Text]" custT="1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IN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কিয়াম করা </a:t>
          </a:r>
          <a:endParaRPr lang="en-US" sz="54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20A1273-0F97-4644-B631-2D8B0248C3D8}" type="parTrans" cxnId="{848342CA-DD81-4CD5-8102-3CFAD9818D0F}">
      <dgm:prSet/>
      <dgm:spPr/>
      <dgm:t>
        <a:bodyPr/>
        <a:lstStyle/>
        <a:p>
          <a:endParaRPr lang="en-US"/>
        </a:p>
      </dgm:t>
    </dgm:pt>
    <dgm:pt modelId="{569DC849-C906-4EF0-B16A-ACA103E0B3A4}" type="sibTrans" cxnId="{848342CA-DD81-4CD5-8102-3CFAD9818D0F}">
      <dgm:prSet/>
      <dgm:spPr/>
      <dgm:t>
        <a:bodyPr/>
        <a:lstStyle/>
        <a:p>
          <a:endParaRPr lang="en-US"/>
        </a:p>
      </dgm:t>
    </dgm:pt>
    <dgm:pt modelId="{5C9584F3-BD31-4B52-8CFD-10B4A2F429E1}">
      <dgm:prSet phldrT="[Text]" custT="1"/>
      <dgm:spPr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bn-IN" sz="44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bn-IN" sz="4800" dirty="0">
              <a:latin typeface="NikoshBAN" panose="02000000000000000000" pitchFamily="2" charset="0"/>
              <a:cs typeface="NikoshBAN" panose="02000000000000000000" pitchFamily="2" charset="0"/>
            </a:rPr>
            <a:t>কিরাত পড়া  </a:t>
          </a:r>
          <a:endParaRPr lang="en-US" sz="4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F677536-F0D9-4D22-9123-E8A66C2594D0}" type="parTrans" cxnId="{E0D62927-9368-45D7-B77B-351C345FFBFD}">
      <dgm:prSet/>
      <dgm:spPr/>
      <dgm:t>
        <a:bodyPr/>
        <a:lstStyle/>
        <a:p>
          <a:endParaRPr lang="en-US"/>
        </a:p>
      </dgm:t>
    </dgm:pt>
    <dgm:pt modelId="{E7CCC109-E275-420C-8C01-2F36D30DE02B}" type="sibTrans" cxnId="{E0D62927-9368-45D7-B77B-351C345FFBFD}">
      <dgm:prSet/>
      <dgm:spPr/>
      <dgm:t>
        <a:bodyPr/>
        <a:lstStyle/>
        <a:p>
          <a:endParaRPr lang="en-US"/>
        </a:p>
      </dgm:t>
    </dgm:pt>
    <dgm:pt modelId="{75A47283-13ED-44D1-B2F4-4EBC207F4FF0}">
      <dgm:prSet phldrT="[Text]" custT="1"/>
      <dgm:spPr>
        <a:blipFill dpi="0" rotWithShape="0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bn-IN" sz="6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bn-IN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সালামের মাধ্যমে শেষ করা  </a:t>
          </a:r>
          <a:endParaRPr lang="en-US" sz="4400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2EA49A7-20C9-4863-9633-9597E3897C25}" type="parTrans" cxnId="{5685CE9F-EC8B-4AB4-88BF-21C69F681344}">
      <dgm:prSet/>
      <dgm:spPr/>
      <dgm:t>
        <a:bodyPr/>
        <a:lstStyle/>
        <a:p>
          <a:endParaRPr lang="en-US"/>
        </a:p>
      </dgm:t>
    </dgm:pt>
    <dgm:pt modelId="{D2BDA7D4-4A6E-45B0-BA3A-CADF9DAE209C}" type="sibTrans" cxnId="{5685CE9F-EC8B-4AB4-88BF-21C69F681344}">
      <dgm:prSet/>
      <dgm:spPr/>
      <dgm:t>
        <a:bodyPr/>
        <a:lstStyle/>
        <a:p>
          <a:endParaRPr lang="en-US"/>
        </a:p>
      </dgm:t>
    </dgm:pt>
    <dgm:pt modelId="{70B711F6-7B63-475E-85A9-8CC72F0E5F18}">
      <dgm:prSet phldrT="[Text]"/>
      <dgm:spPr>
        <a:blipFill dpi="0" rotWithShape="1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IN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সিজদাহ করা  </a:t>
          </a:r>
          <a:endParaRPr lang="en-US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73C2331-E692-4E12-AD63-7E1AC2BB4C34}" type="parTrans" cxnId="{4A8703D9-FC9F-4878-970D-56D7BB60E57A}">
      <dgm:prSet/>
      <dgm:spPr/>
      <dgm:t>
        <a:bodyPr/>
        <a:lstStyle/>
        <a:p>
          <a:endParaRPr lang="en-US"/>
        </a:p>
      </dgm:t>
    </dgm:pt>
    <dgm:pt modelId="{78E53742-8516-4F2E-ADBF-ECA4CA0A9F72}" type="sibTrans" cxnId="{4A8703D9-FC9F-4878-970D-56D7BB60E57A}">
      <dgm:prSet/>
      <dgm:spPr/>
      <dgm:t>
        <a:bodyPr/>
        <a:lstStyle/>
        <a:p>
          <a:endParaRPr lang="en-US"/>
        </a:p>
      </dgm:t>
    </dgm:pt>
    <dgm:pt modelId="{D344E5C0-C352-4D30-BC2F-C26F2B43E34E}">
      <dgm:prSet phldrT="[Text]"/>
      <dgm:spPr/>
      <dgm:t>
        <a:bodyPr/>
        <a:lstStyle/>
        <a:p>
          <a:endParaRPr lang="en-US"/>
        </a:p>
      </dgm:t>
    </dgm:pt>
    <dgm:pt modelId="{5C6BCB56-1A82-4782-B08B-19E8D8737350}" type="parTrans" cxnId="{876213F5-8DB4-4C9C-9C1B-2C0502D19B6C}">
      <dgm:prSet/>
      <dgm:spPr/>
      <dgm:t>
        <a:bodyPr/>
        <a:lstStyle/>
        <a:p>
          <a:endParaRPr lang="en-US"/>
        </a:p>
      </dgm:t>
    </dgm:pt>
    <dgm:pt modelId="{5B9D34AB-6B26-480D-9168-F04FC8ACE302}" type="sibTrans" cxnId="{876213F5-8DB4-4C9C-9C1B-2C0502D19B6C}">
      <dgm:prSet/>
      <dgm:spPr/>
      <dgm:t>
        <a:bodyPr/>
        <a:lstStyle/>
        <a:p>
          <a:endParaRPr lang="en-US"/>
        </a:p>
      </dgm:t>
    </dgm:pt>
    <dgm:pt modelId="{D2838E39-8B55-42F8-8D49-CAA8DBC93417}">
      <dgm:prSet phldrT="[Text]"/>
      <dgm:spPr>
        <a:blipFill dpi="0"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IN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রুকু করা </a:t>
          </a:r>
          <a:endParaRPr lang="en-US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333DFF4-1F32-4F82-BD05-8B32F407863F}" type="parTrans" cxnId="{E034C9A6-1442-4185-8658-F25F8BA200DD}">
      <dgm:prSet/>
      <dgm:spPr/>
      <dgm:t>
        <a:bodyPr/>
        <a:lstStyle/>
        <a:p>
          <a:endParaRPr lang="en-US"/>
        </a:p>
      </dgm:t>
    </dgm:pt>
    <dgm:pt modelId="{677BDD28-9BAE-49B7-B2EC-DED5A1F0142A}" type="sibTrans" cxnId="{E034C9A6-1442-4185-8658-F25F8BA200DD}">
      <dgm:prSet/>
      <dgm:spPr/>
      <dgm:t>
        <a:bodyPr/>
        <a:lstStyle/>
        <a:p>
          <a:endParaRPr lang="en-US"/>
        </a:p>
      </dgm:t>
    </dgm:pt>
    <dgm:pt modelId="{7099384F-4013-477B-91BA-E70AD42D0044}">
      <dgm:prSet phldrT="[Text]"/>
      <dgm:spPr/>
      <dgm:t>
        <a:bodyPr/>
        <a:lstStyle/>
        <a:p>
          <a:endParaRPr lang="en-US"/>
        </a:p>
      </dgm:t>
    </dgm:pt>
    <dgm:pt modelId="{B78A78A5-5FC5-44F2-A1C7-88CDA3DAE708}" type="parTrans" cxnId="{66B72AA9-B9AE-4846-96BE-BE1BBBE60D37}">
      <dgm:prSet/>
      <dgm:spPr/>
      <dgm:t>
        <a:bodyPr/>
        <a:lstStyle/>
        <a:p>
          <a:endParaRPr lang="en-US"/>
        </a:p>
      </dgm:t>
    </dgm:pt>
    <dgm:pt modelId="{C20C7440-24A7-4880-AB2E-8A5A0AB35F57}" type="sibTrans" cxnId="{66B72AA9-B9AE-4846-96BE-BE1BBBE60D37}">
      <dgm:prSet/>
      <dgm:spPr/>
      <dgm:t>
        <a:bodyPr/>
        <a:lstStyle/>
        <a:p>
          <a:endParaRPr lang="en-US"/>
        </a:p>
      </dgm:t>
    </dgm:pt>
    <dgm:pt modelId="{40351A4E-8EA2-4494-B05C-4D872E2B81A8}">
      <dgm:prSet phldrT="[Text]"/>
      <dgm:spPr/>
      <dgm:t>
        <a:bodyPr/>
        <a:lstStyle/>
        <a:p>
          <a:endParaRPr lang="en-US" dirty="0"/>
        </a:p>
      </dgm:t>
    </dgm:pt>
    <dgm:pt modelId="{97853AFA-CFA1-49E4-A384-15A86366F33A}" type="parTrans" cxnId="{58DD209B-F4DB-42F7-85A9-D563F742A24E}">
      <dgm:prSet/>
      <dgm:spPr/>
      <dgm:t>
        <a:bodyPr/>
        <a:lstStyle/>
        <a:p>
          <a:endParaRPr lang="en-US"/>
        </a:p>
      </dgm:t>
    </dgm:pt>
    <dgm:pt modelId="{64A968C9-C493-4948-8957-69F0AF79E787}" type="sibTrans" cxnId="{58DD209B-F4DB-42F7-85A9-D563F742A24E}">
      <dgm:prSet/>
      <dgm:spPr/>
      <dgm:t>
        <a:bodyPr/>
        <a:lstStyle/>
        <a:p>
          <a:endParaRPr lang="en-US"/>
        </a:p>
      </dgm:t>
    </dgm:pt>
    <dgm:pt modelId="{645FAAB9-B1BD-4F79-B746-363FA902A97F}">
      <dgm:prSet phldrT="[Text]"/>
      <dgm:spPr/>
      <dgm:t>
        <a:bodyPr/>
        <a:lstStyle/>
        <a:p>
          <a:endParaRPr lang="en-US" dirty="0"/>
        </a:p>
      </dgm:t>
    </dgm:pt>
    <dgm:pt modelId="{471FFB80-12E5-4AB1-98AA-57B95D637EBE}" type="parTrans" cxnId="{B06CA920-CD15-4DCD-BFE7-72DB171DA2F4}">
      <dgm:prSet/>
      <dgm:spPr/>
      <dgm:t>
        <a:bodyPr/>
        <a:lstStyle/>
        <a:p>
          <a:endParaRPr lang="en-US"/>
        </a:p>
      </dgm:t>
    </dgm:pt>
    <dgm:pt modelId="{EBD5E4E2-65AF-4240-A5A4-A9D674B9A854}" type="sibTrans" cxnId="{B06CA920-CD15-4DCD-BFE7-72DB171DA2F4}">
      <dgm:prSet/>
      <dgm:spPr/>
      <dgm:t>
        <a:bodyPr/>
        <a:lstStyle/>
        <a:p>
          <a:endParaRPr lang="en-US"/>
        </a:p>
      </dgm:t>
    </dgm:pt>
    <dgm:pt modelId="{26B3D1F0-A402-42F7-BC45-EB174B1CE399}">
      <dgm:prSet phldrT="[Text]" phldr="1" custLinFactNeighborX="-44039" custLinFactNeighborY="-25899"/>
      <dgm:spPr/>
      <dgm:t>
        <a:bodyPr/>
        <a:lstStyle/>
        <a:p>
          <a:endParaRPr lang="en-US" dirty="0"/>
        </a:p>
      </dgm:t>
    </dgm:pt>
    <dgm:pt modelId="{4AF0E696-BEC1-4494-A0C5-C6C3965EFE0E}" type="parTrans" cxnId="{569F1969-EC06-4DE2-9BEB-EE5C61C86E6D}">
      <dgm:prSet/>
      <dgm:spPr/>
      <dgm:t>
        <a:bodyPr/>
        <a:lstStyle/>
        <a:p>
          <a:endParaRPr lang="en-US"/>
        </a:p>
      </dgm:t>
    </dgm:pt>
    <dgm:pt modelId="{69476800-4CB9-43BF-89BE-B3F4E06558DD}" type="sibTrans" cxnId="{569F1969-EC06-4DE2-9BEB-EE5C61C86E6D}">
      <dgm:prSet/>
      <dgm:spPr/>
      <dgm:t>
        <a:bodyPr/>
        <a:lstStyle/>
        <a:p>
          <a:endParaRPr lang="en-US"/>
        </a:p>
      </dgm:t>
    </dgm:pt>
    <dgm:pt modelId="{9116324D-6569-4D93-8844-A748DBAF86B3}">
      <dgm:prSet phldrT="[Text]" phldr="1" custScaleX="162036" custScaleY="119312" custLinFactNeighborX="87295" custLinFactNeighborY="-52338"/>
      <dgm:spPr/>
      <dgm:t>
        <a:bodyPr/>
        <a:lstStyle/>
        <a:p>
          <a:endParaRPr lang="en-US" dirty="0"/>
        </a:p>
      </dgm:t>
    </dgm:pt>
    <dgm:pt modelId="{CD3BA4F3-BE48-469D-9011-01E5F85B5C9A}" type="parTrans" cxnId="{3DC02D88-6989-44CC-A4EA-708F4A2AFF1F}">
      <dgm:prSet/>
      <dgm:spPr/>
      <dgm:t>
        <a:bodyPr/>
        <a:lstStyle/>
        <a:p>
          <a:endParaRPr lang="en-US"/>
        </a:p>
      </dgm:t>
    </dgm:pt>
    <dgm:pt modelId="{5D5D95BA-DC09-45E5-A494-755EDF62156C}" type="sibTrans" cxnId="{3DC02D88-6989-44CC-A4EA-708F4A2AFF1F}">
      <dgm:prSet/>
      <dgm:spPr/>
      <dgm:t>
        <a:bodyPr/>
        <a:lstStyle/>
        <a:p>
          <a:endParaRPr lang="en-US"/>
        </a:p>
      </dgm:t>
    </dgm:pt>
    <dgm:pt modelId="{8675D5FC-DFC5-4480-8713-783EBE1B10A9}">
      <dgm:prSet phldrT="[Text]"/>
      <dgm:spPr/>
      <dgm:t>
        <a:bodyPr/>
        <a:lstStyle/>
        <a:p>
          <a:endParaRPr lang="en-US" dirty="0"/>
        </a:p>
      </dgm:t>
    </dgm:pt>
    <dgm:pt modelId="{AD0E62E5-4CF7-467E-AD80-555F7F0BE2E3}" type="parTrans" cxnId="{21DD5146-3A4E-4C50-BBCD-9CA5FEE050A6}">
      <dgm:prSet/>
      <dgm:spPr/>
      <dgm:t>
        <a:bodyPr/>
        <a:lstStyle/>
        <a:p>
          <a:endParaRPr lang="en-US"/>
        </a:p>
      </dgm:t>
    </dgm:pt>
    <dgm:pt modelId="{6134AEA4-E160-4A92-A12F-9495F7D7164E}" type="sibTrans" cxnId="{21DD5146-3A4E-4C50-BBCD-9CA5FEE050A6}">
      <dgm:prSet/>
      <dgm:spPr/>
      <dgm:t>
        <a:bodyPr/>
        <a:lstStyle/>
        <a:p>
          <a:endParaRPr lang="en-US"/>
        </a:p>
      </dgm:t>
    </dgm:pt>
    <dgm:pt modelId="{1A95594F-9CA4-477E-861D-5EDDE65740FE}">
      <dgm:prSet phldrT="[Text]"/>
      <dgm:spPr/>
      <dgm:t>
        <a:bodyPr/>
        <a:lstStyle/>
        <a:p>
          <a:endParaRPr lang="en-US" dirty="0"/>
        </a:p>
      </dgm:t>
    </dgm:pt>
    <dgm:pt modelId="{C1BB5A18-699F-4E65-A418-5613AB881616}" type="parTrans" cxnId="{7EDBFC47-15D7-4661-95A9-A7121BD020EA}">
      <dgm:prSet/>
      <dgm:spPr/>
      <dgm:t>
        <a:bodyPr/>
        <a:lstStyle/>
        <a:p>
          <a:endParaRPr lang="en-US"/>
        </a:p>
      </dgm:t>
    </dgm:pt>
    <dgm:pt modelId="{F15FC45A-CEF1-4ECC-B69E-B675CAAA5A7F}" type="sibTrans" cxnId="{7EDBFC47-15D7-4661-95A9-A7121BD020EA}">
      <dgm:prSet/>
      <dgm:spPr/>
      <dgm:t>
        <a:bodyPr/>
        <a:lstStyle/>
        <a:p>
          <a:endParaRPr lang="en-US"/>
        </a:p>
      </dgm:t>
    </dgm:pt>
    <dgm:pt modelId="{850B5CD1-274F-4252-B548-792BBD91EDFC}" type="pres">
      <dgm:prSet presAssocID="{09E2A319-078D-45AE-A444-DD3E13A78BB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C534EE35-DDE0-47EF-95F5-196A5D06212F}" type="pres">
      <dgm:prSet presAssocID="{6051F420-7997-4A56-8FDA-5F4565A22C67}" presName="Parent" presStyleLbl="node0" presStyleIdx="0" presStyleCnt="1" custScaleX="135637" custScaleY="83474" custLinFactX="48189" custLinFactNeighborX="100000" custLinFactNeighborY="97845">
        <dgm:presLayoutVars>
          <dgm:chMax val="6"/>
          <dgm:chPref val="6"/>
        </dgm:presLayoutVars>
      </dgm:prSet>
      <dgm:spPr/>
    </dgm:pt>
    <dgm:pt modelId="{901261BD-47D3-4EFA-8E9F-F7EDBDAFA1F9}" type="pres">
      <dgm:prSet presAssocID="{7D5D2659-DE0C-4691-BC65-F5741C870339}" presName="Accent1" presStyleCnt="0"/>
      <dgm:spPr/>
    </dgm:pt>
    <dgm:pt modelId="{0A4072A1-39B7-4C52-8925-716B6047B52B}" type="pres">
      <dgm:prSet presAssocID="{7D5D2659-DE0C-4691-BC65-F5741C870339}" presName="Accent" presStyleLbl="bgShp" presStyleIdx="0" presStyleCnt="6"/>
      <dgm:spPr/>
    </dgm:pt>
    <dgm:pt modelId="{2B61B604-824B-4628-ABE4-FDCD13959FB8}" type="pres">
      <dgm:prSet presAssocID="{7D5D2659-DE0C-4691-BC65-F5741C870339}" presName="Child1" presStyleLbl="node1" presStyleIdx="0" presStyleCnt="6" custScaleX="175752" custScaleY="141539" custLinFactY="100000" custLinFactNeighborX="2658" custLinFactNeighborY="137461">
        <dgm:presLayoutVars>
          <dgm:chMax val="0"/>
          <dgm:chPref val="0"/>
          <dgm:bulletEnabled val="1"/>
        </dgm:presLayoutVars>
      </dgm:prSet>
      <dgm:spPr/>
    </dgm:pt>
    <dgm:pt modelId="{56A7A0F7-6EC9-495C-A09F-F3B61C8482F7}" type="pres">
      <dgm:prSet presAssocID="{74943488-0E05-4D1A-987F-ED1FE8198480}" presName="Accent2" presStyleCnt="0"/>
      <dgm:spPr/>
    </dgm:pt>
    <dgm:pt modelId="{4209EC4A-0DBD-4A01-A428-64C45F964344}" type="pres">
      <dgm:prSet presAssocID="{74943488-0E05-4D1A-987F-ED1FE8198480}" presName="Accent" presStyleLbl="bgShp" presStyleIdx="1" presStyleCnt="6" custLinFactNeighborX="-7956" custLinFactNeighborY="-61554"/>
      <dgm:spPr>
        <a:noFill/>
      </dgm:spPr>
    </dgm:pt>
    <dgm:pt modelId="{CE43D3B9-CE84-4F37-9479-71FB5DA59CEE}" type="pres">
      <dgm:prSet presAssocID="{74943488-0E05-4D1A-987F-ED1FE8198480}" presName="Child2" presStyleLbl="node1" presStyleIdx="1" presStyleCnt="6" custScaleX="169184" custScaleY="117335" custLinFactNeighborX="83022" custLinFactNeighborY="-60980">
        <dgm:presLayoutVars>
          <dgm:chMax val="0"/>
          <dgm:chPref val="0"/>
          <dgm:bulletEnabled val="1"/>
        </dgm:presLayoutVars>
      </dgm:prSet>
      <dgm:spPr/>
    </dgm:pt>
    <dgm:pt modelId="{23AA39A3-CDC7-4D7F-83E4-3DF391E20B85}" type="pres">
      <dgm:prSet presAssocID="{5C9584F3-BD31-4B52-8CFD-10B4A2F429E1}" presName="Accent3" presStyleCnt="0"/>
      <dgm:spPr/>
    </dgm:pt>
    <dgm:pt modelId="{9346EC95-1214-47D5-B4FC-AF28889D6D35}" type="pres">
      <dgm:prSet presAssocID="{5C9584F3-BD31-4B52-8CFD-10B4A2F429E1}" presName="Accent" presStyleLbl="bgShp" presStyleIdx="2" presStyleCnt="6"/>
      <dgm:spPr>
        <a:noFill/>
      </dgm:spPr>
    </dgm:pt>
    <dgm:pt modelId="{E655C03F-8A13-4C3D-A44C-508F23891270}" type="pres">
      <dgm:prSet presAssocID="{5C9584F3-BD31-4B52-8CFD-10B4A2F429E1}" presName="Child3" presStyleLbl="node1" presStyleIdx="2" presStyleCnt="6" custScaleX="162036" custScaleY="119312" custLinFactNeighborX="87295" custLinFactNeighborY="-53794">
        <dgm:presLayoutVars>
          <dgm:chMax val="0"/>
          <dgm:chPref val="0"/>
          <dgm:bulletEnabled val="1"/>
        </dgm:presLayoutVars>
      </dgm:prSet>
      <dgm:spPr/>
    </dgm:pt>
    <dgm:pt modelId="{920F23B7-3C2C-432C-A45E-3B83264AA4B2}" type="pres">
      <dgm:prSet presAssocID="{D2838E39-8B55-42F8-8D49-CAA8DBC93417}" presName="Accent4" presStyleCnt="0"/>
      <dgm:spPr/>
    </dgm:pt>
    <dgm:pt modelId="{5A250E4E-0E99-4A65-82CE-5479F00B8635}" type="pres">
      <dgm:prSet presAssocID="{D2838E39-8B55-42F8-8D49-CAA8DBC93417}" presName="Accent" presStyleLbl="bgShp" presStyleIdx="3" presStyleCnt="6"/>
      <dgm:spPr>
        <a:noFill/>
      </dgm:spPr>
    </dgm:pt>
    <dgm:pt modelId="{479772B5-501B-4D7A-8713-F3272EE59C13}" type="pres">
      <dgm:prSet presAssocID="{D2838E39-8B55-42F8-8D49-CAA8DBC93417}" presName="Child4" presStyleLbl="node1" presStyleIdx="3" presStyleCnt="6" custScaleX="179534" custScaleY="116230" custLinFactX="-83966" custLinFactNeighborX="-100000" custLinFactNeighborY="-12104">
        <dgm:presLayoutVars>
          <dgm:chMax val="0"/>
          <dgm:chPref val="0"/>
          <dgm:bulletEnabled val="1"/>
        </dgm:presLayoutVars>
      </dgm:prSet>
      <dgm:spPr/>
    </dgm:pt>
    <dgm:pt modelId="{5CF5110C-9FDF-4379-B31D-FBF0F6C65630}" type="pres">
      <dgm:prSet presAssocID="{70B711F6-7B63-475E-85A9-8CC72F0E5F18}" presName="Accent5" presStyleCnt="0"/>
      <dgm:spPr/>
    </dgm:pt>
    <dgm:pt modelId="{16E54476-D316-4D63-A418-1713A94AEBA8}" type="pres">
      <dgm:prSet presAssocID="{70B711F6-7B63-475E-85A9-8CC72F0E5F18}" presName="Accent" presStyleLbl="bgShp" presStyleIdx="4" presStyleCnt="6"/>
      <dgm:spPr>
        <a:noFill/>
      </dgm:spPr>
    </dgm:pt>
    <dgm:pt modelId="{1956E325-9BE8-404A-9F28-7E5FADD6B162}" type="pres">
      <dgm:prSet presAssocID="{70B711F6-7B63-475E-85A9-8CC72F0E5F18}" presName="Child5" presStyleLbl="node1" presStyleIdx="4" presStyleCnt="6" custScaleX="180543" custScaleY="105080" custLinFactX="-2471" custLinFactNeighborX="-100000" custLinFactNeighborY="-55757">
        <dgm:presLayoutVars>
          <dgm:chMax val="0"/>
          <dgm:chPref val="0"/>
          <dgm:bulletEnabled val="1"/>
        </dgm:presLayoutVars>
      </dgm:prSet>
      <dgm:spPr/>
    </dgm:pt>
    <dgm:pt modelId="{9CCAE660-A798-4858-AA11-4192E28010B6}" type="pres">
      <dgm:prSet presAssocID="{75A47283-13ED-44D1-B2F4-4EBC207F4FF0}" presName="Accent6" presStyleCnt="0"/>
      <dgm:spPr/>
    </dgm:pt>
    <dgm:pt modelId="{9B0206B4-D8F8-4561-BA6A-624E83210598}" type="pres">
      <dgm:prSet presAssocID="{75A47283-13ED-44D1-B2F4-4EBC207F4FF0}" presName="Accent" presStyleLbl="bgShp" presStyleIdx="5" presStyleCnt="6" custScaleX="350687" custScaleY="221414" custLinFactX="290573" custLinFactY="100000" custLinFactNeighborX="300000" custLinFactNeighborY="139671"/>
      <dgm:spPr>
        <a:noFill/>
      </dgm:spPr>
    </dgm:pt>
    <dgm:pt modelId="{FBC5E240-EAE7-4BEF-9418-11FB4B9B8135}" type="pres">
      <dgm:prSet presAssocID="{75A47283-13ED-44D1-B2F4-4EBC207F4FF0}" presName="Child6" presStyleLbl="node1" presStyleIdx="5" presStyleCnt="6" custScaleX="186360" custScaleY="117840" custLinFactX="-17208" custLinFactNeighborX="-100000" custLinFactNeighborY="-51037">
        <dgm:presLayoutVars>
          <dgm:chMax val="0"/>
          <dgm:chPref val="0"/>
          <dgm:bulletEnabled val="1"/>
        </dgm:presLayoutVars>
      </dgm:prSet>
      <dgm:spPr/>
    </dgm:pt>
  </dgm:ptLst>
  <dgm:cxnLst>
    <dgm:cxn modelId="{29FFA912-344B-44F5-B674-ABAD11EBB27E}" type="presOf" srcId="{74943488-0E05-4D1A-987F-ED1FE8198480}" destId="{CE43D3B9-CE84-4F37-9479-71FB5DA59CEE}" srcOrd="0" destOrd="0" presId="urn:microsoft.com/office/officeart/2011/layout/HexagonRadial"/>
    <dgm:cxn modelId="{C1CA461D-CF0D-4F2E-96DF-699B3B0B3204}" type="presOf" srcId="{75A47283-13ED-44D1-B2F4-4EBC207F4FF0}" destId="{FBC5E240-EAE7-4BEF-9418-11FB4B9B8135}" srcOrd="0" destOrd="0" presId="urn:microsoft.com/office/officeart/2011/layout/HexagonRadial"/>
    <dgm:cxn modelId="{C83FA61D-B920-4842-B662-E63CD9D4ACE0}" srcId="{09E2A319-078D-45AE-A444-DD3E13A78BB5}" destId="{6051F420-7997-4A56-8FDA-5F4565A22C67}" srcOrd="0" destOrd="0" parTransId="{9C3DEBAB-BAE2-455F-BCF6-BF16E176D147}" sibTransId="{C4473BCD-A650-4B63-9518-AE4B2E62D69F}"/>
    <dgm:cxn modelId="{B06CA920-CD15-4DCD-BFE7-72DB171DA2F4}" srcId="{6051F420-7997-4A56-8FDA-5F4565A22C67}" destId="{645FAAB9-B1BD-4F79-B746-363FA902A97F}" srcOrd="8" destOrd="0" parTransId="{471FFB80-12E5-4AB1-98AA-57B95D637EBE}" sibTransId="{EBD5E4E2-65AF-4240-A5A4-A9D674B9A854}"/>
    <dgm:cxn modelId="{E0D62927-9368-45D7-B77B-351C345FFBFD}" srcId="{6051F420-7997-4A56-8FDA-5F4565A22C67}" destId="{5C9584F3-BD31-4B52-8CFD-10B4A2F429E1}" srcOrd="2" destOrd="0" parTransId="{4F677536-F0D9-4D22-9123-E8A66C2594D0}" sibTransId="{E7CCC109-E275-420C-8C01-2F36D30DE02B}"/>
    <dgm:cxn modelId="{47496C27-BF13-4946-B40A-86D61DF48C49}" type="presOf" srcId="{70B711F6-7B63-475E-85A9-8CC72F0E5F18}" destId="{1956E325-9BE8-404A-9F28-7E5FADD6B162}" srcOrd="0" destOrd="0" presId="urn:microsoft.com/office/officeart/2011/layout/HexagonRadial"/>
    <dgm:cxn modelId="{4B78F42A-FCE6-4937-B357-8327F7971CDE}" srcId="{6051F420-7997-4A56-8FDA-5F4565A22C67}" destId="{7D5D2659-DE0C-4691-BC65-F5741C870339}" srcOrd="0" destOrd="0" parTransId="{2896B86B-4F50-4492-BE93-30786B7116F0}" sibTransId="{97EBE3B0-9573-4A11-A812-E0E3409AF3F4}"/>
    <dgm:cxn modelId="{26CC4A5F-3638-4E04-A58E-C1F19CD2258E}" type="presOf" srcId="{5C9584F3-BD31-4B52-8CFD-10B4A2F429E1}" destId="{E655C03F-8A13-4C3D-A44C-508F23891270}" srcOrd="0" destOrd="0" presId="urn:microsoft.com/office/officeart/2011/layout/HexagonRadial"/>
    <dgm:cxn modelId="{21DD5146-3A4E-4C50-BBCD-9CA5FEE050A6}" srcId="{6051F420-7997-4A56-8FDA-5F4565A22C67}" destId="{8675D5FC-DFC5-4480-8713-783EBE1B10A9}" srcOrd="7" destOrd="0" parTransId="{AD0E62E5-4CF7-467E-AD80-555F7F0BE2E3}" sibTransId="{6134AEA4-E160-4A92-A12F-9495F7D7164E}"/>
    <dgm:cxn modelId="{C74ECD46-11D8-4968-8629-5AB044E618B1}" type="presOf" srcId="{09E2A319-078D-45AE-A444-DD3E13A78BB5}" destId="{850B5CD1-274F-4252-B548-792BBD91EDFC}" srcOrd="0" destOrd="0" presId="urn:microsoft.com/office/officeart/2011/layout/HexagonRadial"/>
    <dgm:cxn modelId="{7EDBFC47-15D7-4661-95A9-A7121BD020EA}" srcId="{6051F420-7997-4A56-8FDA-5F4565A22C67}" destId="{1A95594F-9CA4-477E-861D-5EDDE65740FE}" srcOrd="6" destOrd="0" parTransId="{C1BB5A18-699F-4E65-A418-5613AB881616}" sibTransId="{F15FC45A-CEF1-4ECC-B69E-B675CAAA5A7F}"/>
    <dgm:cxn modelId="{569F1969-EC06-4DE2-9BEB-EE5C61C86E6D}" srcId="{09E2A319-078D-45AE-A444-DD3E13A78BB5}" destId="{26B3D1F0-A402-42F7-BC45-EB174B1CE399}" srcOrd="2" destOrd="0" parTransId="{4AF0E696-BEC1-4494-A0C5-C6C3965EFE0E}" sibTransId="{69476800-4CB9-43BF-89BE-B3F4E06558DD}"/>
    <dgm:cxn modelId="{931E476D-820F-4F39-899C-5961D060EA00}" type="presOf" srcId="{D2838E39-8B55-42F8-8D49-CAA8DBC93417}" destId="{479772B5-501B-4D7A-8713-F3272EE59C13}" srcOrd="0" destOrd="0" presId="urn:microsoft.com/office/officeart/2011/layout/HexagonRadial"/>
    <dgm:cxn modelId="{EA7EAA70-A64A-4FD5-A2EC-6EFF9717465C}" type="presOf" srcId="{6051F420-7997-4A56-8FDA-5F4565A22C67}" destId="{C534EE35-DDE0-47EF-95F5-196A5D06212F}" srcOrd="0" destOrd="0" presId="urn:microsoft.com/office/officeart/2011/layout/HexagonRadial"/>
    <dgm:cxn modelId="{3DC02D88-6989-44CC-A4EA-708F4A2AFF1F}" srcId="{09E2A319-078D-45AE-A444-DD3E13A78BB5}" destId="{9116324D-6569-4D93-8844-A748DBAF86B3}" srcOrd="3" destOrd="0" parTransId="{CD3BA4F3-BE48-469D-9011-01E5F85B5C9A}" sibTransId="{5D5D95BA-DC09-45E5-A494-755EDF62156C}"/>
    <dgm:cxn modelId="{58DD209B-F4DB-42F7-85A9-D563F742A24E}" srcId="{6051F420-7997-4A56-8FDA-5F4565A22C67}" destId="{40351A4E-8EA2-4494-B05C-4D872E2B81A8}" srcOrd="9" destOrd="0" parTransId="{97853AFA-CFA1-49E4-A384-15A86366F33A}" sibTransId="{64A968C9-C493-4948-8957-69F0AF79E787}"/>
    <dgm:cxn modelId="{5685CE9F-EC8B-4AB4-88BF-21C69F681344}" srcId="{6051F420-7997-4A56-8FDA-5F4565A22C67}" destId="{75A47283-13ED-44D1-B2F4-4EBC207F4FF0}" srcOrd="5" destOrd="0" parTransId="{62EA49A7-20C9-4863-9633-9597E3897C25}" sibTransId="{D2BDA7D4-4A6E-45B0-BA3A-CADF9DAE209C}"/>
    <dgm:cxn modelId="{E034C9A6-1442-4185-8658-F25F8BA200DD}" srcId="{6051F420-7997-4A56-8FDA-5F4565A22C67}" destId="{D2838E39-8B55-42F8-8D49-CAA8DBC93417}" srcOrd="3" destOrd="0" parTransId="{7333DFF4-1F32-4F82-BD05-8B32F407863F}" sibTransId="{677BDD28-9BAE-49B7-B2EC-DED5A1F0142A}"/>
    <dgm:cxn modelId="{66B72AA9-B9AE-4846-96BE-BE1BBBE60D37}" srcId="{09E2A319-078D-45AE-A444-DD3E13A78BB5}" destId="{7099384F-4013-477B-91BA-E70AD42D0044}" srcOrd="1" destOrd="0" parTransId="{B78A78A5-5FC5-44F2-A1C7-88CDA3DAE708}" sibTransId="{C20C7440-24A7-4880-AB2E-8A5A0AB35F57}"/>
    <dgm:cxn modelId="{848342CA-DD81-4CD5-8102-3CFAD9818D0F}" srcId="{6051F420-7997-4A56-8FDA-5F4565A22C67}" destId="{74943488-0E05-4D1A-987F-ED1FE8198480}" srcOrd="1" destOrd="0" parTransId="{F20A1273-0F97-4644-B631-2D8B0248C3D8}" sibTransId="{569DC849-C906-4EF0-B16A-ACA103E0B3A4}"/>
    <dgm:cxn modelId="{4A8703D9-FC9F-4878-970D-56D7BB60E57A}" srcId="{6051F420-7997-4A56-8FDA-5F4565A22C67}" destId="{70B711F6-7B63-475E-85A9-8CC72F0E5F18}" srcOrd="4" destOrd="0" parTransId="{573C2331-E692-4E12-AD63-7E1AC2BB4C34}" sibTransId="{78E53742-8516-4F2E-ADBF-ECA4CA0A9F72}"/>
    <dgm:cxn modelId="{9AE661F1-E2C1-4EA6-92A9-B06E4A589AA3}" type="presOf" srcId="{7D5D2659-DE0C-4691-BC65-F5741C870339}" destId="{2B61B604-824B-4628-ABE4-FDCD13959FB8}" srcOrd="0" destOrd="0" presId="urn:microsoft.com/office/officeart/2011/layout/HexagonRadial"/>
    <dgm:cxn modelId="{876213F5-8DB4-4C9C-9C1B-2C0502D19B6C}" srcId="{6051F420-7997-4A56-8FDA-5F4565A22C67}" destId="{D344E5C0-C352-4D30-BC2F-C26F2B43E34E}" srcOrd="10" destOrd="0" parTransId="{5C6BCB56-1A82-4782-B08B-19E8D8737350}" sibTransId="{5B9D34AB-6B26-480D-9168-F04FC8ACE302}"/>
    <dgm:cxn modelId="{CEE70F94-97A2-4D61-839F-C6D0CDC99312}" type="presParOf" srcId="{850B5CD1-274F-4252-B548-792BBD91EDFC}" destId="{C534EE35-DDE0-47EF-95F5-196A5D06212F}" srcOrd="0" destOrd="0" presId="urn:microsoft.com/office/officeart/2011/layout/HexagonRadial"/>
    <dgm:cxn modelId="{48CC1447-8AE0-4FEF-A852-D68B0F3273EF}" type="presParOf" srcId="{850B5CD1-274F-4252-B548-792BBD91EDFC}" destId="{901261BD-47D3-4EFA-8E9F-F7EDBDAFA1F9}" srcOrd="1" destOrd="0" presId="urn:microsoft.com/office/officeart/2011/layout/HexagonRadial"/>
    <dgm:cxn modelId="{1CCD652D-4FCD-4703-BB58-6DC294AE4578}" type="presParOf" srcId="{901261BD-47D3-4EFA-8E9F-F7EDBDAFA1F9}" destId="{0A4072A1-39B7-4C52-8925-716B6047B52B}" srcOrd="0" destOrd="0" presId="urn:microsoft.com/office/officeart/2011/layout/HexagonRadial"/>
    <dgm:cxn modelId="{99911B17-7FDC-4D74-96A8-E13635654C26}" type="presParOf" srcId="{850B5CD1-274F-4252-B548-792BBD91EDFC}" destId="{2B61B604-824B-4628-ABE4-FDCD13959FB8}" srcOrd="2" destOrd="0" presId="urn:microsoft.com/office/officeart/2011/layout/HexagonRadial"/>
    <dgm:cxn modelId="{49ACDA35-9485-4B5B-9C51-ED888C17A8F4}" type="presParOf" srcId="{850B5CD1-274F-4252-B548-792BBD91EDFC}" destId="{56A7A0F7-6EC9-495C-A09F-F3B61C8482F7}" srcOrd="3" destOrd="0" presId="urn:microsoft.com/office/officeart/2011/layout/HexagonRadial"/>
    <dgm:cxn modelId="{C9538C6F-B378-4004-AD5B-7A7844B08CA8}" type="presParOf" srcId="{56A7A0F7-6EC9-495C-A09F-F3B61C8482F7}" destId="{4209EC4A-0DBD-4A01-A428-64C45F964344}" srcOrd="0" destOrd="0" presId="urn:microsoft.com/office/officeart/2011/layout/HexagonRadial"/>
    <dgm:cxn modelId="{9A96B9CC-5189-403A-98BB-042B68F5CE71}" type="presParOf" srcId="{850B5CD1-274F-4252-B548-792BBD91EDFC}" destId="{CE43D3B9-CE84-4F37-9479-71FB5DA59CEE}" srcOrd="4" destOrd="0" presId="urn:microsoft.com/office/officeart/2011/layout/HexagonRadial"/>
    <dgm:cxn modelId="{F5AE7B1F-7B47-4507-A09C-9F7EA3ECED92}" type="presParOf" srcId="{850B5CD1-274F-4252-B548-792BBD91EDFC}" destId="{23AA39A3-CDC7-4D7F-83E4-3DF391E20B85}" srcOrd="5" destOrd="0" presId="urn:microsoft.com/office/officeart/2011/layout/HexagonRadial"/>
    <dgm:cxn modelId="{09C2580F-97DA-4B4D-BB3B-CE72991FF241}" type="presParOf" srcId="{23AA39A3-CDC7-4D7F-83E4-3DF391E20B85}" destId="{9346EC95-1214-47D5-B4FC-AF28889D6D35}" srcOrd="0" destOrd="0" presId="urn:microsoft.com/office/officeart/2011/layout/HexagonRadial"/>
    <dgm:cxn modelId="{8B59B30B-AB4E-4D5B-A91C-6B79E4C2AD55}" type="presParOf" srcId="{850B5CD1-274F-4252-B548-792BBD91EDFC}" destId="{E655C03F-8A13-4C3D-A44C-508F23891270}" srcOrd="6" destOrd="0" presId="urn:microsoft.com/office/officeart/2011/layout/HexagonRadial"/>
    <dgm:cxn modelId="{F3CB00A7-10E0-4FB8-9CEE-AB85231F9460}" type="presParOf" srcId="{850B5CD1-274F-4252-B548-792BBD91EDFC}" destId="{920F23B7-3C2C-432C-A45E-3B83264AA4B2}" srcOrd="7" destOrd="0" presId="urn:microsoft.com/office/officeart/2011/layout/HexagonRadial"/>
    <dgm:cxn modelId="{0C58BCF9-FA6C-4F4B-87F3-FD6E35B824FF}" type="presParOf" srcId="{920F23B7-3C2C-432C-A45E-3B83264AA4B2}" destId="{5A250E4E-0E99-4A65-82CE-5479F00B8635}" srcOrd="0" destOrd="0" presId="urn:microsoft.com/office/officeart/2011/layout/HexagonRadial"/>
    <dgm:cxn modelId="{E538D755-A59B-4F1E-913D-463E3438345B}" type="presParOf" srcId="{850B5CD1-274F-4252-B548-792BBD91EDFC}" destId="{479772B5-501B-4D7A-8713-F3272EE59C13}" srcOrd="8" destOrd="0" presId="urn:microsoft.com/office/officeart/2011/layout/HexagonRadial"/>
    <dgm:cxn modelId="{C485B449-57EE-4E23-A732-9D80BC00F479}" type="presParOf" srcId="{850B5CD1-274F-4252-B548-792BBD91EDFC}" destId="{5CF5110C-9FDF-4379-B31D-FBF0F6C65630}" srcOrd="9" destOrd="0" presId="urn:microsoft.com/office/officeart/2011/layout/HexagonRadial"/>
    <dgm:cxn modelId="{F99B26A1-8CDF-484A-BD1C-06A38EA88722}" type="presParOf" srcId="{5CF5110C-9FDF-4379-B31D-FBF0F6C65630}" destId="{16E54476-D316-4D63-A418-1713A94AEBA8}" srcOrd="0" destOrd="0" presId="urn:microsoft.com/office/officeart/2011/layout/HexagonRadial"/>
    <dgm:cxn modelId="{57B4483F-DD18-4588-8F93-7097E041AC49}" type="presParOf" srcId="{850B5CD1-274F-4252-B548-792BBD91EDFC}" destId="{1956E325-9BE8-404A-9F28-7E5FADD6B162}" srcOrd="10" destOrd="0" presId="urn:microsoft.com/office/officeart/2011/layout/HexagonRadial"/>
    <dgm:cxn modelId="{52DC691D-E582-47C7-AAC8-A8AC848F7777}" type="presParOf" srcId="{850B5CD1-274F-4252-B548-792BBD91EDFC}" destId="{9CCAE660-A798-4858-AA11-4192E28010B6}" srcOrd="11" destOrd="0" presId="urn:microsoft.com/office/officeart/2011/layout/HexagonRadial"/>
    <dgm:cxn modelId="{41D8AFAC-4A93-45EA-B97B-C523E9CE2DA7}" type="presParOf" srcId="{9CCAE660-A798-4858-AA11-4192E28010B6}" destId="{9B0206B4-D8F8-4561-BA6A-624E83210598}" srcOrd="0" destOrd="0" presId="urn:microsoft.com/office/officeart/2011/layout/HexagonRadial"/>
    <dgm:cxn modelId="{992F8264-1C86-4C32-9403-4DA06BF8D4B6}" type="presParOf" srcId="{850B5CD1-274F-4252-B548-792BBD91EDFC}" destId="{FBC5E240-EAE7-4BEF-9418-11FB4B9B8135}" srcOrd="12" destOrd="0" presId="urn:microsoft.com/office/officeart/2011/layout/HexagonRadial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34EE35-DDE0-47EF-95F5-196A5D06212F}">
      <dsp:nvSpPr>
        <dsp:cNvPr id="0" name=""/>
        <dsp:cNvSpPr/>
      </dsp:nvSpPr>
      <dsp:spPr>
        <a:xfrm>
          <a:off x="8413554" y="4699615"/>
          <a:ext cx="3747669" cy="1995128"/>
        </a:xfrm>
        <a:prstGeom prst="hexagon">
          <a:avLst>
            <a:gd name="adj" fmla="val 28570"/>
            <a:gd name="vf" fmla="val 115470"/>
          </a:avLst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5000" kern="1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5000" kern="1200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915862" y="4967026"/>
        <a:ext cx="2743053" cy="1460306"/>
      </dsp:txXfrm>
    </dsp:sp>
    <dsp:sp modelId="{4209EC4A-0DBD-4A01-A428-64C45F964344}">
      <dsp:nvSpPr>
        <dsp:cNvPr id="0" name=""/>
        <dsp:cNvSpPr/>
      </dsp:nvSpPr>
      <dsp:spPr>
        <a:xfrm>
          <a:off x="6458637" y="467098"/>
          <a:ext cx="1042477" cy="898232"/>
        </a:xfrm>
        <a:prstGeom prst="hexagon">
          <a:avLst>
            <a:gd name="adj" fmla="val 28900"/>
            <a:gd name="vf" fmla="val 11547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61B604-824B-4628-ABE4-FDCD13959FB8}">
      <dsp:nvSpPr>
        <dsp:cNvPr id="0" name=""/>
        <dsp:cNvSpPr/>
      </dsp:nvSpPr>
      <dsp:spPr>
        <a:xfrm>
          <a:off x="4268481" y="4502875"/>
          <a:ext cx="3979501" cy="2235549"/>
        </a:xfrm>
        <a:prstGeom prst="hexagon">
          <a:avLst>
            <a:gd name="adj" fmla="val 28570"/>
            <a:gd name="vf" fmla="val 115470"/>
          </a:avLst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n-IN" sz="2300" kern="1200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n-IN" sz="2300" kern="1200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n-IN" sz="2300" kern="1200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660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শরীর পাক </a:t>
          </a:r>
          <a:endParaRPr lang="en-US" sz="66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13005" y="4808770"/>
        <a:ext cx="2890453" cy="1623759"/>
      </dsp:txXfrm>
    </dsp:sp>
    <dsp:sp modelId="{9346EC95-1214-47D5-B4FC-AF28889D6D35}">
      <dsp:nvSpPr>
        <dsp:cNvPr id="0" name=""/>
        <dsp:cNvSpPr/>
      </dsp:nvSpPr>
      <dsp:spPr>
        <a:xfrm>
          <a:off x="7758229" y="2699212"/>
          <a:ext cx="1042477" cy="898232"/>
        </a:xfrm>
        <a:prstGeom prst="hexagon">
          <a:avLst>
            <a:gd name="adj" fmla="val 28900"/>
            <a:gd name="vf" fmla="val 11547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43D3B9-CE84-4F37-9479-71FB5DA59CEE}">
      <dsp:nvSpPr>
        <dsp:cNvPr id="0" name=""/>
        <dsp:cNvSpPr/>
      </dsp:nvSpPr>
      <dsp:spPr>
        <a:xfrm>
          <a:off x="8239098" y="0"/>
          <a:ext cx="3830783" cy="2298428"/>
        </a:xfrm>
        <a:prstGeom prst="hexagon">
          <a:avLst>
            <a:gd name="adj" fmla="val 28570"/>
            <a:gd name="vf" fmla="val 115470"/>
          </a:avLst>
        </a:prstGeom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720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ওয়াক্ত হওয়া </a:t>
          </a:r>
          <a:endParaRPr lang="en-US" sz="72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777217" y="322865"/>
        <a:ext cx="2754545" cy="1652698"/>
      </dsp:txXfrm>
    </dsp:sp>
    <dsp:sp modelId="{5A250E4E-0E99-4A65-82CE-5479F00B8635}">
      <dsp:nvSpPr>
        <dsp:cNvPr id="0" name=""/>
        <dsp:cNvSpPr/>
      </dsp:nvSpPr>
      <dsp:spPr>
        <a:xfrm>
          <a:off x="6913064" y="4594731"/>
          <a:ext cx="1042477" cy="898232"/>
        </a:xfrm>
        <a:prstGeom prst="hexagon">
          <a:avLst>
            <a:gd name="adj" fmla="val 28900"/>
            <a:gd name="vf" fmla="val 11547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55C03F-8A13-4C3D-A44C-508F23891270}">
      <dsp:nvSpPr>
        <dsp:cNvPr id="0" name=""/>
        <dsp:cNvSpPr/>
      </dsp:nvSpPr>
      <dsp:spPr>
        <a:xfrm>
          <a:off x="8416775" y="2320181"/>
          <a:ext cx="3668933" cy="2337155"/>
        </a:xfrm>
        <a:prstGeom prst="hexagon">
          <a:avLst>
            <a:gd name="adj" fmla="val 28570"/>
            <a:gd name="vf" fmla="val 115470"/>
          </a:avLst>
        </a:prstGeom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900" kern="1200" dirty="0">
              <a:latin typeface="NikoshBAN" panose="02000000000000000000" pitchFamily="2" charset="0"/>
              <a:cs typeface="NikoshBAN" panose="02000000000000000000" pitchFamily="2" charset="0"/>
            </a:rPr>
            <a:t>কিবলা মুখি হওয়া </a:t>
          </a:r>
          <a:endParaRPr lang="en-US" sz="49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945094" y="2656727"/>
        <a:ext cx="2612295" cy="1664063"/>
      </dsp:txXfrm>
    </dsp:sp>
    <dsp:sp modelId="{16E54476-D316-4D63-A418-1713A94AEBA8}">
      <dsp:nvSpPr>
        <dsp:cNvPr id="0" name=""/>
        <dsp:cNvSpPr/>
      </dsp:nvSpPr>
      <dsp:spPr>
        <a:xfrm>
          <a:off x="4816540" y="4791493"/>
          <a:ext cx="1042477" cy="898232"/>
        </a:xfrm>
        <a:prstGeom prst="hexagon">
          <a:avLst>
            <a:gd name="adj" fmla="val 28900"/>
            <a:gd name="vf" fmla="val 11547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9772B5-501B-4D7A-8713-F3272EE59C13}">
      <dsp:nvSpPr>
        <dsp:cNvPr id="0" name=""/>
        <dsp:cNvSpPr/>
      </dsp:nvSpPr>
      <dsp:spPr>
        <a:xfrm>
          <a:off x="0" y="4499775"/>
          <a:ext cx="4065135" cy="2276783"/>
        </a:xfrm>
        <a:prstGeom prst="hexagon">
          <a:avLst>
            <a:gd name="adj" fmla="val 28570"/>
            <a:gd name="vf" fmla="val 115470"/>
          </a:avLst>
        </a:prstGeom>
        <a:blipFill dpi="0" rotWithShape="0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80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সতর ঢাকা </a:t>
          </a:r>
          <a:endParaRPr lang="en-US" sz="48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5587" y="4810946"/>
        <a:ext cx="2953961" cy="1654441"/>
      </dsp:txXfrm>
    </dsp:sp>
    <dsp:sp modelId="{9B0206B4-D8F8-4561-BA6A-624E83210598}">
      <dsp:nvSpPr>
        <dsp:cNvPr id="0" name=""/>
        <dsp:cNvSpPr/>
      </dsp:nvSpPr>
      <dsp:spPr>
        <a:xfrm>
          <a:off x="8429876" y="4720463"/>
          <a:ext cx="3655832" cy="1988811"/>
        </a:xfrm>
        <a:prstGeom prst="hexagon">
          <a:avLst>
            <a:gd name="adj" fmla="val 28900"/>
            <a:gd name="vf" fmla="val 11547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56E325-9BE8-404A-9F28-7E5FADD6B162}">
      <dsp:nvSpPr>
        <dsp:cNvPr id="0" name=""/>
        <dsp:cNvSpPr/>
      </dsp:nvSpPr>
      <dsp:spPr>
        <a:xfrm>
          <a:off x="0" y="2422469"/>
          <a:ext cx="4087982" cy="2058370"/>
        </a:xfrm>
        <a:prstGeom prst="hexagon">
          <a:avLst>
            <a:gd name="adj" fmla="val 28570"/>
            <a:gd name="vf" fmla="val 115470"/>
          </a:avLst>
        </a:prstGeom>
        <a:blipFill dpi="0" rotWithShape="0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8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জায়গা পাক </a:t>
          </a:r>
          <a:endParaRPr lang="en-US" sz="4800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6691" y="2692702"/>
        <a:ext cx="3014600" cy="1517904"/>
      </dsp:txXfrm>
    </dsp:sp>
    <dsp:sp modelId="{FBC5E240-EAE7-4BEF-9418-11FB4B9B8135}">
      <dsp:nvSpPr>
        <dsp:cNvPr id="0" name=""/>
        <dsp:cNvSpPr/>
      </dsp:nvSpPr>
      <dsp:spPr>
        <a:xfrm>
          <a:off x="0" y="17352"/>
          <a:ext cx="4219695" cy="2308320"/>
        </a:xfrm>
        <a:prstGeom prst="hexagon">
          <a:avLst>
            <a:gd name="adj" fmla="val 28570"/>
            <a:gd name="vf" fmla="val 115470"/>
          </a:avLst>
        </a:prstGeom>
        <a:blipFill dpi="0" rotWithShape="0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n-IN" sz="6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6600" kern="1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কাপড় পাক </a:t>
          </a:r>
          <a:endParaRPr lang="en-US" sz="6600" kern="1200" dirty="0">
            <a:solidFill>
              <a:srgbClr val="0070C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71470" y="329966"/>
        <a:ext cx="3076755" cy="16830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34EE35-DDE0-47EF-95F5-196A5D06212F}">
      <dsp:nvSpPr>
        <dsp:cNvPr id="0" name=""/>
        <dsp:cNvSpPr/>
      </dsp:nvSpPr>
      <dsp:spPr>
        <a:xfrm>
          <a:off x="8413554" y="4743296"/>
          <a:ext cx="3747669" cy="1995128"/>
        </a:xfrm>
        <a:prstGeom prst="hexagon">
          <a:avLst>
            <a:gd name="adj" fmla="val 28570"/>
            <a:gd name="vf" fmla="val 115470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5100" kern="1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শেষ বৈঠক </a:t>
          </a:r>
          <a:endParaRPr lang="en-US" sz="5100" kern="1200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915862" y="5010707"/>
        <a:ext cx="2743053" cy="1460306"/>
      </dsp:txXfrm>
    </dsp:sp>
    <dsp:sp modelId="{4209EC4A-0DBD-4A01-A428-64C45F964344}">
      <dsp:nvSpPr>
        <dsp:cNvPr id="0" name=""/>
        <dsp:cNvSpPr/>
      </dsp:nvSpPr>
      <dsp:spPr>
        <a:xfrm>
          <a:off x="6458637" y="601349"/>
          <a:ext cx="1042477" cy="898232"/>
        </a:xfrm>
        <a:prstGeom prst="hexagon">
          <a:avLst>
            <a:gd name="adj" fmla="val 28900"/>
            <a:gd name="vf" fmla="val 11547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61B604-824B-4628-ABE4-FDCD13959FB8}">
      <dsp:nvSpPr>
        <dsp:cNvPr id="0" name=""/>
        <dsp:cNvSpPr/>
      </dsp:nvSpPr>
      <dsp:spPr>
        <a:xfrm>
          <a:off x="4268481" y="3965873"/>
          <a:ext cx="3979501" cy="2772551"/>
        </a:xfrm>
        <a:prstGeom prst="hexagon">
          <a:avLst>
            <a:gd name="adj" fmla="val 28570"/>
            <a:gd name="vf" fmla="val 115470"/>
          </a:avLst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n-IN" sz="2300" kern="1200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তাকবিরে</a:t>
          </a:r>
          <a:r>
            <a:rPr lang="bn-IN" sz="3600" kern="1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তাহারিমা</a:t>
          </a:r>
          <a:r>
            <a:rPr lang="en-US" sz="3600" kern="1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6000" kern="1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64145" y="4380877"/>
        <a:ext cx="2788173" cy="1942543"/>
      </dsp:txXfrm>
    </dsp:sp>
    <dsp:sp modelId="{9346EC95-1214-47D5-B4FC-AF28889D6D35}">
      <dsp:nvSpPr>
        <dsp:cNvPr id="0" name=""/>
        <dsp:cNvSpPr/>
      </dsp:nvSpPr>
      <dsp:spPr>
        <a:xfrm>
          <a:off x="7758229" y="2833462"/>
          <a:ext cx="1042477" cy="898232"/>
        </a:xfrm>
        <a:prstGeom prst="hexagon">
          <a:avLst>
            <a:gd name="adj" fmla="val 28900"/>
            <a:gd name="vf" fmla="val 11547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43D3B9-CE84-4F37-9479-71FB5DA59CEE}">
      <dsp:nvSpPr>
        <dsp:cNvPr id="0" name=""/>
        <dsp:cNvSpPr/>
      </dsp:nvSpPr>
      <dsp:spPr>
        <a:xfrm>
          <a:off x="8239098" y="0"/>
          <a:ext cx="3830783" cy="2298428"/>
        </a:xfrm>
        <a:prstGeom prst="hexagon">
          <a:avLst>
            <a:gd name="adj" fmla="val 28570"/>
            <a:gd name="vf" fmla="val 115470"/>
          </a:avLst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540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কিয়াম করা </a:t>
          </a:r>
          <a:endParaRPr lang="en-US" sz="54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777217" y="322865"/>
        <a:ext cx="2754545" cy="1652698"/>
      </dsp:txXfrm>
    </dsp:sp>
    <dsp:sp modelId="{5A250E4E-0E99-4A65-82CE-5479F00B8635}">
      <dsp:nvSpPr>
        <dsp:cNvPr id="0" name=""/>
        <dsp:cNvSpPr/>
      </dsp:nvSpPr>
      <dsp:spPr>
        <a:xfrm>
          <a:off x="6913064" y="4728981"/>
          <a:ext cx="1042477" cy="898232"/>
        </a:xfrm>
        <a:prstGeom prst="hexagon">
          <a:avLst>
            <a:gd name="adj" fmla="val 28900"/>
            <a:gd name="vf" fmla="val 11547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55C03F-8A13-4C3D-A44C-508F23891270}">
      <dsp:nvSpPr>
        <dsp:cNvPr id="0" name=""/>
        <dsp:cNvSpPr/>
      </dsp:nvSpPr>
      <dsp:spPr>
        <a:xfrm>
          <a:off x="8416775" y="2454431"/>
          <a:ext cx="3668933" cy="2337155"/>
        </a:xfrm>
        <a:prstGeom prst="hexagon">
          <a:avLst>
            <a:gd name="adj" fmla="val 28570"/>
            <a:gd name="vf" fmla="val 115470"/>
          </a:avLst>
        </a:prstGeom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n-IN" sz="44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800" kern="1200" dirty="0">
              <a:latin typeface="NikoshBAN" panose="02000000000000000000" pitchFamily="2" charset="0"/>
              <a:cs typeface="NikoshBAN" panose="02000000000000000000" pitchFamily="2" charset="0"/>
            </a:rPr>
            <a:t>কিরাত পড়া  </a:t>
          </a:r>
          <a:endParaRPr lang="en-US" sz="4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945094" y="2790977"/>
        <a:ext cx="2612295" cy="1664063"/>
      </dsp:txXfrm>
    </dsp:sp>
    <dsp:sp modelId="{16E54476-D316-4D63-A418-1713A94AEBA8}">
      <dsp:nvSpPr>
        <dsp:cNvPr id="0" name=""/>
        <dsp:cNvSpPr/>
      </dsp:nvSpPr>
      <dsp:spPr>
        <a:xfrm>
          <a:off x="4816540" y="4925743"/>
          <a:ext cx="1042477" cy="898232"/>
        </a:xfrm>
        <a:prstGeom prst="hexagon">
          <a:avLst>
            <a:gd name="adj" fmla="val 28900"/>
            <a:gd name="vf" fmla="val 11547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9772B5-501B-4D7A-8713-F3272EE59C13}">
      <dsp:nvSpPr>
        <dsp:cNvPr id="0" name=""/>
        <dsp:cNvSpPr/>
      </dsp:nvSpPr>
      <dsp:spPr>
        <a:xfrm>
          <a:off x="0" y="4507444"/>
          <a:ext cx="4065135" cy="2276783"/>
        </a:xfrm>
        <a:prstGeom prst="hexagon">
          <a:avLst>
            <a:gd name="adj" fmla="val 28570"/>
            <a:gd name="vf" fmla="val 115470"/>
          </a:avLst>
        </a:prstGeom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510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রুকু করা </a:t>
          </a:r>
          <a:endParaRPr lang="en-US" sz="51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5587" y="4818615"/>
        <a:ext cx="2953961" cy="1654441"/>
      </dsp:txXfrm>
    </dsp:sp>
    <dsp:sp modelId="{9B0206B4-D8F8-4561-BA6A-624E83210598}">
      <dsp:nvSpPr>
        <dsp:cNvPr id="0" name=""/>
        <dsp:cNvSpPr/>
      </dsp:nvSpPr>
      <dsp:spPr>
        <a:xfrm>
          <a:off x="8429876" y="4749613"/>
          <a:ext cx="3655832" cy="1988811"/>
        </a:xfrm>
        <a:prstGeom prst="hexagon">
          <a:avLst>
            <a:gd name="adj" fmla="val 28900"/>
            <a:gd name="vf" fmla="val 11547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56E325-9BE8-404A-9F28-7E5FADD6B162}">
      <dsp:nvSpPr>
        <dsp:cNvPr id="0" name=""/>
        <dsp:cNvSpPr/>
      </dsp:nvSpPr>
      <dsp:spPr>
        <a:xfrm>
          <a:off x="0" y="2556719"/>
          <a:ext cx="4087982" cy="2058370"/>
        </a:xfrm>
        <a:prstGeom prst="hexagon">
          <a:avLst>
            <a:gd name="adj" fmla="val 28570"/>
            <a:gd name="vf" fmla="val 115470"/>
          </a:avLst>
        </a:prstGeom>
        <a:blipFill dpi="0" rotWithShape="1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5000" kern="1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সিজদাহ করা  </a:t>
          </a:r>
          <a:endParaRPr lang="en-US" sz="5000" kern="1200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6691" y="2826952"/>
        <a:ext cx="3014600" cy="1517904"/>
      </dsp:txXfrm>
    </dsp:sp>
    <dsp:sp modelId="{FBC5E240-EAE7-4BEF-9418-11FB4B9B8135}">
      <dsp:nvSpPr>
        <dsp:cNvPr id="0" name=""/>
        <dsp:cNvSpPr/>
      </dsp:nvSpPr>
      <dsp:spPr>
        <a:xfrm>
          <a:off x="0" y="151603"/>
          <a:ext cx="4219695" cy="2308320"/>
        </a:xfrm>
        <a:prstGeom prst="hexagon">
          <a:avLst>
            <a:gd name="adj" fmla="val 28570"/>
            <a:gd name="vf" fmla="val 115470"/>
          </a:avLst>
        </a:prstGeom>
        <a:blipFill dpi="0" rotWithShape="0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n-IN" sz="6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400" kern="1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সালামের মাধ্যমে শেষ করা  </a:t>
          </a:r>
          <a:endParaRPr lang="en-US" sz="4400" kern="1200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71470" y="464217"/>
        <a:ext cx="3076755" cy="1683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F12F35-133C-4511-86E2-CA7C45B09572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5DD99D-03D2-4EBC-B663-C16A5CCC5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450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5000" y="1163638"/>
            <a:ext cx="5588000" cy="3143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7BDB-3B31-4FC9-A157-42A1CD24DC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7404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শিক্ষার্থীরা যে </a:t>
            </a:r>
            <a:r>
              <a:rPr lang="bn-BD" sz="12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Op</a:t>
            </a:r>
            <a:r>
              <a:rPr lang="en-US" sz="12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tion</a:t>
            </a:r>
            <a:r>
              <a:rPr lang="en-US" sz="12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bn-B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টি উত্তর দেবে সেই </a:t>
            </a:r>
            <a:r>
              <a:rPr lang="bn-BD" sz="12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Op</a:t>
            </a:r>
            <a:r>
              <a:rPr lang="en-US" sz="12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tion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এর উপর ক্লিক করতে হবে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44165-83D0-49E0-8603-2128010FE9E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59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5000" y="1163638"/>
            <a:ext cx="5588000" cy="3143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7BDB-3B31-4FC9-A157-42A1CD24DC2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224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5000" y="1163638"/>
            <a:ext cx="5588000" cy="3143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7BDB-3B31-4FC9-A157-42A1CD24DC2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541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5000" y="1163638"/>
            <a:ext cx="5588000" cy="3143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7BDB-3B31-4FC9-A157-42A1CD24DC2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89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5000" y="1163638"/>
            <a:ext cx="5588000" cy="3143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7BDB-3B31-4FC9-A157-42A1CD24DC2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319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5000" y="1163638"/>
            <a:ext cx="5588000" cy="3143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7BDB-3B31-4FC9-A157-42A1CD24DC2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959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5000" y="1163638"/>
            <a:ext cx="5588000" cy="3143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7BDB-3B31-4FC9-A157-42A1CD24DC2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819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08C75-D162-41C4-AF5D-E03AEED2AB1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5000" y="1163638"/>
            <a:ext cx="5588000" cy="3143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7BDB-3B31-4FC9-A157-42A1CD24DC2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52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শিক্ষার্থীরা যে </a:t>
            </a:r>
            <a:r>
              <a:rPr lang="bn-BD" sz="12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Op</a:t>
            </a:r>
            <a:r>
              <a:rPr lang="en-US" sz="12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tion</a:t>
            </a:r>
            <a:r>
              <a:rPr lang="en-US" sz="12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bn-B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টি উত্তর দেবে সেই </a:t>
            </a:r>
            <a:r>
              <a:rPr lang="bn-BD" sz="12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Op</a:t>
            </a:r>
            <a:r>
              <a:rPr lang="en-US" sz="12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tion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এর উপর ক্লিক করতে হবে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44165-83D0-49E0-8603-2128010FE9E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237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718F2-78F1-4517-A288-595E53EA04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7C5AAF-2E04-457C-B911-A261D1060F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F6D141-AA59-4BB6-B6FD-011B0749F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BC2F1-0B8D-4AE6-A25B-EF2468907A2F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ED6260-31A9-4C73-85CE-1E8384260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790BA-5E4C-434D-8F4A-939692C51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3F5E-4160-4694-B744-F39D117A8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4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F6A42-24E9-4A39-BF34-55D4E1A93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CB8C97-D5E7-4730-AC76-BCAEA67026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7DA33A-BF8E-44D4-B68E-2067F0617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BC2F1-0B8D-4AE6-A25B-EF2468907A2F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E3C557-7A91-4DFA-9345-4EED342E1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46104-575A-46CE-8943-908A40094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3F5E-4160-4694-B744-F39D117A8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166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318923-2223-4402-B374-CD17F24FCE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4A4E42-A963-45A6-90C9-F28CED3CB5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2F9D94-2929-42EC-8555-3619D3AB5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BC2F1-0B8D-4AE6-A25B-EF2468907A2F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F9136-BAC1-4531-A52F-7CF01D8D0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C601A-4A93-464C-AA91-811534F73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3F5E-4160-4694-B744-F39D117A8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627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3C78C-D170-4D24-907A-9145D0722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A86EE-137F-4957-81FA-F1E6B15C8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248B13-BE0B-4C67-BE91-987F9431B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BC2F1-0B8D-4AE6-A25B-EF2468907A2F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D43D1-2A81-401B-A349-F36303A1D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C3AAB0-EFBC-4D74-88FE-2E76E246D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3F5E-4160-4694-B744-F39D117A8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289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D69E6-8823-4842-8DAC-7ECCC733E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DE56AE-3A1F-4837-A5C6-7E58455A4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91450-9D0E-4933-B20F-DDF58B1F9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BC2F1-0B8D-4AE6-A25B-EF2468907A2F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D34AE-E793-45A3-B4C4-379A67257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E1CA7-B41B-4EFB-A33F-6D2D5E655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3F5E-4160-4694-B744-F39D117A8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950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72ABE-DFDB-4370-9F94-FCDD5A657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423BD-7F91-4BB5-A381-B7ACBD6980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810410-2781-4C8B-ADCD-18812EF4B5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6DCA61-65C1-4F36-88EA-BDF3AAE5C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BC2F1-0B8D-4AE6-A25B-EF2468907A2F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196187-BDF8-4493-A0F8-217D3EAA8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FF5EAC-CBCE-4478-9AFD-930C6F65B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3F5E-4160-4694-B744-F39D117A8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389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0E811-0837-4115-9A9A-C652E161B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8BC6DC-06EF-4EAE-907B-992ACA41D8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D869A2-C910-4365-B135-07954B594C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AB965E-4134-49B7-AE23-D9D2B4BC4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B10EBD-82A0-468B-B47D-F792925B06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AE0375-4A9F-4A45-BFD7-E66CA9D8B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BC2F1-0B8D-4AE6-A25B-EF2468907A2F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C077AE-24D5-436B-87D4-CDC59A945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A25C70-EF78-477C-BA09-E1F021B17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3F5E-4160-4694-B744-F39D117A8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34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CFA88-2422-4E8E-81CA-0974278A4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54EF61-33AB-4B4D-94DC-A39A661F5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BC2F1-0B8D-4AE6-A25B-EF2468907A2F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8345B8-3FB8-4BA0-AB78-081C4A606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822F35-0053-4009-95EF-E8023715E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3F5E-4160-4694-B744-F39D117A8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121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8272B1-D377-40A4-B916-9415F1BF1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BC2F1-0B8D-4AE6-A25B-EF2468907A2F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EAA7F1-2DFE-4DAA-8356-F91690614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1DA933-D528-4EE3-BB73-4467AB8CE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3F5E-4160-4694-B744-F39D117A8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533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4F092-5CF3-4925-984F-A2741ECA2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F73B7-1A9A-4288-A3BF-4854E8377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387707-F01B-45BF-8A58-AE198F7689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D63CE8-9756-4C30-BFE8-6C9560EFA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BC2F1-0B8D-4AE6-A25B-EF2468907A2F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E9FCE5-517C-46B4-B2F3-17CBE498D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FE42B4-B504-4D69-9DB5-5FA66F1A2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3F5E-4160-4694-B744-F39D117A8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10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F0414-CEA2-4BD7-A25E-9385288D6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FE81C6-D16B-4750-9AFA-0402063B54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51D1FF-4A93-456F-B38C-88416A9314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48BFA7-FC40-456B-B370-52B5FAC03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BC2F1-0B8D-4AE6-A25B-EF2468907A2F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D6335B-B690-4A0C-957A-B3FBAF37D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974F05-8FBB-4F71-8633-B73CEA088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3F5E-4160-4694-B744-F39D117A8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4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9BA6EF-534A-4391-A76B-82D9A1C6B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A9D8D6-D76F-44F4-AEEB-2130230F2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563204-25B8-48CC-AC93-A70B455CF6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BC2F1-0B8D-4AE6-A25B-EF2468907A2F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0885A-4AD6-4697-AFB1-32DCBB31B6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DA942-9C1B-4DD4-A5FC-B4B1C9B51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C3F5E-4160-4694-B744-F39D117A8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870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n.wikipedia.org/wiki/%E0%A6%87%E0%A6%B8%E0%A6%B2%E0%A6%BE%E0%A6%AE_%E0%A6%A7%E0%A6%B0%E0%A7%8D%E0%A6%AE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bn.wikipedia.org/wiki/%E0%A6%AB%E0%A6%B0%E0%A6%9C" TargetMode="External"/><Relationship Id="rId4" Type="http://schemas.openxmlformats.org/officeDocument/2006/relationships/hyperlink" Target="https://bn.wikipedia.org/wiki/%E0%A6%93%E0%A6%AF%E0%A6%BC%E0%A6%BE%E0%A6%95%E0%A7%8D%E0%A6%A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2.gif"/><Relationship Id="rId7" Type="http://schemas.openxmlformats.org/officeDocument/2006/relationships/image" Target="../media/image5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g"/><Relationship Id="rId5" Type="http://schemas.openxmlformats.org/officeDocument/2006/relationships/image" Target="../media/image37.jpg"/><Relationship Id="rId10" Type="http://schemas.openxmlformats.org/officeDocument/2006/relationships/image" Target="../media/image62.jpg"/><Relationship Id="rId4" Type="http://schemas.openxmlformats.org/officeDocument/2006/relationships/image" Target="../media/image39.jpg"/><Relationship Id="rId9" Type="http://schemas.openxmlformats.org/officeDocument/2006/relationships/image" Target="../media/image6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g"/><Relationship Id="rId4" Type="http://schemas.openxmlformats.org/officeDocument/2006/relationships/image" Target="../media/image6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jpg"/><Relationship Id="rId4" Type="http://schemas.openxmlformats.org/officeDocument/2006/relationships/image" Target="../media/image6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20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D738B0-4EF2-413C-BB41-B958530952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9" t="6804" r="9991" b="7239"/>
          <a:stretch/>
        </p:blipFill>
        <p:spPr>
          <a:xfrm>
            <a:off x="-14068" y="10850"/>
            <a:ext cx="12309231" cy="683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947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E520AB6-A2DD-45C0-8D7E-ACFEA696094D}"/>
              </a:ext>
            </a:extLst>
          </p:cNvPr>
          <p:cNvSpPr/>
          <p:nvPr/>
        </p:nvSpPr>
        <p:spPr>
          <a:xfrm>
            <a:off x="3011380" y="126609"/>
            <a:ext cx="9064505" cy="4271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সালাত হল 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3" tooltip="ইসলাম ধর্ম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ইসলাম ধর্মের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প্রধান উপাসনাকর্ম। প্রতিদিন ৫ 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4" tooltip="ওয়াক্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ওয়াক্ত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(নির্দিষ্ট নামাযের নির্দিষ্ট সময়) নামাজ আদায় করা প্রত্যেক মুসলিমের জন্য আবশ্যক বা 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5" tooltip="ফর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ফরজ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57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0531D2-856A-491E-8FAA-671B051B9B4A}"/>
              </a:ext>
            </a:extLst>
          </p:cNvPr>
          <p:cNvSpPr/>
          <p:nvPr/>
        </p:nvSpPr>
        <p:spPr>
          <a:xfrm>
            <a:off x="3011380" y="126609"/>
            <a:ext cx="9064505" cy="4271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62197431-E9AF-431C-AAE4-AA46AD285748}"/>
              </a:ext>
            </a:extLst>
          </p:cNvPr>
          <p:cNvSpPr/>
          <p:nvPr/>
        </p:nvSpPr>
        <p:spPr>
          <a:xfrm>
            <a:off x="8117058" y="224135"/>
            <a:ext cx="3756074" cy="796469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as-IN" sz="2800" dirty="0"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সালাতের</a:t>
            </a:r>
            <a:r>
              <a:rPr lang="bn-IN" sz="2800" dirty="0"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উপকা</a:t>
            </a:r>
            <a:r>
              <a:rPr lang="bn-IN" sz="2800" dirty="0"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রিতা </a:t>
            </a:r>
            <a:endParaRPr lang="as-IN" sz="2800" dirty="0">
              <a:solidFill>
                <a:srgbClr val="7030A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962755-6E47-4A38-AF27-0A7389397F67}"/>
              </a:ext>
            </a:extLst>
          </p:cNvPr>
          <p:cNvSpPr/>
          <p:nvPr/>
        </p:nvSpPr>
        <p:spPr>
          <a:xfrm>
            <a:off x="2293034" y="3671669"/>
            <a:ext cx="9819250" cy="18147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রাসুলে আকরাম সাল্লাল্লাহু আলাইহি ওয়া সাল্লাম বললেন, 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দৈনিক ৫ বার নামাজের দৃষ্টান্ত হলো এই যে, আল্লাহর এর মাধ্যমে গোনাহসমূহকে নিশ্চিহ্ন করে দেবেন। (বুখারি ও মুসলিম)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DFF7D4-BF17-4298-A268-9073C2D33D4E}"/>
              </a:ext>
            </a:extLst>
          </p:cNvPr>
          <p:cNvSpPr/>
          <p:nvPr/>
        </p:nvSpPr>
        <p:spPr>
          <a:xfrm>
            <a:off x="2293034" y="1320020"/>
            <a:ext cx="9788767" cy="18147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নিশ্চয় নামাজ অশ্লীল ও অসৎ কাজ থেকে বিরত রাখে। আল্লাহর স্মরণ সর্বশ্রেষ্ঠ; তোমরা যা কর; আল্লাহ তাআলা তা জানেন।’ (সুরা আনকাবুত : আয়াত ৪৫)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E0FA08-15CC-4960-8D23-0DEEFE9CDC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9" t="3318" r="3652" b="8197"/>
          <a:stretch/>
        </p:blipFill>
        <p:spPr>
          <a:xfrm>
            <a:off x="211014" y="1280163"/>
            <a:ext cx="1927275" cy="1872210"/>
          </a:xfrm>
          <a:prstGeom prst="rect">
            <a:avLst/>
          </a:prstGeom>
          <a:scene3d>
            <a:camera prst="perspectiveRight"/>
            <a:lightRig rig="threePt" dir="t"/>
          </a:scene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F4026B9-4EB2-4677-B918-494B1D26A4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6" y="3705809"/>
            <a:ext cx="2039816" cy="1738387"/>
          </a:xfrm>
          <a:prstGeom prst="rect">
            <a:avLst/>
          </a:prstGeom>
          <a:scene3d>
            <a:camera prst="perspective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59949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9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1" decel="50000" autoRev="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7" fill="hold">
                                          <p:stCondLst>
                                            <p:cond delay="173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0531D2-856A-491E-8FAA-671B051B9B4A}"/>
              </a:ext>
            </a:extLst>
          </p:cNvPr>
          <p:cNvSpPr/>
          <p:nvPr/>
        </p:nvSpPr>
        <p:spPr>
          <a:xfrm>
            <a:off x="3011380" y="126609"/>
            <a:ext cx="9064505" cy="4271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62197431-E9AF-431C-AAE4-AA46AD285748}"/>
              </a:ext>
            </a:extLst>
          </p:cNvPr>
          <p:cNvSpPr/>
          <p:nvPr/>
        </p:nvSpPr>
        <p:spPr>
          <a:xfrm>
            <a:off x="7831015" y="60013"/>
            <a:ext cx="4042117" cy="796469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as-IN" sz="2800" dirty="0"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সালাতের</a:t>
            </a:r>
            <a:r>
              <a:rPr lang="bn-IN" sz="2800" dirty="0"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উপকা</a:t>
            </a:r>
            <a:r>
              <a:rPr lang="bn-IN" sz="2800" dirty="0"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রিতা </a:t>
            </a:r>
            <a:endParaRPr lang="as-IN" sz="2800" dirty="0">
              <a:solidFill>
                <a:srgbClr val="7030A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962755-6E47-4A38-AF27-0A7389397F67}"/>
              </a:ext>
            </a:extLst>
          </p:cNvPr>
          <p:cNvSpPr/>
          <p:nvPr/>
        </p:nvSpPr>
        <p:spPr>
          <a:xfrm>
            <a:off x="2719755" y="948985"/>
            <a:ext cx="9237784" cy="9970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রাসুলে আকরাম সাল্লাল্লাহু আলাইহি ওয়া সাল্লাম বললেন, </a:t>
            </a:r>
            <a:r>
              <a:rPr lang="bn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কেহ জামাতের সাথে সালাত আদায় করে আল্লাহ তাকে ৫টি পুরুষ্কার দিবেন 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DFF7D4-BF17-4298-A268-9073C2D33D4E}"/>
              </a:ext>
            </a:extLst>
          </p:cNvPr>
          <p:cNvSpPr/>
          <p:nvPr/>
        </p:nvSpPr>
        <p:spPr>
          <a:xfrm>
            <a:off x="178191" y="5852159"/>
            <a:ext cx="5702104" cy="8862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তার জীবিকার অভাব দূর করবেন </a:t>
            </a:r>
            <a:endParaRPr lang="en-US" sz="2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58972A-802B-4CC7-BC87-724CF29202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69" y="517133"/>
            <a:ext cx="1735016" cy="1478628"/>
          </a:xfrm>
          <a:prstGeom prst="rect">
            <a:avLst/>
          </a:prstGeom>
          <a:scene3d>
            <a:camera prst="perspectiveRight"/>
            <a:lightRig rig="threePt" dir="t"/>
          </a:scene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E78A5D-7BBC-49D6-96DA-968BE2EA69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6" y="2616591"/>
            <a:ext cx="5655212" cy="30684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F7A3768-00C6-4F23-A98F-9D3CD659F048}"/>
              </a:ext>
            </a:extLst>
          </p:cNvPr>
          <p:cNvSpPr/>
          <p:nvPr/>
        </p:nvSpPr>
        <p:spPr>
          <a:xfrm>
            <a:off x="6161648" y="5863884"/>
            <a:ext cx="5974080" cy="8862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তাকে কবরের আজাব থেকে মুক্তি দিবেন  </a:t>
            </a:r>
            <a:endParaRPr lang="en-US" sz="2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20D106E-E991-4062-BD78-64BD11E544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80429" y="1266624"/>
            <a:ext cx="2997480" cy="580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8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0531D2-856A-491E-8FAA-671B051B9B4A}"/>
              </a:ext>
            </a:extLst>
          </p:cNvPr>
          <p:cNvSpPr/>
          <p:nvPr/>
        </p:nvSpPr>
        <p:spPr>
          <a:xfrm>
            <a:off x="3011380" y="126609"/>
            <a:ext cx="9064505" cy="4271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62197431-E9AF-431C-AAE4-AA46AD285748}"/>
              </a:ext>
            </a:extLst>
          </p:cNvPr>
          <p:cNvSpPr/>
          <p:nvPr/>
        </p:nvSpPr>
        <p:spPr>
          <a:xfrm>
            <a:off x="7831015" y="60013"/>
            <a:ext cx="4042117" cy="796469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as-IN" sz="2800" dirty="0"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সালাতের</a:t>
            </a:r>
            <a:r>
              <a:rPr lang="bn-IN" sz="2800" dirty="0"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উপকা</a:t>
            </a:r>
            <a:r>
              <a:rPr lang="bn-IN" sz="2800" dirty="0"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রিতা </a:t>
            </a:r>
            <a:endParaRPr lang="as-IN" sz="2800" dirty="0">
              <a:solidFill>
                <a:srgbClr val="7030A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962755-6E47-4A38-AF27-0A7389397F67}"/>
              </a:ext>
            </a:extLst>
          </p:cNvPr>
          <p:cNvSpPr/>
          <p:nvPr/>
        </p:nvSpPr>
        <p:spPr>
          <a:xfrm>
            <a:off x="2719755" y="948985"/>
            <a:ext cx="9237784" cy="9970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রাসুলে আকরাম সাল্লাল্লাহু আলাইহি ওয়া সাল্লাম বললেন, </a:t>
            </a:r>
            <a:r>
              <a:rPr lang="bn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কেহ জামাতের সাথে সালাত আদায় করে আল্লাহ তাকে ৫টি পুরুষ্কার দিবেন 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DFF7D4-BF17-4298-A268-9073C2D33D4E}"/>
              </a:ext>
            </a:extLst>
          </p:cNvPr>
          <p:cNvSpPr/>
          <p:nvPr/>
        </p:nvSpPr>
        <p:spPr>
          <a:xfrm>
            <a:off x="112542" y="5852159"/>
            <a:ext cx="5767753" cy="8862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হাশরে আমল নামা ডান হাতে দিবেন </a:t>
            </a:r>
            <a:endParaRPr lang="en-US" sz="2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58972A-802B-4CC7-BC87-724CF29202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69" y="517133"/>
            <a:ext cx="1735016" cy="1478628"/>
          </a:xfrm>
          <a:prstGeom prst="rect">
            <a:avLst/>
          </a:prstGeom>
          <a:scene3d>
            <a:camera prst="perspectiveRight"/>
            <a:lightRig rig="threePt" dir="t"/>
          </a:scene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E78A5D-7BBC-49D6-96DA-968BE2EA69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5" y="2616591"/>
            <a:ext cx="5430128" cy="30684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F7A3768-00C6-4F23-A98F-9D3CD659F048}"/>
              </a:ext>
            </a:extLst>
          </p:cNvPr>
          <p:cNvSpPr/>
          <p:nvPr/>
        </p:nvSpPr>
        <p:spPr>
          <a:xfrm>
            <a:off x="6231988" y="5863884"/>
            <a:ext cx="5903740" cy="8862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পুলসিরাত দ্রুত পার করিয়ে দিবেন 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20D106E-E991-4062-BD78-64BD11E5442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8"/>
          <a:stretch/>
        </p:blipFill>
        <p:spPr>
          <a:xfrm>
            <a:off x="6316394" y="2644726"/>
            <a:ext cx="5613009" cy="303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14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0531D2-856A-491E-8FAA-671B051B9B4A}"/>
              </a:ext>
            </a:extLst>
          </p:cNvPr>
          <p:cNvSpPr/>
          <p:nvPr/>
        </p:nvSpPr>
        <p:spPr>
          <a:xfrm>
            <a:off x="3011380" y="126609"/>
            <a:ext cx="9064505" cy="4271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62197431-E9AF-431C-AAE4-AA46AD285748}"/>
              </a:ext>
            </a:extLst>
          </p:cNvPr>
          <p:cNvSpPr/>
          <p:nvPr/>
        </p:nvSpPr>
        <p:spPr>
          <a:xfrm>
            <a:off x="7831015" y="60013"/>
            <a:ext cx="4042117" cy="796469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as-IN" sz="2800" dirty="0"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সালাতের</a:t>
            </a:r>
            <a:r>
              <a:rPr lang="bn-IN" sz="2800" dirty="0"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উপকা</a:t>
            </a:r>
            <a:r>
              <a:rPr lang="bn-IN" sz="2800" dirty="0"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রিতা </a:t>
            </a:r>
            <a:endParaRPr lang="as-IN" sz="2800" dirty="0">
              <a:solidFill>
                <a:srgbClr val="7030A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962755-6E47-4A38-AF27-0A7389397F67}"/>
              </a:ext>
            </a:extLst>
          </p:cNvPr>
          <p:cNvSpPr/>
          <p:nvPr/>
        </p:nvSpPr>
        <p:spPr>
          <a:xfrm>
            <a:off x="2719755" y="948985"/>
            <a:ext cx="9237784" cy="9970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রাসুলে আকরাম সাল্লাল্লাহু আলাইহি ওয়া সাল্লাম বললেন, </a:t>
            </a:r>
            <a:r>
              <a:rPr lang="bn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কেহ জামাতের সাথে সালাত আদায় করে আল্লাহ তাকে ৫টি পুরুষ্কার দিবেন 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DFF7D4-BF17-4298-A268-9073C2D33D4E}"/>
              </a:ext>
            </a:extLst>
          </p:cNvPr>
          <p:cNvSpPr/>
          <p:nvPr/>
        </p:nvSpPr>
        <p:spPr>
          <a:xfrm>
            <a:off x="2307102" y="5992837"/>
            <a:ext cx="8257735" cy="74558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তাকে বিনা হিসাবে জান্নাত দান করবেন  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58972A-802B-4CC7-BC87-724CF29202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69" y="517133"/>
            <a:ext cx="1735016" cy="1478628"/>
          </a:xfrm>
          <a:prstGeom prst="rect">
            <a:avLst/>
          </a:prstGeom>
          <a:scene3d>
            <a:camera prst="perspectiveRight"/>
            <a:lightRig rig="threePt" dir="t"/>
          </a:scene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E78A5D-7BBC-49D6-96DA-968BE2EA69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5" y="2616591"/>
            <a:ext cx="5669279" cy="30684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20D106E-E991-4062-BD78-64BD11E544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123" y="2644726"/>
            <a:ext cx="5725551" cy="303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91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0531D2-856A-491E-8FAA-671B051B9B4A}"/>
              </a:ext>
            </a:extLst>
          </p:cNvPr>
          <p:cNvSpPr/>
          <p:nvPr/>
        </p:nvSpPr>
        <p:spPr>
          <a:xfrm>
            <a:off x="3011380" y="126609"/>
            <a:ext cx="9064505" cy="4271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62197431-E9AF-431C-AAE4-AA46AD285748}"/>
              </a:ext>
            </a:extLst>
          </p:cNvPr>
          <p:cNvSpPr/>
          <p:nvPr/>
        </p:nvSpPr>
        <p:spPr>
          <a:xfrm>
            <a:off x="8117058" y="224135"/>
            <a:ext cx="3756074" cy="796469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as-IN" sz="2800" dirty="0"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সালাতের</a:t>
            </a:r>
            <a:r>
              <a:rPr lang="bn-IN" sz="2800" dirty="0"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</a:t>
            </a:r>
            <a:r>
              <a:rPr lang="bn-IN" sz="2800" dirty="0"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2800" dirty="0">
              <a:solidFill>
                <a:srgbClr val="7030A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962755-6E47-4A38-AF27-0A7389397F67}"/>
              </a:ext>
            </a:extLst>
          </p:cNvPr>
          <p:cNvSpPr/>
          <p:nvPr/>
        </p:nvSpPr>
        <p:spPr>
          <a:xfrm>
            <a:off x="2293034" y="3671669"/>
            <a:ext cx="9819250" cy="18147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রাসুলে আকরাম সাল্লাল্লাহু আলাইহি ওয়া সাল্লাম বললেন, ‘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আল্লাহর  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কাছে উত্তম আমল হচ্ছে সময় মত সালাত আদায় করা 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(বুখারি ও মুসলিম)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DFF7D4-BF17-4298-A268-9073C2D33D4E}"/>
              </a:ext>
            </a:extLst>
          </p:cNvPr>
          <p:cNvSpPr/>
          <p:nvPr/>
        </p:nvSpPr>
        <p:spPr>
          <a:xfrm>
            <a:off x="2293034" y="1320020"/>
            <a:ext cx="9788767" cy="18147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নিশ্চয় 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সময়ে সালাত কায়েম করা মুমিনের জন্য ফরজ 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।’ </a:t>
            </a:r>
            <a:endParaRPr lang="bn-IN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(সুরা আন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নিসা 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আয়াত 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১০৩ 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E0FA08-15CC-4960-8D23-0DEEFE9CDC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9" t="3318" r="3652" b="8197"/>
          <a:stretch/>
        </p:blipFill>
        <p:spPr>
          <a:xfrm>
            <a:off x="211014" y="1280163"/>
            <a:ext cx="1927275" cy="1872210"/>
          </a:xfrm>
          <a:prstGeom prst="rect">
            <a:avLst/>
          </a:prstGeom>
          <a:scene3d>
            <a:camera prst="perspectiveRight"/>
            <a:lightRig rig="threePt" dir="t"/>
          </a:scene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F4026B9-4EB2-4677-B918-494B1D26A4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6" y="3705809"/>
            <a:ext cx="2039816" cy="1738387"/>
          </a:xfrm>
          <a:prstGeom prst="rect">
            <a:avLst/>
          </a:prstGeom>
          <a:scene3d>
            <a:camera prst="perspective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715306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1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" fill="hold">
                                          <p:stCondLst>
                                            <p:cond delay="4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" decel="50000" autoRev="1" fill="hold">
                                          <p:stCondLst>
                                            <p:cond delay="4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4" fill="hold">
                                          <p:stCondLst>
                                            <p:cond delay="8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" fill="hold">
                                          <p:stCondLst>
                                            <p:cond delay="4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" decel="50000" autoRev="1" fill="hold">
                                          <p:stCondLst>
                                            <p:cond delay="4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4" fill="hold">
                                          <p:stCondLst>
                                            <p:cond delay="8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0531D2-856A-491E-8FAA-671B051B9B4A}"/>
              </a:ext>
            </a:extLst>
          </p:cNvPr>
          <p:cNvSpPr/>
          <p:nvPr/>
        </p:nvSpPr>
        <p:spPr>
          <a:xfrm>
            <a:off x="3011380" y="126609"/>
            <a:ext cx="9064505" cy="4271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62197431-E9AF-431C-AAE4-AA46AD285748}"/>
              </a:ext>
            </a:extLst>
          </p:cNvPr>
          <p:cNvSpPr/>
          <p:nvPr/>
        </p:nvSpPr>
        <p:spPr>
          <a:xfrm>
            <a:off x="8299939" y="98474"/>
            <a:ext cx="3756074" cy="796469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as-IN" sz="2800" dirty="0"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সালাতের</a:t>
            </a:r>
            <a:r>
              <a:rPr lang="bn-IN" sz="2800" dirty="0"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</a:t>
            </a:r>
            <a:r>
              <a:rPr lang="bn-IN" sz="2800" dirty="0"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2800" dirty="0">
              <a:solidFill>
                <a:srgbClr val="7030A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DFF7D4-BF17-4298-A268-9073C2D33D4E}"/>
              </a:ext>
            </a:extLst>
          </p:cNvPr>
          <p:cNvSpPr/>
          <p:nvPr/>
        </p:nvSpPr>
        <p:spPr>
          <a:xfrm>
            <a:off x="140677" y="5570806"/>
            <a:ext cx="12051323" cy="105273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ফজরের ওয়াক্ত : 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ফজরের নামাজের সময় সুবহে সাদিক হতে সূর্য ওঠার আগ পর্যন্ত। 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3B7D70-A0E2-4739-B45E-D35FCFF999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004" y="1603717"/>
            <a:ext cx="8285870" cy="3910819"/>
          </a:xfrm>
          <a:prstGeom prst="rect">
            <a:avLst/>
          </a:prstGeom>
        </p:spPr>
      </p:pic>
      <p:sp>
        <p:nvSpPr>
          <p:cNvPr id="8" name="Explosion: 8 Points 7">
            <a:extLst>
              <a:ext uri="{FF2B5EF4-FFF2-40B4-BE49-F238E27FC236}">
                <a16:creationId xmlns:a16="http://schemas.microsoft.com/office/drawing/2014/main" id="{2B74C1A7-BC9E-4476-802B-0F1330C56D89}"/>
              </a:ext>
            </a:extLst>
          </p:cNvPr>
          <p:cNvSpPr/>
          <p:nvPr/>
        </p:nvSpPr>
        <p:spPr>
          <a:xfrm>
            <a:off x="225084" y="0"/>
            <a:ext cx="4290646" cy="1266092"/>
          </a:xfrm>
          <a:prstGeom prst="irregularSeal1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ফজরের ওয়াক্ত</a:t>
            </a:r>
            <a:r>
              <a:rPr lang="bn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81485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9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1" decel="50000" autoRev="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7" fill="hold">
                                          <p:stCondLst>
                                            <p:cond delay="173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0531D2-856A-491E-8FAA-671B051B9B4A}"/>
              </a:ext>
            </a:extLst>
          </p:cNvPr>
          <p:cNvSpPr/>
          <p:nvPr/>
        </p:nvSpPr>
        <p:spPr>
          <a:xfrm>
            <a:off x="3011380" y="126609"/>
            <a:ext cx="9064505" cy="4271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62197431-E9AF-431C-AAE4-AA46AD285748}"/>
              </a:ext>
            </a:extLst>
          </p:cNvPr>
          <p:cNvSpPr/>
          <p:nvPr/>
        </p:nvSpPr>
        <p:spPr>
          <a:xfrm>
            <a:off x="8299939" y="98474"/>
            <a:ext cx="3756074" cy="702766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as-IN" sz="2400" dirty="0"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সালাতের</a:t>
            </a:r>
            <a:r>
              <a:rPr lang="bn-IN" sz="2400" dirty="0"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</a:t>
            </a:r>
            <a:r>
              <a:rPr lang="bn-IN" sz="2400" dirty="0"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2400" dirty="0">
              <a:solidFill>
                <a:srgbClr val="7030A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DFF7D4-BF17-4298-A268-9073C2D33D4E}"/>
              </a:ext>
            </a:extLst>
          </p:cNvPr>
          <p:cNvSpPr/>
          <p:nvPr/>
        </p:nvSpPr>
        <p:spPr>
          <a:xfrm>
            <a:off x="140677" y="5570806"/>
            <a:ext cx="12051323" cy="105273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জোহরের ওয়াক্ত :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সূর্য মাথার ওপর থেকে পশ্চিমে ঢলে যাওয়ার পর হতে শুরু করে যতক্ষণ পর্যন্ত কোন জিনিসের ছায়া সেই জিনিসের সমান না হয় ততক্ষণ পর্যন্ত জোহরের সময় 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3B7D70-A0E2-4739-B45E-D35FCFF999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410" y="1350499"/>
            <a:ext cx="8778240" cy="4164038"/>
          </a:xfrm>
          <a:prstGeom prst="rect">
            <a:avLst/>
          </a:prstGeom>
        </p:spPr>
      </p:pic>
      <p:sp>
        <p:nvSpPr>
          <p:cNvPr id="8" name="Explosion: 8 Points 7">
            <a:extLst>
              <a:ext uri="{FF2B5EF4-FFF2-40B4-BE49-F238E27FC236}">
                <a16:creationId xmlns:a16="http://schemas.microsoft.com/office/drawing/2014/main" id="{2B74C1A7-BC9E-4476-802B-0F1330C56D89}"/>
              </a:ext>
            </a:extLst>
          </p:cNvPr>
          <p:cNvSpPr/>
          <p:nvPr/>
        </p:nvSpPr>
        <p:spPr>
          <a:xfrm>
            <a:off x="225084" y="0"/>
            <a:ext cx="4290646" cy="1266092"/>
          </a:xfrm>
          <a:prstGeom prst="irregularSeal1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জোহরের ওয়াক্ত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88304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6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" decel="50000" autoRev="1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4" fill="hold">
                                          <p:stCondLst>
                                            <p:cond delay="8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0531D2-856A-491E-8FAA-671B051B9B4A}"/>
              </a:ext>
            </a:extLst>
          </p:cNvPr>
          <p:cNvSpPr/>
          <p:nvPr/>
        </p:nvSpPr>
        <p:spPr>
          <a:xfrm>
            <a:off x="3011380" y="126609"/>
            <a:ext cx="9064505" cy="4271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62197431-E9AF-431C-AAE4-AA46AD285748}"/>
              </a:ext>
            </a:extLst>
          </p:cNvPr>
          <p:cNvSpPr/>
          <p:nvPr/>
        </p:nvSpPr>
        <p:spPr>
          <a:xfrm>
            <a:off x="8299939" y="98474"/>
            <a:ext cx="3756074" cy="702766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as-IN" sz="2400" dirty="0"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সালাতের</a:t>
            </a:r>
            <a:r>
              <a:rPr lang="bn-IN" sz="2400" dirty="0"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</a:t>
            </a:r>
            <a:r>
              <a:rPr lang="bn-IN" sz="2400" dirty="0"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2400" dirty="0">
              <a:solidFill>
                <a:srgbClr val="7030A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DFF7D4-BF17-4298-A268-9073C2D33D4E}"/>
              </a:ext>
            </a:extLst>
          </p:cNvPr>
          <p:cNvSpPr/>
          <p:nvPr/>
        </p:nvSpPr>
        <p:spPr>
          <a:xfrm>
            <a:off x="140677" y="5570806"/>
            <a:ext cx="12051323" cy="105273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আসরের ওয়াক্ত :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কোন জিনিসের ছায়া সমপরিমাণ হয়ে যাবার পর দ্বিগুণ হতে শুরু করা থেকে সূর্য ডোবা পর্যন্ত আসরের সময়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3B7D70-A0E2-4739-B45E-D35FCFF999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4222" y="1350499"/>
            <a:ext cx="7976381" cy="4164038"/>
          </a:xfrm>
          <a:prstGeom prst="rect">
            <a:avLst/>
          </a:prstGeom>
        </p:spPr>
      </p:pic>
      <p:sp>
        <p:nvSpPr>
          <p:cNvPr id="8" name="Explosion: 8 Points 7">
            <a:extLst>
              <a:ext uri="{FF2B5EF4-FFF2-40B4-BE49-F238E27FC236}">
                <a16:creationId xmlns:a16="http://schemas.microsoft.com/office/drawing/2014/main" id="{2B74C1A7-BC9E-4476-802B-0F1330C56D89}"/>
              </a:ext>
            </a:extLst>
          </p:cNvPr>
          <p:cNvSpPr/>
          <p:nvPr/>
        </p:nvSpPr>
        <p:spPr>
          <a:xfrm>
            <a:off x="225084" y="0"/>
            <a:ext cx="4290646" cy="1266092"/>
          </a:xfrm>
          <a:prstGeom prst="irregularSeal1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আসরের ওয়াক্ত</a:t>
            </a:r>
            <a:r>
              <a:rPr lang="bn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73059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0531D2-856A-491E-8FAA-671B051B9B4A}"/>
              </a:ext>
            </a:extLst>
          </p:cNvPr>
          <p:cNvSpPr/>
          <p:nvPr/>
        </p:nvSpPr>
        <p:spPr>
          <a:xfrm>
            <a:off x="3011380" y="126609"/>
            <a:ext cx="9064505" cy="4271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62197431-E9AF-431C-AAE4-AA46AD285748}"/>
              </a:ext>
            </a:extLst>
          </p:cNvPr>
          <p:cNvSpPr/>
          <p:nvPr/>
        </p:nvSpPr>
        <p:spPr>
          <a:xfrm>
            <a:off x="8299939" y="98474"/>
            <a:ext cx="3756074" cy="702766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as-IN" sz="2400" dirty="0"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সালাতের</a:t>
            </a:r>
            <a:r>
              <a:rPr lang="bn-IN" sz="2400" dirty="0"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</a:t>
            </a:r>
            <a:r>
              <a:rPr lang="bn-IN" sz="2400" dirty="0"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2400" dirty="0">
              <a:solidFill>
                <a:srgbClr val="7030A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DFF7D4-BF17-4298-A268-9073C2D33D4E}"/>
              </a:ext>
            </a:extLst>
          </p:cNvPr>
          <p:cNvSpPr/>
          <p:nvPr/>
        </p:nvSpPr>
        <p:spPr>
          <a:xfrm>
            <a:off x="140677" y="5570806"/>
            <a:ext cx="12051323" cy="105273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মাগরিবের ওয়াক্ত :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সূর্য ডোবার পর থেকে পশ্চিম আকাশের লাল আভা দূর না হওয়া পর্যন্ত মাগরিবের সময়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3B7D70-A0E2-4739-B45E-D35FCFF999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906" y="1350499"/>
            <a:ext cx="9664504" cy="4164038"/>
          </a:xfrm>
          <a:prstGeom prst="rect">
            <a:avLst/>
          </a:prstGeom>
        </p:spPr>
      </p:pic>
      <p:sp>
        <p:nvSpPr>
          <p:cNvPr id="8" name="Explosion: 8 Points 7">
            <a:extLst>
              <a:ext uri="{FF2B5EF4-FFF2-40B4-BE49-F238E27FC236}">
                <a16:creationId xmlns:a16="http://schemas.microsoft.com/office/drawing/2014/main" id="{2B74C1A7-BC9E-4476-802B-0F1330C56D89}"/>
              </a:ext>
            </a:extLst>
          </p:cNvPr>
          <p:cNvSpPr/>
          <p:nvPr/>
        </p:nvSpPr>
        <p:spPr>
          <a:xfrm>
            <a:off x="225084" y="0"/>
            <a:ext cx="4290646" cy="1266092"/>
          </a:xfrm>
          <a:prstGeom prst="irregularSeal1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মাগরিবের ওয়াক্ত</a:t>
            </a:r>
            <a:r>
              <a:rPr lang="bn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527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" fill="hold">
                                          <p:stCondLst>
                                            <p:cond delay="4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" decel="50000" autoRev="1" fill="hold">
                                          <p:stCondLst>
                                            <p:cond delay="4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4" fill="hold">
                                          <p:stCondLst>
                                            <p:cond delay="8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3D7C027-7DF6-47B3-8D59-8073C36E33E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5883D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5AA3E9-B80B-4620-8DC2-0768B4C0A7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305047" y="3914775"/>
            <a:ext cx="2771775" cy="311467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DD94A65-2C6F-4E48-9BCE-614DA2E340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5178" y="-114230"/>
            <a:ext cx="2771775" cy="311467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74519BC-0E08-491F-9C2A-55BBC419C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00000">
            <a:off x="126610" y="3804968"/>
            <a:ext cx="2771775" cy="311467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AC757E7D-2270-4D78-84AB-4D38E9F34F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225" y="0"/>
            <a:ext cx="2771775" cy="3114675"/>
          </a:xfrm>
          <a:prstGeom prst="rect">
            <a:avLst/>
          </a:prstGeom>
        </p:spPr>
      </p:pic>
      <p:sp>
        <p:nvSpPr>
          <p:cNvPr id="33" name="Cloud 32">
            <a:extLst>
              <a:ext uri="{FF2B5EF4-FFF2-40B4-BE49-F238E27FC236}">
                <a16:creationId xmlns:a16="http://schemas.microsoft.com/office/drawing/2014/main" id="{87164E5D-90AE-4D87-AD64-5F5F963D57FB}"/>
              </a:ext>
            </a:extLst>
          </p:cNvPr>
          <p:cNvSpPr/>
          <p:nvPr/>
        </p:nvSpPr>
        <p:spPr>
          <a:xfrm>
            <a:off x="1406769" y="562712"/>
            <a:ext cx="8989256" cy="5542671"/>
          </a:xfrm>
          <a:prstGeom prst="cloud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440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0531D2-856A-491E-8FAA-671B051B9B4A}"/>
              </a:ext>
            </a:extLst>
          </p:cNvPr>
          <p:cNvSpPr/>
          <p:nvPr/>
        </p:nvSpPr>
        <p:spPr>
          <a:xfrm>
            <a:off x="3011380" y="126609"/>
            <a:ext cx="9064505" cy="4271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62197431-E9AF-431C-AAE4-AA46AD285748}"/>
              </a:ext>
            </a:extLst>
          </p:cNvPr>
          <p:cNvSpPr/>
          <p:nvPr/>
        </p:nvSpPr>
        <p:spPr>
          <a:xfrm>
            <a:off x="8299939" y="98474"/>
            <a:ext cx="3756074" cy="702766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as-IN" sz="2400" dirty="0"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সালাতের</a:t>
            </a:r>
            <a:r>
              <a:rPr lang="bn-IN" sz="2400" dirty="0"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</a:t>
            </a:r>
            <a:r>
              <a:rPr lang="bn-IN" sz="2400" dirty="0"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2400" dirty="0">
              <a:solidFill>
                <a:srgbClr val="7030A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DFF7D4-BF17-4298-A268-9073C2D33D4E}"/>
              </a:ext>
            </a:extLst>
          </p:cNvPr>
          <p:cNvSpPr/>
          <p:nvPr/>
        </p:nvSpPr>
        <p:spPr>
          <a:xfrm>
            <a:off x="140677" y="5570806"/>
            <a:ext cx="12051323" cy="105273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এশার ওয়াক্ত : 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রসূলূল্লাহ (স.) বলেন, পশ্চিম আকাশের লাল আভা দূর হাবার পর অর্ধেক রাত পর্যন্ত এশার ওয়াক্ত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3B7D70-A0E2-4739-B45E-D35FCFF999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545" y="1350499"/>
            <a:ext cx="8567223" cy="4164038"/>
          </a:xfrm>
          <a:prstGeom prst="rect">
            <a:avLst/>
          </a:prstGeom>
        </p:spPr>
      </p:pic>
      <p:sp>
        <p:nvSpPr>
          <p:cNvPr id="8" name="Explosion: 8 Points 7">
            <a:extLst>
              <a:ext uri="{FF2B5EF4-FFF2-40B4-BE49-F238E27FC236}">
                <a16:creationId xmlns:a16="http://schemas.microsoft.com/office/drawing/2014/main" id="{2B74C1A7-BC9E-4476-802B-0F1330C56D89}"/>
              </a:ext>
            </a:extLst>
          </p:cNvPr>
          <p:cNvSpPr/>
          <p:nvPr/>
        </p:nvSpPr>
        <p:spPr>
          <a:xfrm>
            <a:off x="225084" y="0"/>
            <a:ext cx="4290646" cy="1266092"/>
          </a:xfrm>
          <a:prstGeom prst="irregularSeal1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এশার ওয়াক্ত</a:t>
            </a:r>
            <a:r>
              <a:rPr lang="bn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3047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" fill="hold">
                                          <p:stCondLst>
                                            <p:cond delay="4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" decel="50000" autoRev="1" fill="hold">
                                          <p:stCondLst>
                                            <p:cond delay="4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4" fill="hold">
                                          <p:stCondLst>
                                            <p:cond delay="8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2625806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ফজর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3540206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জোহর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4343401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মাগরিব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5130226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ইশা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57900" y="4329334"/>
            <a:ext cx="5275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সুবহে সাদিক হতে সূর্য ওঠার আগ পর্যন্ত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57900" y="5073955"/>
            <a:ext cx="5234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সূর্য পশ্চিমে ঢলে যাওয়ার পর হতে শুরু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36349" y="2615626"/>
            <a:ext cx="57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সূর্য ডোবার পর থেকে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লাল আভা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দেখা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99844" y="3530026"/>
            <a:ext cx="582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লাল আভা দূর হাবার পর অর্ধেক রাত পর্যন্ত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02688" y="1513622"/>
            <a:ext cx="6546112" cy="5437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বাম পাশের  কথা গুলোর সাথে ডান পাশের কথা গুলোর মিল করঃ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3829" y="137885"/>
            <a:ext cx="2667000" cy="609600"/>
          </a:xfrm>
          <a:prstGeom prst="rect">
            <a:avLst/>
          </a:prstGeom>
          <a:noFill/>
        </p:spPr>
        <p:txBody>
          <a:bodyPr wrap="square" rtlCol="0">
            <a:prstTxWarp prst="textDeflateTop">
              <a:avLst>
                <a:gd name="adj" fmla="val 38333"/>
              </a:avLst>
            </a:prstTxWarp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05200" y="6019801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B1FB5"/>
                </a:solidFill>
                <a:latin typeface="NikoshBAN" pitchFamily="2" charset="0"/>
                <a:cs typeface="NikoshBAN" pitchFamily="2" charset="0"/>
              </a:rPr>
              <a:t>এসো মিলিয়ে দেখি </a:t>
            </a:r>
            <a:endParaRPr lang="en-US" sz="3600" dirty="0">
              <a:solidFill>
                <a:srgbClr val="0B1FB5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3917852" y="2847535"/>
            <a:ext cx="1568548" cy="134816"/>
          </a:xfrm>
          <a:prstGeom prst="homePlate">
            <a:avLst>
              <a:gd name="adj" fmla="val 103333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entagon 16"/>
          <p:cNvSpPr/>
          <p:nvPr/>
        </p:nvSpPr>
        <p:spPr>
          <a:xfrm>
            <a:off x="4080802" y="5334000"/>
            <a:ext cx="1447800" cy="152400"/>
          </a:xfrm>
          <a:prstGeom prst="homePlate">
            <a:avLst>
              <a:gd name="adj" fmla="val 103333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entagon 17"/>
          <p:cNvSpPr/>
          <p:nvPr/>
        </p:nvSpPr>
        <p:spPr>
          <a:xfrm>
            <a:off x="4052668" y="4538003"/>
            <a:ext cx="1447800" cy="152400"/>
          </a:xfrm>
          <a:prstGeom prst="homePlate">
            <a:avLst>
              <a:gd name="adj" fmla="val 103333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entagon 18"/>
          <p:cNvSpPr/>
          <p:nvPr/>
        </p:nvSpPr>
        <p:spPr>
          <a:xfrm>
            <a:off x="4035084" y="3747869"/>
            <a:ext cx="1437248" cy="148882"/>
          </a:xfrm>
          <a:prstGeom prst="homePlate">
            <a:avLst>
              <a:gd name="adj" fmla="val 103333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07407E-6 L 2.91667E-6 0.2775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86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-1.04167E-6 -0.2442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22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1.66667E-6 -0.2349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75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0.00185 L 2.08333E-7 0.2405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10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  <p:bldP spid="15" grpId="0"/>
      <p:bldP spid="16" grpId="0" animBg="1"/>
      <p:bldP spid="17" grpId="0" animBg="1"/>
      <p:bldP spid="18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Magnetic Disk 2">
            <a:extLst>
              <a:ext uri="{FF2B5EF4-FFF2-40B4-BE49-F238E27FC236}">
                <a16:creationId xmlns:a16="http://schemas.microsoft.com/office/drawing/2014/main" id="{A94016AD-4A57-4568-A4DF-1957D401E0F0}"/>
              </a:ext>
            </a:extLst>
          </p:cNvPr>
          <p:cNvSpPr/>
          <p:nvPr/>
        </p:nvSpPr>
        <p:spPr>
          <a:xfrm>
            <a:off x="3216812" y="250874"/>
            <a:ext cx="6096000" cy="1043353"/>
          </a:xfrm>
          <a:prstGeom prst="flowChartMagneticDisk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সালাত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আদায়ের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B6CFC4C-E41F-467D-9609-78FAADDB9F23}"/>
              </a:ext>
            </a:extLst>
          </p:cNvPr>
          <p:cNvSpPr/>
          <p:nvPr/>
        </p:nvSpPr>
        <p:spPr>
          <a:xfrm>
            <a:off x="1463040" y="1364567"/>
            <a:ext cx="9861452" cy="413590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slope"/>
            </a:sp3d>
          </a:bodyPr>
          <a:lstStyle/>
          <a:p>
            <a:pPr algn="ctr"/>
            <a:endParaRPr lang="bn-IN" sz="4400" b="1" dirty="0">
              <a:ln w="22225">
                <a:solidFill>
                  <a:srgbClr val="00B050"/>
                </a:solidFill>
                <a:prstDash val="solid"/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4400" b="1" dirty="0">
              <a:ln w="22225">
                <a:solidFill>
                  <a:srgbClr val="00B050"/>
                </a:solidFill>
                <a:prstDash val="solid"/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4400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রাসুলে আকরাম সাল্লাল্লাহু আলাইহি ওয়া সাল্লাম বললেন, ‘</a:t>
            </a:r>
            <a:r>
              <a:rPr lang="bn-IN" sz="4400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আমাকে যে ভাবে সালাত আদায় করতে দেখেছ, তোমরাও সেভাবে সালত আদায় করবে</a:t>
            </a:r>
            <a:r>
              <a:rPr lang="as-IN" sz="4400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400" b="1" dirty="0">
              <a:ln w="22225">
                <a:solidFill>
                  <a:srgbClr val="00B050"/>
                </a:solidFill>
                <a:prstDash val="solid"/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4400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(বুখারি ও মুসলিম)</a:t>
            </a:r>
            <a:endParaRPr lang="en-US" sz="4400" dirty="0">
              <a:ln w="22225">
                <a:solidFill>
                  <a:srgbClr val="00B050"/>
                </a:solidFill>
                <a:prstDash val="solid"/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32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" decel="50000" autoRev="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" fill="hold">
                                          <p:stCondLst>
                                            <p:cond delay="173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9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1" decel="50000" autoRev="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7" fill="hold">
                                          <p:stCondLst>
                                            <p:cond delay="173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9E31A6-8C32-49FB-BF03-F7B649CEF9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51" y="1920019"/>
            <a:ext cx="3400792" cy="35463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F6A9AE-8D2A-4D10-B77E-1170382A70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1828" y="1899138"/>
            <a:ext cx="2869809" cy="3580699"/>
          </a:xfrm>
          <a:prstGeom prst="rect">
            <a:avLst/>
          </a:prstGeom>
        </p:spPr>
      </p:pic>
      <p:sp>
        <p:nvSpPr>
          <p:cNvPr id="7" name="Flowchart: Magnetic Disk 6">
            <a:extLst>
              <a:ext uri="{FF2B5EF4-FFF2-40B4-BE49-F238E27FC236}">
                <a16:creationId xmlns:a16="http://schemas.microsoft.com/office/drawing/2014/main" id="{15355B46-4DF0-4B2E-86F6-9ADDE6F5DE52}"/>
              </a:ext>
            </a:extLst>
          </p:cNvPr>
          <p:cNvSpPr/>
          <p:nvPr/>
        </p:nvSpPr>
        <p:spPr>
          <a:xfrm>
            <a:off x="2288339" y="194603"/>
            <a:ext cx="5702110" cy="804205"/>
          </a:xfrm>
          <a:prstGeom prst="flowChartMagneticDisk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</a:t>
            </a:r>
            <a:r>
              <a:rPr lang="bn-IN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 দাড়ানোর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A2124B28-D82A-4973-B4CC-1DE2B6CCCA50}"/>
              </a:ext>
            </a:extLst>
          </p:cNvPr>
          <p:cNvSpPr/>
          <p:nvPr/>
        </p:nvSpPr>
        <p:spPr>
          <a:xfrm>
            <a:off x="576781" y="5627077"/>
            <a:ext cx="7751298" cy="914400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4000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সালাতে সোজা ও কেবলা মূখি হয়ে দাড়াতে হবে </a:t>
            </a:r>
            <a:r>
              <a:rPr lang="en-US" sz="4000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DF59CA-3E11-4471-A2E0-E32B849837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8" t="61294" r="26474" b="9352"/>
          <a:stretch/>
        </p:blipFill>
        <p:spPr>
          <a:xfrm>
            <a:off x="1856935" y="4093698"/>
            <a:ext cx="1491175" cy="1041010"/>
          </a:xfrm>
          <a:prstGeom prst="rect">
            <a:avLst/>
          </a:prstGeom>
        </p:spPr>
      </p:pic>
      <p:sp>
        <p:nvSpPr>
          <p:cNvPr id="4" name="Arrow: Pentagon 3">
            <a:extLst>
              <a:ext uri="{FF2B5EF4-FFF2-40B4-BE49-F238E27FC236}">
                <a16:creationId xmlns:a16="http://schemas.microsoft.com/office/drawing/2014/main" id="{BDA38AAF-A0DC-4C79-A15E-B26C02B801E1}"/>
              </a:ext>
            </a:extLst>
          </p:cNvPr>
          <p:cNvSpPr/>
          <p:nvPr/>
        </p:nvSpPr>
        <p:spPr>
          <a:xfrm>
            <a:off x="8820443" y="3216813"/>
            <a:ext cx="3192785" cy="804205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 err="1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28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পাঁক</a:t>
            </a:r>
            <a:r>
              <a:rPr lang="en-US" sz="28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রাখার</a:t>
            </a:r>
            <a:r>
              <a:rPr lang="en-US" sz="28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28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460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81481E-6 L 0.63125 -0.33218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63" y="-1662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Magnetic Disk 6">
            <a:extLst>
              <a:ext uri="{FF2B5EF4-FFF2-40B4-BE49-F238E27FC236}">
                <a16:creationId xmlns:a16="http://schemas.microsoft.com/office/drawing/2014/main" id="{15355B46-4DF0-4B2E-86F6-9ADDE6F5DE52}"/>
              </a:ext>
            </a:extLst>
          </p:cNvPr>
          <p:cNvSpPr/>
          <p:nvPr/>
        </p:nvSpPr>
        <p:spPr>
          <a:xfrm>
            <a:off x="2288339" y="110195"/>
            <a:ext cx="6096000" cy="1043353"/>
          </a:xfrm>
          <a:prstGeom prst="flowChartMagneticDisk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তাকবিরে তাহারিমার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6CC048-D57E-472B-A90D-73C23AEA5B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89" y="1294228"/>
            <a:ext cx="6850966" cy="519097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6D9A7EE-DA11-4E8C-9E71-0BEECFF360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66" t="9485" r="5134" b="70732"/>
          <a:stretch/>
        </p:blipFill>
        <p:spPr>
          <a:xfrm>
            <a:off x="5753686" y="1786596"/>
            <a:ext cx="1055078" cy="1026941"/>
          </a:xfrm>
          <a:prstGeom prst="rect">
            <a:avLst/>
          </a:prstGeom>
        </p:spPr>
      </p:pic>
      <p:sp>
        <p:nvSpPr>
          <p:cNvPr id="3" name="Arrow: Pentagon 2">
            <a:extLst>
              <a:ext uri="{FF2B5EF4-FFF2-40B4-BE49-F238E27FC236}">
                <a16:creationId xmlns:a16="http://schemas.microsoft.com/office/drawing/2014/main" id="{A57C7376-B02A-4469-9ED0-32D661B762B0}"/>
              </a:ext>
            </a:extLst>
          </p:cNvPr>
          <p:cNvSpPr/>
          <p:nvPr/>
        </p:nvSpPr>
        <p:spPr>
          <a:xfrm>
            <a:off x="8100652" y="2924908"/>
            <a:ext cx="4091348" cy="760828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2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হাতের আংগুল কেবলামূখী রাখতে হবে </a:t>
            </a:r>
            <a:r>
              <a:rPr lang="en-US" sz="2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764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0.34805 -0.022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-113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Magnetic Disk 6">
            <a:extLst>
              <a:ext uri="{FF2B5EF4-FFF2-40B4-BE49-F238E27FC236}">
                <a16:creationId xmlns:a16="http://schemas.microsoft.com/office/drawing/2014/main" id="{15355B46-4DF0-4B2E-86F6-9ADDE6F5DE52}"/>
              </a:ext>
            </a:extLst>
          </p:cNvPr>
          <p:cNvSpPr/>
          <p:nvPr/>
        </p:nvSpPr>
        <p:spPr>
          <a:xfrm>
            <a:off x="2288339" y="110195"/>
            <a:ext cx="6096000" cy="1043353"/>
          </a:xfrm>
          <a:prstGeom prst="flowChartMagneticDisk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</a:t>
            </a:r>
            <a:r>
              <a:rPr lang="bn-I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 হাত বাঁধার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algn="ctr"/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6CC048-D57E-472B-A90D-73C23AEA5B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13" t="15771" r="30822" b="15146"/>
          <a:stretch/>
        </p:blipFill>
        <p:spPr>
          <a:xfrm>
            <a:off x="284813" y="1201840"/>
            <a:ext cx="7000407" cy="536385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00FBE51-DB59-403A-BD27-4D85FE1932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03" t="24618" r="35219" b="63412"/>
          <a:stretch/>
        </p:blipFill>
        <p:spPr>
          <a:xfrm>
            <a:off x="4616970" y="1888760"/>
            <a:ext cx="1828800" cy="9293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E52A49-B75C-4550-886E-C5652B2916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75" t="28479" r="53826" b="60324"/>
          <a:stretch/>
        </p:blipFill>
        <p:spPr>
          <a:xfrm>
            <a:off x="869430" y="2188565"/>
            <a:ext cx="2023672" cy="869428"/>
          </a:xfrm>
          <a:prstGeom prst="rect">
            <a:avLst/>
          </a:prstGeom>
        </p:spPr>
      </p:pic>
      <p:sp>
        <p:nvSpPr>
          <p:cNvPr id="9" name="Arrow: Pentagon 8">
            <a:extLst>
              <a:ext uri="{FF2B5EF4-FFF2-40B4-BE49-F238E27FC236}">
                <a16:creationId xmlns:a16="http://schemas.microsoft.com/office/drawing/2014/main" id="{25D0A50E-BA17-4ADA-9B50-8563DBF74D6C}"/>
              </a:ext>
            </a:extLst>
          </p:cNvPr>
          <p:cNvSpPr/>
          <p:nvPr/>
        </p:nvSpPr>
        <p:spPr>
          <a:xfrm>
            <a:off x="7657634" y="6071017"/>
            <a:ext cx="4534366" cy="511469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মহিলাদের হাত বাঁধার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algn="ctr"/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66ADD4D4-1630-41D0-8177-9A522F3D82C5}"/>
              </a:ext>
            </a:extLst>
          </p:cNvPr>
          <p:cNvSpPr/>
          <p:nvPr/>
        </p:nvSpPr>
        <p:spPr>
          <a:xfrm>
            <a:off x="7630154" y="2745701"/>
            <a:ext cx="4534366" cy="511469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পুরুষের হাত বাঁধার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algn="ctr"/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44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36888 0.448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38" y="2240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59259E-6 L 0.66823 -0.0784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11" y="-393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4475E0-6B69-4A2E-B5E4-7593287561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38" t="17830" r="28115" b="8698"/>
          <a:stretch/>
        </p:blipFill>
        <p:spPr>
          <a:xfrm>
            <a:off x="337626" y="438670"/>
            <a:ext cx="11648048" cy="60568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</p:pic>
    </p:spTree>
    <p:extLst>
      <p:ext uri="{BB962C8B-B14F-4D97-AF65-F5344CB8AC3E}">
        <p14:creationId xmlns:p14="http://schemas.microsoft.com/office/powerpoint/2010/main" val="192348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4475E0-6B69-4A2E-B5E4-7593287561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1" t="8857" r="23436" b="5354"/>
          <a:stretch/>
        </p:blipFill>
        <p:spPr>
          <a:xfrm>
            <a:off x="4601979" y="307926"/>
            <a:ext cx="7491539" cy="63183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7AE233-5BEA-4275-8AEB-851BD32E23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23" t="61258" r="24800" b="20221"/>
          <a:stretch/>
        </p:blipFill>
        <p:spPr>
          <a:xfrm>
            <a:off x="10852879" y="4167267"/>
            <a:ext cx="1049311" cy="1364104"/>
          </a:xfrm>
          <a:prstGeom prst="rect">
            <a:avLst/>
          </a:prstGeom>
        </p:spPr>
      </p:pic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87FD1E65-9500-4043-BF2A-689047A28DBA}"/>
              </a:ext>
            </a:extLst>
          </p:cNvPr>
          <p:cNvSpPr/>
          <p:nvPr/>
        </p:nvSpPr>
        <p:spPr>
          <a:xfrm>
            <a:off x="0" y="3105356"/>
            <a:ext cx="4317167" cy="723487"/>
          </a:xfrm>
          <a:prstGeom prst="flowChartTermina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উভয় পা খাড়া থাকবে 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68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44444E-6 L -0.80273 -0.3812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43" y="-1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732ABD-08EA-4765-9FB6-9849D1F4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8" t="17831" r="24077" b="7877"/>
          <a:stretch/>
        </p:blipFill>
        <p:spPr>
          <a:xfrm>
            <a:off x="3179298" y="225082"/>
            <a:ext cx="8693834" cy="63867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A6913D-740B-4E8D-BF20-930779545D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340" y="225081"/>
            <a:ext cx="3639558" cy="58099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CB2C4D-E1B3-488B-8F32-E5A070EC6B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92" t="47941" r="24077" b="31932"/>
          <a:stretch/>
        </p:blipFill>
        <p:spPr>
          <a:xfrm>
            <a:off x="10325686" y="2813538"/>
            <a:ext cx="1547446" cy="1730327"/>
          </a:xfrm>
          <a:prstGeom prst="rect">
            <a:avLst/>
          </a:prstGeom>
        </p:spPr>
      </p:pic>
      <p:sp>
        <p:nvSpPr>
          <p:cNvPr id="8" name="Flowchart: Terminator 7">
            <a:extLst>
              <a:ext uri="{FF2B5EF4-FFF2-40B4-BE49-F238E27FC236}">
                <a16:creationId xmlns:a16="http://schemas.microsoft.com/office/drawing/2014/main" id="{37A99998-EA2E-4478-BF7A-ED28F95F47B1}"/>
              </a:ext>
            </a:extLst>
          </p:cNvPr>
          <p:cNvSpPr/>
          <p:nvPr/>
        </p:nvSpPr>
        <p:spPr>
          <a:xfrm>
            <a:off x="0" y="3467100"/>
            <a:ext cx="3179298" cy="723487"/>
          </a:xfrm>
          <a:prstGeom prst="flowChartTermina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ডান পা খাড়া থাকবে 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081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-0.79493 -0.1916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53" y="-958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7B72DE-359A-4ADF-BFE8-246077BBBB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10236" r="23533" b="9109"/>
          <a:stretch/>
        </p:blipFill>
        <p:spPr>
          <a:xfrm>
            <a:off x="2048608" y="1153551"/>
            <a:ext cx="8018584" cy="552860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</p:spTree>
    <p:extLst>
      <p:ext uri="{BB962C8B-B14F-4D97-AF65-F5344CB8AC3E}">
        <p14:creationId xmlns:p14="http://schemas.microsoft.com/office/powerpoint/2010/main" val="2277161307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3D7C027-7DF6-47B3-8D59-8073C36E33E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92CA62-C43C-4F17-B5F8-3B130A34A30F}"/>
              </a:ext>
            </a:extLst>
          </p:cNvPr>
          <p:cNvSpPr/>
          <p:nvPr/>
        </p:nvSpPr>
        <p:spPr>
          <a:xfrm>
            <a:off x="6137874" y="174861"/>
            <a:ext cx="5877148" cy="65061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8C04D41-7297-408C-B2C3-E3767C360CBC}"/>
              </a:ext>
            </a:extLst>
          </p:cNvPr>
          <p:cNvSpPr/>
          <p:nvPr/>
        </p:nvSpPr>
        <p:spPr>
          <a:xfrm>
            <a:off x="6211616" y="583412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C72D652-66B1-45A7-9341-B1A324881C68}"/>
              </a:ext>
            </a:extLst>
          </p:cNvPr>
          <p:cNvSpPr/>
          <p:nvPr/>
        </p:nvSpPr>
        <p:spPr>
          <a:xfrm>
            <a:off x="6211616" y="3513669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1943C46-A97C-4389-BB30-729FA51621BC}"/>
              </a:ext>
            </a:extLst>
          </p:cNvPr>
          <p:cNvSpPr/>
          <p:nvPr/>
        </p:nvSpPr>
        <p:spPr>
          <a:xfrm>
            <a:off x="6211616" y="2805274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A1EFC50-3636-4926-B335-D3012A5D9140}"/>
              </a:ext>
            </a:extLst>
          </p:cNvPr>
          <p:cNvSpPr/>
          <p:nvPr/>
        </p:nvSpPr>
        <p:spPr>
          <a:xfrm>
            <a:off x="6211616" y="5711341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C7CE558-801C-4286-A9D8-C8C9F1F8D589}"/>
              </a:ext>
            </a:extLst>
          </p:cNvPr>
          <p:cNvSpPr/>
          <p:nvPr/>
        </p:nvSpPr>
        <p:spPr>
          <a:xfrm>
            <a:off x="6211616" y="4250426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A99268E-A05F-424D-B8A5-4E97E460F4E5}"/>
              </a:ext>
            </a:extLst>
          </p:cNvPr>
          <p:cNvSpPr/>
          <p:nvPr/>
        </p:nvSpPr>
        <p:spPr>
          <a:xfrm>
            <a:off x="6211616" y="4958821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0582EF5-B310-47AE-8535-18D50CA63D9D}"/>
              </a:ext>
            </a:extLst>
          </p:cNvPr>
          <p:cNvSpPr/>
          <p:nvPr/>
        </p:nvSpPr>
        <p:spPr>
          <a:xfrm>
            <a:off x="6211616" y="1335932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4177883-6768-4B0D-A215-3614F5306335}"/>
              </a:ext>
            </a:extLst>
          </p:cNvPr>
          <p:cNvSpPr/>
          <p:nvPr/>
        </p:nvSpPr>
        <p:spPr>
          <a:xfrm>
            <a:off x="6211616" y="2096879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D4E072-E376-4DBE-96D6-05C3B9979D52}"/>
              </a:ext>
            </a:extLst>
          </p:cNvPr>
          <p:cNvSpPr/>
          <p:nvPr/>
        </p:nvSpPr>
        <p:spPr>
          <a:xfrm rot="10800000">
            <a:off x="125576" y="174862"/>
            <a:ext cx="5877147" cy="650615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5C46F41-5B94-4F7D-8AD7-4A52E53C66F1}"/>
              </a:ext>
            </a:extLst>
          </p:cNvPr>
          <p:cNvSpPr/>
          <p:nvPr/>
        </p:nvSpPr>
        <p:spPr>
          <a:xfrm>
            <a:off x="5326119" y="576987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E878EC2-AD5D-409F-B52A-45496654B3F7}"/>
              </a:ext>
            </a:extLst>
          </p:cNvPr>
          <p:cNvSpPr/>
          <p:nvPr/>
        </p:nvSpPr>
        <p:spPr>
          <a:xfrm>
            <a:off x="5326119" y="3507244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8DC1196-F91C-4EE7-8077-9DAEEC162783}"/>
              </a:ext>
            </a:extLst>
          </p:cNvPr>
          <p:cNvSpPr/>
          <p:nvPr/>
        </p:nvSpPr>
        <p:spPr>
          <a:xfrm>
            <a:off x="5326119" y="2798849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50AAE2F-9E31-4B1E-8A7B-3CFFEC9D9BF6}"/>
              </a:ext>
            </a:extLst>
          </p:cNvPr>
          <p:cNvSpPr/>
          <p:nvPr/>
        </p:nvSpPr>
        <p:spPr>
          <a:xfrm>
            <a:off x="5326119" y="5704916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52EFF0B-8797-41A3-9AE9-8498F03A215B}"/>
              </a:ext>
            </a:extLst>
          </p:cNvPr>
          <p:cNvSpPr/>
          <p:nvPr/>
        </p:nvSpPr>
        <p:spPr>
          <a:xfrm>
            <a:off x="5326119" y="4244001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B4FC356-BEB2-4A08-91FF-FB635DAFD736}"/>
              </a:ext>
            </a:extLst>
          </p:cNvPr>
          <p:cNvSpPr/>
          <p:nvPr/>
        </p:nvSpPr>
        <p:spPr>
          <a:xfrm>
            <a:off x="5326119" y="4952396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0C42B77-1AA3-4EDF-8001-D033A294E66C}"/>
              </a:ext>
            </a:extLst>
          </p:cNvPr>
          <p:cNvSpPr/>
          <p:nvPr/>
        </p:nvSpPr>
        <p:spPr>
          <a:xfrm>
            <a:off x="5326119" y="1329507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4BA7F68-97FA-4211-8DB6-BB82197A2571}"/>
              </a:ext>
            </a:extLst>
          </p:cNvPr>
          <p:cNvSpPr/>
          <p:nvPr/>
        </p:nvSpPr>
        <p:spPr>
          <a:xfrm>
            <a:off x="5326119" y="2090454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25" name="Flowchart: Terminator 24">
            <a:extLst>
              <a:ext uri="{FF2B5EF4-FFF2-40B4-BE49-F238E27FC236}">
                <a16:creationId xmlns:a16="http://schemas.microsoft.com/office/drawing/2014/main" id="{52452870-6C01-41E9-BB2F-44F40EFC83A0}"/>
              </a:ext>
            </a:extLst>
          </p:cNvPr>
          <p:cNvSpPr/>
          <p:nvPr/>
        </p:nvSpPr>
        <p:spPr>
          <a:xfrm>
            <a:off x="5414142" y="743594"/>
            <a:ext cx="1170219" cy="225415"/>
          </a:xfrm>
          <a:prstGeom prst="flowChartTerminator">
            <a:avLst/>
          </a:prstGeom>
          <a:gradFill>
            <a:gsLst>
              <a:gs pos="24000">
                <a:schemeClr val="tx1">
                  <a:lumMod val="95000"/>
                  <a:lumOff val="5000"/>
                </a:schemeClr>
              </a:gs>
              <a:gs pos="54000">
                <a:schemeClr val="bg1">
                  <a:lumMod val="7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26" name="Flowchart: Terminator 25">
            <a:extLst>
              <a:ext uri="{FF2B5EF4-FFF2-40B4-BE49-F238E27FC236}">
                <a16:creationId xmlns:a16="http://schemas.microsoft.com/office/drawing/2014/main" id="{A725111F-C497-44B0-88A3-BEC5DB293022}"/>
              </a:ext>
            </a:extLst>
          </p:cNvPr>
          <p:cNvSpPr/>
          <p:nvPr/>
        </p:nvSpPr>
        <p:spPr>
          <a:xfrm>
            <a:off x="5423338" y="1496114"/>
            <a:ext cx="1170219" cy="225415"/>
          </a:xfrm>
          <a:prstGeom prst="flowChartTerminator">
            <a:avLst/>
          </a:prstGeom>
          <a:gradFill>
            <a:gsLst>
              <a:gs pos="24000">
                <a:schemeClr val="tx1">
                  <a:lumMod val="95000"/>
                  <a:lumOff val="5000"/>
                </a:schemeClr>
              </a:gs>
              <a:gs pos="54000">
                <a:schemeClr val="bg1">
                  <a:lumMod val="7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27" name="Flowchart: Terminator 26">
            <a:extLst>
              <a:ext uri="{FF2B5EF4-FFF2-40B4-BE49-F238E27FC236}">
                <a16:creationId xmlns:a16="http://schemas.microsoft.com/office/drawing/2014/main" id="{791C3B5A-EAE4-4F32-8587-13AE9152F8C0}"/>
              </a:ext>
            </a:extLst>
          </p:cNvPr>
          <p:cNvSpPr/>
          <p:nvPr/>
        </p:nvSpPr>
        <p:spPr>
          <a:xfrm>
            <a:off x="5432534" y="2248634"/>
            <a:ext cx="1170219" cy="225415"/>
          </a:xfrm>
          <a:prstGeom prst="flowChartTerminator">
            <a:avLst/>
          </a:prstGeom>
          <a:gradFill>
            <a:gsLst>
              <a:gs pos="24000">
                <a:schemeClr val="tx1">
                  <a:lumMod val="95000"/>
                  <a:lumOff val="5000"/>
                </a:schemeClr>
              </a:gs>
              <a:gs pos="54000">
                <a:schemeClr val="bg1">
                  <a:lumMod val="7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28" name="Flowchart: Terminator 27">
            <a:extLst>
              <a:ext uri="{FF2B5EF4-FFF2-40B4-BE49-F238E27FC236}">
                <a16:creationId xmlns:a16="http://schemas.microsoft.com/office/drawing/2014/main" id="{F2741B5B-1524-46AA-8990-5753D65C0B1F}"/>
              </a:ext>
            </a:extLst>
          </p:cNvPr>
          <p:cNvSpPr/>
          <p:nvPr/>
        </p:nvSpPr>
        <p:spPr>
          <a:xfrm>
            <a:off x="5438737" y="2986782"/>
            <a:ext cx="1170219" cy="225415"/>
          </a:xfrm>
          <a:prstGeom prst="flowChartTerminator">
            <a:avLst/>
          </a:prstGeom>
          <a:gradFill>
            <a:gsLst>
              <a:gs pos="24000">
                <a:schemeClr val="tx1">
                  <a:lumMod val="95000"/>
                  <a:lumOff val="5000"/>
                </a:schemeClr>
              </a:gs>
              <a:gs pos="54000">
                <a:schemeClr val="bg1">
                  <a:lumMod val="7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29" name="Flowchart: Terminator 28">
            <a:extLst>
              <a:ext uri="{FF2B5EF4-FFF2-40B4-BE49-F238E27FC236}">
                <a16:creationId xmlns:a16="http://schemas.microsoft.com/office/drawing/2014/main" id="{836CF437-70D7-4A69-956D-754DFBD26F7E}"/>
              </a:ext>
            </a:extLst>
          </p:cNvPr>
          <p:cNvSpPr/>
          <p:nvPr/>
        </p:nvSpPr>
        <p:spPr>
          <a:xfrm>
            <a:off x="5423338" y="3689456"/>
            <a:ext cx="1170219" cy="225415"/>
          </a:xfrm>
          <a:prstGeom prst="flowChartTerminator">
            <a:avLst/>
          </a:prstGeom>
          <a:gradFill>
            <a:gsLst>
              <a:gs pos="24000">
                <a:schemeClr val="tx1">
                  <a:lumMod val="95000"/>
                  <a:lumOff val="5000"/>
                </a:schemeClr>
              </a:gs>
              <a:gs pos="54000">
                <a:schemeClr val="bg1">
                  <a:lumMod val="7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30" name="Flowchart: Terminator 29">
            <a:extLst>
              <a:ext uri="{FF2B5EF4-FFF2-40B4-BE49-F238E27FC236}">
                <a16:creationId xmlns:a16="http://schemas.microsoft.com/office/drawing/2014/main" id="{60C68FE5-AEDA-4DB1-9FC7-924D969BAA16}"/>
              </a:ext>
            </a:extLst>
          </p:cNvPr>
          <p:cNvSpPr/>
          <p:nvPr/>
        </p:nvSpPr>
        <p:spPr>
          <a:xfrm>
            <a:off x="5432534" y="4429358"/>
            <a:ext cx="1170219" cy="225415"/>
          </a:xfrm>
          <a:prstGeom prst="flowChartTerminator">
            <a:avLst/>
          </a:prstGeom>
          <a:gradFill>
            <a:gsLst>
              <a:gs pos="24000">
                <a:schemeClr val="tx1">
                  <a:lumMod val="95000"/>
                  <a:lumOff val="5000"/>
                </a:schemeClr>
              </a:gs>
              <a:gs pos="54000">
                <a:schemeClr val="bg1">
                  <a:lumMod val="7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31" name="Flowchart: Terminator 30">
            <a:extLst>
              <a:ext uri="{FF2B5EF4-FFF2-40B4-BE49-F238E27FC236}">
                <a16:creationId xmlns:a16="http://schemas.microsoft.com/office/drawing/2014/main" id="{9C51F4B5-DC0C-4826-839F-8357015656ED}"/>
              </a:ext>
            </a:extLst>
          </p:cNvPr>
          <p:cNvSpPr/>
          <p:nvPr/>
        </p:nvSpPr>
        <p:spPr>
          <a:xfrm>
            <a:off x="5423338" y="5134703"/>
            <a:ext cx="1170219" cy="225415"/>
          </a:xfrm>
          <a:prstGeom prst="flowChartTerminator">
            <a:avLst/>
          </a:prstGeom>
          <a:gradFill>
            <a:gsLst>
              <a:gs pos="24000">
                <a:schemeClr val="tx1">
                  <a:lumMod val="95000"/>
                  <a:lumOff val="5000"/>
                </a:schemeClr>
              </a:gs>
              <a:gs pos="54000">
                <a:schemeClr val="bg1">
                  <a:lumMod val="7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32" name="Flowchart: Terminator 31">
            <a:extLst>
              <a:ext uri="{FF2B5EF4-FFF2-40B4-BE49-F238E27FC236}">
                <a16:creationId xmlns:a16="http://schemas.microsoft.com/office/drawing/2014/main" id="{71283E1B-0D52-4163-AA8A-58D30FDF2D0C}"/>
              </a:ext>
            </a:extLst>
          </p:cNvPr>
          <p:cNvSpPr/>
          <p:nvPr/>
        </p:nvSpPr>
        <p:spPr>
          <a:xfrm>
            <a:off x="5432534" y="5888995"/>
            <a:ext cx="1170219" cy="225415"/>
          </a:xfrm>
          <a:prstGeom prst="flowChartTerminator">
            <a:avLst/>
          </a:prstGeom>
          <a:gradFill>
            <a:gsLst>
              <a:gs pos="24000">
                <a:schemeClr val="tx1">
                  <a:lumMod val="95000"/>
                  <a:lumOff val="5000"/>
                </a:schemeClr>
              </a:gs>
              <a:gs pos="54000">
                <a:schemeClr val="bg1">
                  <a:lumMod val="7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4688E3F-FA86-402B-B9E5-A2C01B60F0C8}"/>
              </a:ext>
            </a:extLst>
          </p:cNvPr>
          <p:cNvSpPr txBox="1"/>
          <p:nvPr/>
        </p:nvSpPr>
        <p:spPr>
          <a:xfrm>
            <a:off x="7086948" y="197269"/>
            <a:ext cx="4610637" cy="45243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  <a:scene3d>
              <a:camera prst="perspectiveAbove"/>
              <a:lightRig rig="threePt" dir="t"/>
            </a:scene3d>
            <a:sp3d extrusionH="57150">
              <a:bevelT w="50800" h="234950" prst="divot"/>
            </a:sp3d>
          </a:bodyPr>
          <a:lstStyle/>
          <a:p>
            <a:pPr algn="ctr"/>
            <a:r>
              <a:rPr lang="en-US" sz="72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আসসালামুয়ালাইকুম</a:t>
            </a:r>
            <a:r>
              <a:rPr lang="en-US" sz="72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72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কের</a:t>
            </a:r>
            <a:r>
              <a:rPr lang="en-US" sz="72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72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7200" b="1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F320B561-9BFB-4EF6-953A-27E0E66A5A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2" t="3922" r="16769"/>
          <a:stretch/>
        </p:blipFill>
        <p:spPr>
          <a:xfrm rot="21599180">
            <a:off x="576776" y="624934"/>
            <a:ext cx="4389120" cy="560813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52867B95-231D-453E-82A4-F0E55CBF1A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723" y="4346916"/>
            <a:ext cx="1407743" cy="211161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4D3B72E-3C48-4A84-85B9-18AB8BA4BC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431" y="4526330"/>
            <a:ext cx="1333463" cy="200019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0AD3D56-0BDD-4FBD-B4FD-05C5847D03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025" y="3753781"/>
            <a:ext cx="1893826" cy="284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323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12572" y="112487"/>
            <a:ext cx="2989942" cy="1452384"/>
          </a:xfrm>
          <a:prstGeom prst="cloud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শূন্যস্থান পূরণকরঃ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7400" y="1676401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(১)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প্রত্যেক মুসলিমের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আদায় করা ফরজ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7400" y="2667001"/>
            <a:ext cx="8366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(২)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জামাতে সালাত আদায় করলে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৫টি পুরুষ্কার দিবেন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94560" y="3595468"/>
            <a:ext cx="5461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(৩)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সালাত হলো              চাবি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33600" y="4495801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(৪)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সালাতের মাধ্যমে মানুষ             হয়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599" y="5334001"/>
            <a:ext cx="8895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(৫)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সালাতের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মাধ্যমে গোনাহসমূহকে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করে দেবেন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42782" y="4508109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নিষ্পাপ </a:t>
            </a:r>
            <a:r>
              <a:rPr lang="bn-BD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59150" y="5324035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নিশ্চিহ্ন</a:t>
            </a:r>
            <a:r>
              <a:rPr lang="bn-BD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53000" y="1676401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সালাত </a:t>
            </a:r>
            <a:r>
              <a:rPr lang="bn-BD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00335" y="2709204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আল্লাহ </a:t>
            </a:r>
            <a:r>
              <a:rPr lang="bn-BD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39883" y="3613845"/>
            <a:ext cx="1410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জান্নাতের </a:t>
            </a:r>
            <a:r>
              <a:rPr lang="bn-BD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57900" y="27141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----------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37075" y="3607776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--------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19579" y="4550312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-------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90868" y="1737568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----------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08276" y="5390272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----------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24400" y="6197026"/>
            <a:ext cx="2895600" cy="584775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এবার মিলিয়ে নিই 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64830" y="181428"/>
            <a:ext cx="1905000" cy="5232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724A59-23F5-420B-84F0-020AD9BAF7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122" y="-114230"/>
            <a:ext cx="2771775" cy="31146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BD57B3-2126-4DE3-941E-3007B4F730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074" y="-277573"/>
            <a:ext cx="2771775" cy="311467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7069978-4DB7-4852-BCA0-8D3A105EBC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4015085"/>
            <a:ext cx="2771775" cy="311467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E393EC5-EF1B-4EDF-9206-EB0FC50D5F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353522" y="4044113"/>
            <a:ext cx="2771775" cy="3114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40623" y="248526"/>
            <a:ext cx="6834554" cy="121920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prstTxWarp prst="textDeflate">
              <a:avLst>
                <a:gd name="adj" fmla="val 16163"/>
              </a:avLst>
            </a:prstTxWarp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সালাতের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ফরজ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32-Point Star 6"/>
          <p:cNvSpPr/>
          <p:nvPr/>
        </p:nvSpPr>
        <p:spPr>
          <a:xfrm>
            <a:off x="4648200" y="2590800"/>
            <a:ext cx="3200400" cy="2286000"/>
          </a:xfrm>
          <a:prstGeom prst="star32">
            <a:avLst/>
          </a:prstGeom>
          <a:solidFill>
            <a:srgbClr val="92D050"/>
          </a:solidFill>
          <a:ln>
            <a:solidFill>
              <a:srgbClr val="00B0F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ফরজ</a:t>
            </a:r>
            <a:r>
              <a:rPr lang="bn-IN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lowchart: Stored Data 1">
            <a:extLst>
              <a:ext uri="{FF2B5EF4-FFF2-40B4-BE49-F238E27FC236}">
                <a16:creationId xmlns:a16="http://schemas.microsoft.com/office/drawing/2014/main" id="{5B0C88BE-E5E3-4715-AB06-EF193146ECC0}"/>
              </a:ext>
            </a:extLst>
          </p:cNvPr>
          <p:cNvSpPr/>
          <p:nvPr/>
        </p:nvSpPr>
        <p:spPr>
          <a:xfrm>
            <a:off x="1533378" y="1561514"/>
            <a:ext cx="9988062" cy="689317"/>
          </a:xfrm>
          <a:prstGeom prst="flowChartOnlineStorag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itchFamily="2" charset="0"/>
              </a:rPr>
              <a:t>সালাতের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itchFamily="2" charset="0"/>
              </a:rPr>
              <a:t>ফরজ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itchFamily="2" charset="0"/>
              </a:rPr>
              <a:t> ১৪ টি , এগুলি দুই ভাগে বিভক্ত 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0E2F932-558D-4313-ADE6-E18840018459}"/>
              </a:ext>
            </a:extLst>
          </p:cNvPr>
          <p:cNvSpPr/>
          <p:nvPr/>
        </p:nvSpPr>
        <p:spPr>
          <a:xfrm>
            <a:off x="4360985" y="2504051"/>
            <a:ext cx="3629464" cy="2461846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আহকাম</a:t>
            </a:r>
            <a:r>
              <a:rPr lang="bn-IN" dirty="0"/>
              <a:t> </a:t>
            </a:r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D06A4E9-5001-4972-AFA9-10B7AA40C5BB}"/>
              </a:ext>
            </a:extLst>
          </p:cNvPr>
          <p:cNvSpPr/>
          <p:nvPr/>
        </p:nvSpPr>
        <p:spPr>
          <a:xfrm>
            <a:off x="4360985" y="2502876"/>
            <a:ext cx="3629464" cy="2461846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আরকান </a:t>
            </a:r>
            <a:r>
              <a:rPr lang="bn-IN" dirty="0"/>
              <a:t> </a:t>
            </a:r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92E81C7-D93E-40A4-9AC4-8220435EC47D}"/>
              </a:ext>
            </a:extLst>
          </p:cNvPr>
          <p:cNvSpPr/>
          <p:nvPr/>
        </p:nvSpPr>
        <p:spPr>
          <a:xfrm>
            <a:off x="4372708" y="2500531"/>
            <a:ext cx="3629464" cy="246184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300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44444E-6 L -0.14935 -4.44444E-6 C -0.21628 -4.44444E-6 -0.2987 0.05718 -0.2987 0.10371 L -0.2987 0.20741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35" y="1037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0AE2FF7-F13C-418A-B40D-B26BDB60A4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4579355"/>
              </p:ext>
            </p:extLst>
          </p:nvPr>
        </p:nvGraphicFramePr>
        <p:xfrm>
          <a:off x="0" y="0"/>
          <a:ext cx="12192000" cy="6738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tar: 5 Points 2">
            <a:extLst>
              <a:ext uri="{FF2B5EF4-FFF2-40B4-BE49-F238E27FC236}">
                <a16:creationId xmlns:a16="http://schemas.microsoft.com/office/drawing/2014/main" id="{AB089E44-6929-4D06-9B94-02E6D1089F18}"/>
              </a:ext>
            </a:extLst>
          </p:cNvPr>
          <p:cNvSpPr/>
          <p:nvPr/>
        </p:nvSpPr>
        <p:spPr>
          <a:xfrm>
            <a:off x="3975881" y="1688123"/>
            <a:ext cx="4164037" cy="2518117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সালাতের আহকাম ৭ টি </a:t>
            </a:r>
            <a:endParaRPr lang="en-US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14F1A9-4BAF-46EA-9F65-1C04F5BB3661}"/>
              </a:ext>
            </a:extLst>
          </p:cNvPr>
          <p:cNvSpPr/>
          <p:nvPr/>
        </p:nvSpPr>
        <p:spPr>
          <a:xfrm>
            <a:off x="4121834" y="126610"/>
            <a:ext cx="4389120" cy="576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সালাতের পূর্বে করনীয় কাজ কে  আহকাম বলে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4096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34EE35-DDE0-47EF-95F5-196A5D062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">
                                            <p:graphicEl>
                                              <a:dgm id="{C534EE35-DDE0-47EF-95F5-196A5D062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">
                                            <p:graphicEl>
                                              <a:dgm id="{C534EE35-DDE0-47EF-95F5-196A5D062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2">
                                            <p:graphicEl>
                                              <a:dgm id="{C534EE35-DDE0-47EF-95F5-196A5D062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4072A1-39B7-4C52-8925-716B6047B5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2">
                                            <p:graphicEl>
                                              <a:dgm id="{0A4072A1-39B7-4C52-8925-716B6047B5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2">
                                            <p:graphicEl>
                                              <a:dgm id="{0A4072A1-39B7-4C52-8925-716B6047B5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2">
                                            <p:graphicEl>
                                              <a:dgm id="{0A4072A1-39B7-4C52-8925-716B6047B5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61B604-824B-4628-ABE4-FDCD13959F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" fill="hold"/>
                                        <p:tgtEl>
                                          <p:spTgt spid="2">
                                            <p:graphicEl>
                                              <a:dgm id="{2B61B604-824B-4628-ABE4-FDCD13959F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2">
                                            <p:graphicEl>
                                              <a:dgm id="{2B61B604-824B-4628-ABE4-FDCD13959F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2">
                                            <p:graphicEl>
                                              <a:dgm id="{2B61B604-824B-4628-ABE4-FDCD13959F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09EC4A-0DBD-4A01-A428-64C45F964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2">
                                            <p:graphicEl>
                                              <a:dgm id="{4209EC4A-0DBD-4A01-A428-64C45F964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fill="hold"/>
                                        <p:tgtEl>
                                          <p:spTgt spid="2">
                                            <p:graphicEl>
                                              <a:dgm id="{4209EC4A-0DBD-4A01-A428-64C45F964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2">
                                            <p:graphicEl>
                                              <a:dgm id="{4209EC4A-0DBD-4A01-A428-64C45F9643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43D3B9-CE84-4F37-9479-71FB5DA59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2">
                                            <p:graphicEl>
                                              <a:dgm id="{CE43D3B9-CE84-4F37-9479-71FB5DA59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2">
                                            <p:graphicEl>
                                              <a:dgm id="{CE43D3B9-CE84-4F37-9479-71FB5DA59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"/>
                                        <p:tgtEl>
                                          <p:spTgt spid="2">
                                            <p:graphicEl>
                                              <a:dgm id="{CE43D3B9-CE84-4F37-9479-71FB5DA59C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46EC95-1214-47D5-B4FC-AF28889D6D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" fill="hold"/>
                                        <p:tgtEl>
                                          <p:spTgt spid="2">
                                            <p:graphicEl>
                                              <a:dgm id="{9346EC95-1214-47D5-B4FC-AF28889D6D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fill="hold"/>
                                        <p:tgtEl>
                                          <p:spTgt spid="2">
                                            <p:graphicEl>
                                              <a:dgm id="{9346EC95-1214-47D5-B4FC-AF28889D6D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"/>
                                        <p:tgtEl>
                                          <p:spTgt spid="2">
                                            <p:graphicEl>
                                              <a:dgm id="{9346EC95-1214-47D5-B4FC-AF28889D6D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55C03F-8A13-4C3D-A44C-508F238912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2">
                                            <p:graphicEl>
                                              <a:dgm id="{E655C03F-8A13-4C3D-A44C-508F238912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2">
                                            <p:graphicEl>
                                              <a:dgm id="{E655C03F-8A13-4C3D-A44C-508F238912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"/>
                                        <p:tgtEl>
                                          <p:spTgt spid="2">
                                            <p:graphicEl>
                                              <a:dgm id="{E655C03F-8A13-4C3D-A44C-508F238912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250E4E-0E99-4A65-82CE-5479F00B86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" fill="hold"/>
                                        <p:tgtEl>
                                          <p:spTgt spid="2">
                                            <p:graphicEl>
                                              <a:dgm id="{5A250E4E-0E99-4A65-82CE-5479F00B86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fill="hold"/>
                                        <p:tgtEl>
                                          <p:spTgt spid="2">
                                            <p:graphicEl>
                                              <a:dgm id="{5A250E4E-0E99-4A65-82CE-5479F00B86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"/>
                                        <p:tgtEl>
                                          <p:spTgt spid="2">
                                            <p:graphicEl>
                                              <a:dgm id="{5A250E4E-0E99-4A65-82CE-5479F00B86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9772B5-501B-4D7A-8713-F3272EE59C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" fill="hold"/>
                                        <p:tgtEl>
                                          <p:spTgt spid="2">
                                            <p:graphicEl>
                                              <a:dgm id="{479772B5-501B-4D7A-8713-F3272EE59C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fill="hold"/>
                                        <p:tgtEl>
                                          <p:spTgt spid="2">
                                            <p:graphicEl>
                                              <a:dgm id="{479772B5-501B-4D7A-8713-F3272EE59C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"/>
                                        <p:tgtEl>
                                          <p:spTgt spid="2">
                                            <p:graphicEl>
                                              <a:dgm id="{479772B5-501B-4D7A-8713-F3272EE59C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E54476-D316-4D63-A418-1713A94AEB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" fill="hold"/>
                                        <p:tgtEl>
                                          <p:spTgt spid="2">
                                            <p:graphicEl>
                                              <a:dgm id="{16E54476-D316-4D63-A418-1713A94AEB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fill="hold"/>
                                        <p:tgtEl>
                                          <p:spTgt spid="2">
                                            <p:graphicEl>
                                              <a:dgm id="{16E54476-D316-4D63-A418-1713A94AEB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"/>
                                        <p:tgtEl>
                                          <p:spTgt spid="2">
                                            <p:graphicEl>
                                              <a:dgm id="{16E54476-D316-4D63-A418-1713A94AEB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56E325-9BE8-404A-9F28-7E5FADD6B1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" fill="hold"/>
                                        <p:tgtEl>
                                          <p:spTgt spid="2">
                                            <p:graphicEl>
                                              <a:dgm id="{1956E325-9BE8-404A-9F28-7E5FADD6B1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fill="hold"/>
                                        <p:tgtEl>
                                          <p:spTgt spid="2">
                                            <p:graphicEl>
                                              <a:dgm id="{1956E325-9BE8-404A-9F28-7E5FADD6B1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"/>
                                        <p:tgtEl>
                                          <p:spTgt spid="2">
                                            <p:graphicEl>
                                              <a:dgm id="{1956E325-9BE8-404A-9F28-7E5FADD6B1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0206B4-D8F8-4561-BA6A-624E832105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" fill="hold"/>
                                        <p:tgtEl>
                                          <p:spTgt spid="2">
                                            <p:graphicEl>
                                              <a:dgm id="{9B0206B4-D8F8-4561-BA6A-624E832105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fill="hold"/>
                                        <p:tgtEl>
                                          <p:spTgt spid="2">
                                            <p:graphicEl>
                                              <a:dgm id="{9B0206B4-D8F8-4561-BA6A-624E832105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"/>
                                        <p:tgtEl>
                                          <p:spTgt spid="2">
                                            <p:graphicEl>
                                              <a:dgm id="{9B0206B4-D8F8-4561-BA6A-624E832105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C5E240-EAE7-4BEF-9418-11FB4B9B81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" fill="hold"/>
                                        <p:tgtEl>
                                          <p:spTgt spid="2">
                                            <p:graphicEl>
                                              <a:dgm id="{FBC5E240-EAE7-4BEF-9418-11FB4B9B81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fill="hold"/>
                                        <p:tgtEl>
                                          <p:spTgt spid="2">
                                            <p:graphicEl>
                                              <a:dgm id="{FBC5E240-EAE7-4BEF-9418-11FB4B9B81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"/>
                                        <p:tgtEl>
                                          <p:spTgt spid="2">
                                            <p:graphicEl>
                                              <a:dgm id="{FBC5E240-EAE7-4BEF-9418-11FB4B9B81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0AE2FF7-F13C-418A-B40D-B26BDB60A4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5343134"/>
              </p:ext>
            </p:extLst>
          </p:nvPr>
        </p:nvGraphicFramePr>
        <p:xfrm>
          <a:off x="0" y="0"/>
          <a:ext cx="12192000" cy="6738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tar: 5 Points 2">
            <a:extLst>
              <a:ext uri="{FF2B5EF4-FFF2-40B4-BE49-F238E27FC236}">
                <a16:creationId xmlns:a16="http://schemas.microsoft.com/office/drawing/2014/main" id="{AB089E44-6929-4D06-9B94-02E6D1089F18}"/>
              </a:ext>
            </a:extLst>
          </p:cNvPr>
          <p:cNvSpPr/>
          <p:nvPr/>
        </p:nvSpPr>
        <p:spPr>
          <a:xfrm>
            <a:off x="3975881" y="1688123"/>
            <a:ext cx="4164037" cy="2518117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সালাতের আরকান  ৭ টি </a:t>
            </a:r>
            <a:endParaRPr lang="en-US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14F1A9-4BAF-46EA-9F65-1C04F5BB3661}"/>
              </a:ext>
            </a:extLst>
          </p:cNvPr>
          <p:cNvSpPr/>
          <p:nvPr/>
        </p:nvSpPr>
        <p:spPr>
          <a:xfrm>
            <a:off x="4121834" y="126610"/>
            <a:ext cx="4389120" cy="576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সালাতের ভেতরে করনীয় কাজ কে আরকান  বলে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2443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34EE35-DDE0-47EF-95F5-196A5D062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">
                                            <p:graphicEl>
                                              <a:dgm id="{C534EE35-DDE0-47EF-95F5-196A5D062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">
                                            <p:graphicEl>
                                              <a:dgm id="{C534EE35-DDE0-47EF-95F5-196A5D062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">
                                            <p:graphicEl>
                                              <a:dgm id="{C534EE35-DDE0-47EF-95F5-196A5D062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4072A1-39B7-4C52-8925-716B6047B5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">
                                            <p:graphicEl>
                                              <a:dgm id="{0A4072A1-39B7-4C52-8925-716B6047B5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">
                                            <p:graphicEl>
                                              <a:dgm id="{0A4072A1-39B7-4C52-8925-716B6047B5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">
                                            <p:graphicEl>
                                              <a:dgm id="{0A4072A1-39B7-4C52-8925-716B6047B5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61B604-824B-4628-ABE4-FDCD13959F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2">
                                            <p:graphicEl>
                                              <a:dgm id="{2B61B604-824B-4628-ABE4-FDCD13959F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2">
                                            <p:graphicEl>
                                              <a:dgm id="{2B61B604-824B-4628-ABE4-FDCD13959F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2">
                                            <p:graphicEl>
                                              <a:dgm id="{2B61B604-824B-4628-ABE4-FDCD13959F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09EC4A-0DBD-4A01-A428-64C45F964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2">
                                            <p:graphicEl>
                                              <a:dgm id="{4209EC4A-0DBD-4A01-A428-64C45F964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2">
                                            <p:graphicEl>
                                              <a:dgm id="{4209EC4A-0DBD-4A01-A428-64C45F964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2">
                                            <p:graphicEl>
                                              <a:dgm id="{4209EC4A-0DBD-4A01-A428-64C45F9643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43D3B9-CE84-4F37-9479-71FB5DA59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2">
                                            <p:graphicEl>
                                              <a:dgm id="{CE43D3B9-CE84-4F37-9479-71FB5DA59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2">
                                            <p:graphicEl>
                                              <a:dgm id="{CE43D3B9-CE84-4F37-9479-71FB5DA59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">
                                            <p:graphicEl>
                                              <a:dgm id="{CE43D3B9-CE84-4F37-9479-71FB5DA59C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46EC95-1214-47D5-B4FC-AF28889D6D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2">
                                            <p:graphicEl>
                                              <a:dgm id="{9346EC95-1214-47D5-B4FC-AF28889D6D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2">
                                            <p:graphicEl>
                                              <a:dgm id="{9346EC95-1214-47D5-B4FC-AF28889D6D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2">
                                            <p:graphicEl>
                                              <a:dgm id="{9346EC95-1214-47D5-B4FC-AF28889D6D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55C03F-8A13-4C3D-A44C-508F238912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2">
                                            <p:graphicEl>
                                              <a:dgm id="{E655C03F-8A13-4C3D-A44C-508F238912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2">
                                            <p:graphicEl>
                                              <a:dgm id="{E655C03F-8A13-4C3D-A44C-508F238912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2">
                                            <p:graphicEl>
                                              <a:dgm id="{E655C03F-8A13-4C3D-A44C-508F238912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250E4E-0E99-4A65-82CE-5479F00B86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2">
                                            <p:graphicEl>
                                              <a:dgm id="{5A250E4E-0E99-4A65-82CE-5479F00B86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2">
                                            <p:graphicEl>
                                              <a:dgm id="{5A250E4E-0E99-4A65-82CE-5479F00B86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2">
                                            <p:graphicEl>
                                              <a:dgm id="{5A250E4E-0E99-4A65-82CE-5479F00B86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9772B5-501B-4D7A-8713-F3272EE59C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2">
                                            <p:graphicEl>
                                              <a:dgm id="{479772B5-501B-4D7A-8713-F3272EE59C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">
                                            <p:graphicEl>
                                              <a:dgm id="{479772B5-501B-4D7A-8713-F3272EE59C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2">
                                            <p:graphicEl>
                                              <a:dgm id="{479772B5-501B-4D7A-8713-F3272EE59C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E54476-D316-4D63-A418-1713A94AEB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2">
                                            <p:graphicEl>
                                              <a:dgm id="{16E54476-D316-4D63-A418-1713A94AEB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2">
                                            <p:graphicEl>
                                              <a:dgm id="{16E54476-D316-4D63-A418-1713A94AEB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00"/>
                                        <p:tgtEl>
                                          <p:spTgt spid="2">
                                            <p:graphicEl>
                                              <a:dgm id="{16E54476-D316-4D63-A418-1713A94AEB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56E325-9BE8-404A-9F28-7E5FADD6B1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2">
                                            <p:graphicEl>
                                              <a:dgm id="{1956E325-9BE8-404A-9F28-7E5FADD6B1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2">
                                            <p:graphicEl>
                                              <a:dgm id="{1956E325-9BE8-404A-9F28-7E5FADD6B1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2">
                                            <p:graphicEl>
                                              <a:dgm id="{1956E325-9BE8-404A-9F28-7E5FADD6B1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0206B4-D8F8-4561-BA6A-624E832105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2">
                                            <p:graphicEl>
                                              <a:dgm id="{9B0206B4-D8F8-4561-BA6A-624E832105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2">
                                            <p:graphicEl>
                                              <a:dgm id="{9B0206B4-D8F8-4561-BA6A-624E832105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2">
                                            <p:graphicEl>
                                              <a:dgm id="{9B0206B4-D8F8-4561-BA6A-624E832105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C5E240-EAE7-4BEF-9418-11FB4B9B81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2">
                                            <p:graphicEl>
                                              <a:dgm id="{FBC5E240-EAE7-4BEF-9418-11FB4B9B81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2">
                                            <p:graphicEl>
                                              <a:dgm id="{FBC5E240-EAE7-4BEF-9418-11FB4B9B81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300"/>
                                        <p:tgtEl>
                                          <p:spTgt spid="2">
                                            <p:graphicEl>
                                              <a:dgm id="{FBC5E240-EAE7-4BEF-9418-11FB4B9B81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3D7C027-7DF6-47B3-8D59-8073C36E33E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5883D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5AA3E9-B80B-4620-8DC2-0768B4C0A7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790435" y="5400164"/>
            <a:ext cx="1372913" cy="154275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DD94A65-2C6F-4E48-9BCE-614DA2E340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362" y="-26413"/>
            <a:ext cx="1352050" cy="151931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74519BC-0E08-491F-9C2A-55BBC419C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00000">
            <a:off x="-36345" y="5042733"/>
            <a:ext cx="1502476" cy="168834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AC757E7D-2270-4D78-84AB-4D38E9F34F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699" y="0"/>
            <a:ext cx="1189301" cy="13364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89F6A8-716C-4C81-A9DD-9E118EB41458}"/>
              </a:ext>
            </a:extLst>
          </p:cNvPr>
          <p:cNvSpPr txBox="1"/>
          <p:nvPr/>
        </p:nvSpPr>
        <p:spPr>
          <a:xfrm>
            <a:off x="1515515" y="123817"/>
            <a:ext cx="2667000" cy="609600"/>
          </a:xfrm>
          <a:prstGeom prst="rect">
            <a:avLst/>
          </a:prstGeom>
          <a:noFill/>
        </p:spPr>
        <p:txBody>
          <a:bodyPr wrap="square" rtlCol="0">
            <a:prstTxWarp prst="textDeflateTop">
              <a:avLst>
                <a:gd name="adj" fmla="val 38333"/>
              </a:avLst>
            </a:prstTxWarp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দলগত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কাজ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041B50-CAFD-4628-80D5-F55C749F1F96}"/>
              </a:ext>
            </a:extLst>
          </p:cNvPr>
          <p:cNvSpPr txBox="1"/>
          <p:nvPr/>
        </p:nvSpPr>
        <p:spPr>
          <a:xfrm>
            <a:off x="4937760" y="181428"/>
            <a:ext cx="4032070" cy="5232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সালাতের ভূল কাজ গুলি চিহ্নিত কর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5E868F-FF22-4572-A405-80F9A8DE1F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3" t="34284" r="75763" b="31155"/>
          <a:stretch/>
        </p:blipFill>
        <p:spPr>
          <a:xfrm>
            <a:off x="1041008" y="1533379"/>
            <a:ext cx="1969476" cy="252013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70AA8FE-DD77-4925-BD3C-EAE67FF904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84" t="5432" r="5394" b="30354"/>
          <a:stretch/>
        </p:blipFill>
        <p:spPr>
          <a:xfrm>
            <a:off x="3404379" y="1547448"/>
            <a:ext cx="2938132" cy="25321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451D684-FDA8-4680-8E41-BF39C5650E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810" y="1531088"/>
            <a:ext cx="2335236" cy="25204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49A8D40-0053-4C4C-97C5-EBC0B4C1A1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38" y="4305959"/>
            <a:ext cx="1956582" cy="18192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71E8039-595D-4017-93AC-A1CB16D85A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221" y="4434326"/>
            <a:ext cx="2433711" cy="174139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3A544A7-42BE-45AC-AE86-B5E3CA65790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6" t="21948" r="23835" b="6596"/>
          <a:stretch/>
        </p:blipFill>
        <p:spPr>
          <a:xfrm>
            <a:off x="9284669" y="1547445"/>
            <a:ext cx="2180492" cy="253218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1E9B284-764B-43A0-9A48-8B1C1EE41C8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0" t="38564" r="26023" b="7897"/>
          <a:stretch/>
        </p:blipFill>
        <p:spPr>
          <a:xfrm>
            <a:off x="3291839" y="4220307"/>
            <a:ext cx="2138290" cy="233523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2EBB8CE-5105-459C-B4A4-5F86CA464D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354" y="4270643"/>
            <a:ext cx="2143125" cy="2143125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16F1E0BC-6860-40B6-A5CE-A4D2F30FBD78}"/>
              </a:ext>
            </a:extLst>
          </p:cNvPr>
          <p:cNvGrpSpPr/>
          <p:nvPr/>
        </p:nvGrpSpPr>
        <p:grpSpPr>
          <a:xfrm>
            <a:off x="905356" y="1318665"/>
            <a:ext cx="2175466" cy="2721107"/>
            <a:chOff x="3166216" y="984099"/>
            <a:chExt cx="1588664" cy="1787236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1FA1E68-711E-419D-AEE5-870E80BA10B6}"/>
                </a:ext>
              </a:extLst>
            </p:cNvPr>
            <p:cNvCxnSpPr/>
            <p:nvPr/>
          </p:nvCxnSpPr>
          <p:spPr>
            <a:xfrm>
              <a:off x="3193366" y="1322363"/>
              <a:ext cx="1561514" cy="1448972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72A21E5-846A-42BA-9AFD-4EA74928AC1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109945" y="1040370"/>
              <a:ext cx="1561514" cy="1448972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614DFE3-3E80-4D50-B54A-F9609E1AA3F0}"/>
              </a:ext>
            </a:extLst>
          </p:cNvPr>
          <p:cNvGrpSpPr/>
          <p:nvPr/>
        </p:nvGrpSpPr>
        <p:grpSpPr>
          <a:xfrm>
            <a:off x="3322655" y="4284603"/>
            <a:ext cx="2175466" cy="2721107"/>
            <a:chOff x="3166216" y="984099"/>
            <a:chExt cx="1588664" cy="1787236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1E5CC68F-BCF9-4AD8-90DB-D7BF409D878F}"/>
                </a:ext>
              </a:extLst>
            </p:cNvPr>
            <p:cNvCxnSpPr/>
            <p:nvPr/>
          </p:nvCxnSpPr>
          <p:spPr>
            <a:xfrm>
              <a:off x="3193366" y="1322363"/>
              <a:ext cx="1561514" cy="1448972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3DB9E61-1FA5-4828-90E1-497515F0D51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109945" y="1040370"/>
              <a:ext cx="1561514" cy="1448972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D464112-9412-42C2-B440-7D426FA8C062}"/>
              </a:ext>
            </a:extLst>
          </p:cNvPr>
          <p:cNvGrpSpPr/>
          <p:nvPr/>
        </p:nvGrpSpPr>
        <p:grpSpPr>
          <a:xfrm>
            <a:off x="9510095" y="1412450"/>
            <a:ext cx="2175466" cy="2721107"/>
            <a:chOff x="3166216" y="984099"/>
            <a:chExt cx="1588664" cy="1787236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7DCF4B4E-419C-4FEF-B505-AD12EEFA30D4}"/>
                </a:ext>
              </a:extLst>
            </p:cNvPr>
            <p:cNvCxnSpPr/>
            <p:nvPr/>
          </p:nvCxnSpPr>
          <p:spPr>
            <a:xfrm>
              <a:off x="3193366" y="1322363"/>
              <a:ext cx="1561514" cy="1448972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C39B0A91-24F2-4C12-B44A-3DE337F57BD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109945" y="1040370"/>
              <a:ext cx="1561514" cy="1448972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55961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45650" y="3190101"/>
            <a:ext cx="8592578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 চিত্রে প্রদর্শিত মানুষটি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সালাতের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কোন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কাজটি করতেছে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37686" y="0"/>
            <a:ext cx="8640427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b="1" spc="150" dirty="0">
                <a:ln w="11430">
                  <a:solidFill>
                    <a:schemeClr val="tx1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</a:t>
            </a:r>
            <a:r>
              <a:rPr lang="bn-BD" sz="4000" b="1" spc="150" dirty="0">
                <a:ln w="11430">
                  <a:solidFill>
                    <a:schemeClr val="tx1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ল্যায়ন:-</a:t>
            </a:r>
            <a:r>
              <a:rPr lang="bn-BD" sz="2800" b="1" spc="150" dirty="0">
                <a:ln w="11430">
                  <a:solidFill>
                    <a:schemeClr val="tx1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চিত্রটি দেখ এবং</a:t>
            </a:r>
            <a:r>
              <a:rPr lang="bn-IN" sz="2800" b="1" spc="150" dirty="0">
                <a:ln w="11430">
                  <a:solidFill>
                    <a:schemeClr val="tx1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spc="150" dirty="0">
                <a:ln w="11430">
                  <a:solidFill>
                    <a:schemeClr val="tx1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প্রশ্নের উত্তর দাওঃ  </a:t>
            </a:r>
            <a:endParaRPr lang="en-US" sz="2800" b="1" dirty="0">
              <a:ln w="1143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47899" y="4314616"/>
            <a:ext cx="2533989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ক।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সিজদাহ </a:t>
            </a:r>
            <a:endParaRPr lang="en-US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657506" y="4254655"/>
            <a:ext cx="2571384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খ।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কিয়াম </a:t>
            </a:r>
            <a:endParaRPr lang="en-US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272949" y="5457656"/>
            <a:ext cx="2673806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গ।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রুকু </a:t>
            </a:r>
            <a:endParaRPr lang="en-US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702477" y="5425587"/>
            <a:ext cx="2539075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ঘ।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বৈঠক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89436" y="1359338"/>
            <a:ext cx="2089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◊ ক্লিক করে </a:t>
            </a:r>
          </a:p>
          <a:p>
            <a:pPr algn="ctr"/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  জানতে হবে ।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Frame 27"/>
          <p:cNvSpPr/>
          <p:nvPr/>
        </p:nvSpPr>
        <p:spPr>
          <a:xfrm>
            <a:off x="1524000" y="0"/>
            <a:ext cx="9144000" cy="6858000"/>
          </a:xfrm>
          <a:prstGeom prst="frame">
            <a:avLst>
              <a:gd name="adj1" fmla="val 2664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32355" y="1018555"/>
            <a:ext cx="2278504" cy="21495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9" name="Multiply 18"/>
          <p:cNvSpPr/>
          <p:nvPr/>
        </p:nvSpPr>
        <p:spPr>
          <a:xfrm>
            <a:off x="6744939" y="4309672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alf Frame 19"/>
          <p:cNvSpPr/>
          <p:nvPr/>
        </p:nvSpPr>
        <p:spPr>
          <a:xfrm rot="14014148">
            <a:off x="2480899" y="5405572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Multiply 20"/>
          <p:cNvSpPr/>
          <p:nvPr/>
        </p:nvSpPr>
        <p:spPr>
          <a:xfrm>
            <a:off x="2348900" y="4381056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ultiply 21"/>
          <p:cNvSpPr/>
          <p:nvPr/>
        </p:nvSpPr>
        <p:spPr>
          <a:xfrm>
            <a:off x="6774919" y="5492574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610752" y="1470091"/>
            <a:ext cx="3194620" cy="646331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Avevi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 †</a:t>
            </a:r>
            <a:r>
              <a:rPr lang="en-US" sz="3600" b="1" dirty="0" err="1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Póv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Kwi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02301" y="1474008"/>
            <a:ext cx="3484812" cy="646331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59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3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8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7" grpId="0" animBg="1"/>
      <p:bldP spid="27" grpId="1" animBg="1"/>
      <p:bldP spid="27" grpId="2" animBg="1"/>
      <p:bldP spid="27" grpId="3" animBg="1"/>
      <p:bldP spid="27" grpId="4" animBg="1"/>
      <p:bldP spid="27" grpId="5" animBg="1"/>
      <p:bldP spid="29" grpId="0" animBg="1"/>
      <p:bldP spid="29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45650" y="3190101"/>
            <a:ext cx="8592578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(২)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 চিত্রে প্রদর্শিত মানুষটি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সালাতের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কোন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অবস্থায় আছে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37686" y="0"/>
            <a:ext cx="8640427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b="1" spc="150" dirty="0">
                <a:ln w="11430">
                  <a:solidFill>
                    <a:schemeClr val="tx1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</a:t>
            </a:r>
            <a:r>
              <a:rPr lang="bn-BD" sz="4000" b="1" spc="150" dirty="0">
                <a:ln w="11430">
                  <a:solidFill>
                    <a:schemeClr val="tx1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ল্যায়ন:-</a:t>
            </a:r>
            <a:r>
              <a:rPr lang="bn-BD" sz="2800" b="1" spc="150" dirty="0">
                <a:ln w="11430">
                  <a:solidFill>
                    <a:schemeClr val="tx1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চিত্রটি দেখ এবং</a:t>
            </a:r>
            <a:r>
              <a:rPr lang="bn-IN" sz="2800" b="1" spc="150" dirty="0">
                <a:ln w="11430">
                  <a:solidFill>
                    <a:schemeClr val="tx1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spc="150" dirty="0">
                <a:ln w="11430">
                  <a:solidFill>
                    <a:schemeClr val="tx1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প্রশ্নের উত্তর দাওঃ  </a:t>
            </a:r>
            <a:endParaRPr lang="en-US" sz="2800" b="1" dirty="0">
              <a:ln w="1143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47899" y="4314616"/>
            <a:ext cx="3588667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ক।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সিজদাহ অবস্থায়  </a:t>
            </a:r>
            <a:endParaRPr lang="en-US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657506" y="4254655"/>
            <a:ext cx="3330556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খ।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কিয়াম অবস্থায়  </a:t>
            </a:r>
            <a:endParaRPr lang="en-US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619866" y="5556130"/>
            <a:ext cx="3368196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গ।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তাকবিরে তাহারিমা </a:t>
            </a:r>
            <a:endParaRPr lang="en-US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379342" y="5580331"/>
            <a:ext cx="3515021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ঘ।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বৈঠক অবস্থায়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89436" y="1359338"/>
            <a:ext cx="2089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◊ ক্লিক করে </a:t>
            </a:r>
          </a:p>
          <a:p>
            <a:pPr algn="ctr"/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  জানতে হবে ।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Frame 27"/>
          <p:cNvSpPr/>
          <p:nvPr/>
        </p:nvSpPr>
        <p:spPr>
          <a:xfrm>
            <a:off x="1524000" y="0"/>
            <a:ext cx="9144000" cy="6858000"/>
          </a:xfrm>
          <a:prstGeom prst="frame">
            <a:avLst>
              <a:gd name="adj1" fmla="val 2664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03188" y="901729"/>
            <a:ext cx="1654712" cy="21495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9" name="Multiply 18"/>
          <p:cNvSpPr/>
          <p:nvPr/>
        </p:nvSpPr>
        <p:spPr>
          <a:xfrm>
            <a:off x="6744939" y="4309672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alf Frame 19"/>
          <p:cNvSpPr/>
          <p:nvPr/>
        </p:nvSpPr>
        <p:spPr>
          <a:xfrm rot="14014148">
            <a:off x="6813747" y="5504045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Multiply 20"/>
          <p:cNvSpPr/>
          <p:nvPr/>
        </p:nvSpPr>
        <p:spPr>
          <a:xfrm>
            <a:off x="2348900" y="4381056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ultiply 21"/>
          <p:cNvSpPr/>
          <p:nvPr/>
        </p:nvSpPr>
        <p:spPr>
          <a:xfrm>
            <a:off x="2456138" y="5647319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610752" y="1470091"/>
            <a:ext cx="3194620" cy="646331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Avevi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 †</a:t>
            </a:r>
            <a:r>
              <a:rPr lang="en-US" sz="3600" b="1" dirty="0" err="1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Póv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Kwi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02301" y="1474008"/>
            <a:ext cx="3484812" cy="646331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72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3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8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7" grpId="0" animBg="1"/>
      <p:bldP spid="27" grpId="1" animBg="1"/>
      <p:bldP spid="27" grpId="2" animBg="1"/>
      <p:bldP spid="27" grpId="3" animBg="1"/>
      <p:bldP spid="27" grpId="4" animBg="1"/>
      <p:bldP spid="27" grpId="5" animBg="1"/>
      <p:bldP spid="29" grpId="0" animBg="1"/>
      <p:bldP spid="29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24400" y="1066800"/>
            <a:ext cx="3048000" cy="1295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905000" y="2360612"/>
            <a:ext cx="8382000" cy="1588"/>
          </a:xfrm>
          <a:prstGeom prst="line">
            <a:avLst/>
          </a:prstGeom>
          <a:ln w="19050">
            <a:solidFill>
              <a:srgbClr val="0206B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905000" y="989012"/>
            <a:ext cx="8382000" cy="1588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905000" y="2436812"/>
            <a:ext cx="8382000" cy="1588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905000" y="1066800"/>
            <a:ext cx="8382000" cy="1588"/>
          </a:xfrm>
          <a:prstGeom prst="line">
            <a:avLst/>
          </a:prstGeom>
          <a:ln w="19050">
            <a:solidFill>
              <a:srgbClr val="0206B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071468" y="2416127"/>
            <a:ext cx="708660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)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সালাতে রুকু করা কী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8400" y="3124200"/>
            <a:ext cx="16764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ওয়াজিব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3124200"/>
            <a:ext cx="16764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ফরজ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8400" y="3896380"/>
            <a:ext cx="16764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সুন্নাত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9200" y="3896380"/>
            <a:ext cx="16764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মুস্তাহাব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43800" y="63246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bn-BD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উত্তরের অপশনগুলোতে ক্লিক । </a:t>
            </a:r>
            <a:endParaRPr lang="en-US" sz="2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81200" y="4505981"/>
            <a:ext cx="7086600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)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দৈনিক কয় ওয়াক্ত সালাত ফরজ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38400" y="5191780"/>
            <a:ext cx="2286000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৩ ওয়াক্ত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29200" y="5191780"/>
            <a:ext cx="2225842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৪ ওয়াক্ত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38400" y="5953780"/>
            <a:ext cx="2286000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৫ ওয়াক্ত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29200" y="5953780"/>
            <a:ext cx="2225842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৭ ওয়াক্ত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76800" y="1371601"/>
            <a:ext cx="2895600" cy="735747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76800" y="1371601"/>
            <a:ext cx="2895600" cy="735747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00600" y="1402319"/>
            <a:ext cx="2895600" cy="735747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76800" y="1371601"/>
            <a:ext cx="2895600" cy="735747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00600" y="1371601"/>
            <a:ext cx="2895600" cy="735747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00600" y="1371601"/>
            <a:ext cx="2895600" cy="735747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29200" y="1235096"/>
            <a:ext cx="2514600" cy="822305"/>
          </a:xfrm>
          <a:prstGeom prst="ellipse">
            <a:avLst/>
          </a:prstGeom>
          <a:blipFill>
            <a:blip r:embed="rId5" cstate="print"/>
            <a:tile tx="0" ty="0" sx="100000" sy="100000" flip="none" algn="tl"/>
          </a:blip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206BE"/>
                </a:solidFill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3200" dirty="0">
              <a:solidFill>
                <a:srgbClr val="0206B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29200" y="1235096"/>
            <a:ext cx="2514600" cy="82230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B05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206BE"/>
                </a:solidFill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3200" dirty="0">
              <a:solidFill>
                <a:srgbClr val="0206B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F519E69-FDF7-468E-9EE6-D0E7445E83AB}"/>
              </a:ext>
            </a:extLst>
          </p:cNvPr>
          <p:cNvSpPr txBox="1"/>
          <p:nvPr/>
        </p:nvSpPr>
        <p:spPr>
          <a:xfrm>
            <a:off x="1737687" y="0"/>
            <a:ext cx="5464972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b="1" spc="150" dirty="0">
                <a:ln w="11430">
                  <a:solidFill>
                    <a:schemeClr val="tx1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</a:t>
            </a:r>
            <a:r>
              <a:rPr lang="bn-BD" sz="4000" b="1" spc="150" dirty="0">
                <a:ln w="11430">
                  <a:solidFill>
                    <a:schemeClr val="tx1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ল্যায়ন:-</a:t>
            </a:r>
            <a:r>
              <a:rPr lang="bn-BD" sz="2800" b="1" spc="150" dirty="0">
                <a:ln w="11430">
                  <a:solidFill>
                    <a:schemeClr val="tx1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bn-IN" sz="2800" b="1" spc="150" dirty="0">
                <a:ln w="11430">
                  <a:solidFill>
                    <a:schemeClr val="tx1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spc="150" dirty="0">
                <a:ln w="11430">
                  <a:solidFill>
                    <a:schemeClr val="tx1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প্রশ্নের উত্তর দাওঃ  </a:t>
            </a:r>
            <a:endParaRPr lang="en-US" sz="2800" b="1" dirty="0">
              <a:ln w="1143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3D7C027-7DF6-47B3-8D59-8073C36E33E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5883D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5AA3E9-B80B-4620-8DC2-0768B4C0A7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305047" y="3914775"/>
            <a:ext cx="2771775" cy="311467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DD94A65-2C6F-4E48-9BCE-614DA2E340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5178" y="-114230"/>
            <a:ext cx="2771775" cy="311467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74519BC-0E08-491F-9C2A-55BBC419C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00000">
            <a:off x="126610" y="3804968"/>
            <a:ext cx="2771775" cy="311467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AC757E7D-2270-4D78-84AB-4D38E9F34F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225" y="0"/>
            <a:ext cx="2771775" cy="3114675"/>
          </a:xfrm>
          <a:prstGeom prst="rect">
            <a:avLst/>
          </a:prstGeom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87164E5D-90AE-4D87-AD64-5F5F963D57FB}"/>
              </a:ext>
            </a:extLst>
          </p:cNvPr>
          <p:cNvSpPr/>
          <p:nvPr/>
        </p:nvSpPr>
        <p:spPr>
          <a:xfrm>
            <a:off x="1406769" y="267290"/>
            <a:ext cx="8989256" cy="5205042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648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DB07F1-DA08-4A5D-92CF-F8ECBAD8A3E4}"/>
              </a:ext>
            </a:extLst>
          </p:cNvPr>
          <p:cNvSpPr txBox="1"/>
          <p:nvPr/>
        </p:nvSpPr>
        <p:spPr>
          <a:xfrm>
            <a:off x="2841671" y="5176908"/>
            <a:ext cx="6597747" cy="1099177"/>
          </a:xfrm>
          <a:prstGeom prst="rect">
            <a:avLst/>
          </a:prstGeom>
          <a:noFill/>
        </p:spPr>
        <p:txBody>
          <a:bodyPr wrap="square" rtlCol="0">
            <a:prstTxWarp prst="textDeflateTop">
              <a:avLst>
                <a:gd name="adj" fmla="val 38333"/>
              </a:avLst>
            </a:prstTxWarp>
            <a:spAutoFit/>
          </a:bodyPr>
          <a:lstStyle/>
          <a:p>
            <a:pPr algn="ctr"/>
            <a:r>
              <a:rPr lang="bn-IN" sz="3200" dirty="0">
                <a:ln>
                  <a:solidFill>
                    <a:srgbClr val="92D05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সবাইকে ধন্যবাদ </a:t>
            </a:r>
            <a:r>
              <a:rPr lang="bn-BD" sz="3200" dirty="0">
                <a:ln>
                  <a:solidFill>
                    <a:srgbClr val="92D05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>
                <a:solidFill>
                  <a:srgbClr val="92D050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146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3D7C027-7DF6-47B3-8D59-8073C36E33E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92CA62-C43C-4F17-B5F8-3B130A34A30F}"/>
              </a:ext>
            </a:extLst>
          </p:cNvPr>
          <p:cNvSpPr/>
          <p:nvPr/>
        </p:nvSpPr>
        <p:spPr>
          <a:xfrm>
            <a:off x="6137874" y="174861"/>
            <a:ext cx="5877148" cy="65061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8C04D41-7297-408C-B2C3-E3767C360CBC}"/>
              </a:ext>
            </a:extLst>
          </p:cNvPr>
          <p:cNvSpPr/>
          <p:nvPr/>
        </p:nvSpPr>
        <p:spPr>
          <a:xfrm>
            <a:off x="6211616" y="583412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C72D652-66B1-45A7-9341-B1A324881C68}"/>
              </a:ext>
            </a:extLst>
          </p:cNvPr>
          <p:cNvSpPr/>
          <p:nvPr/>
        </p:nvSpPr>
        <p:spPr>
          <a:xfrm>
            <a:off x="6211616" y="3513669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1943C46-A97C-4389-BB30-729FA51621BC}"/>
              </a:ext>
            </a:extLst>
          </p:cNvPr>
          <p:cNvSpPr/>
          <p:nvPr/>
        </p:nvSpPr>
        <p:spPr>
          <a:xfrm>
            <a:off x="6211616" y="2805274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A1EFC50-3636-4926-B335-D3012A5D9140}"/>
              </a:ext>
            </a:extLst>
          </p:cNvPr>
          <p:cNvSpPr/>
          <p:nvPr/>
        </p:nvSpPr>
        <p:spPr>
          <a:xfrm>
            <a:off x="6211616" y="5711341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C7CE558-801C-4286-A9D8-C8C9F1F8D589}"/>
              </a:ext>
            </a:extLst>
          </p:cNvPr>
          <p:cNvSpPr/>
          <p:nvPr/>
        </p:nvSpPr>
        <p:spPr>
          <a:xfrm>
            <a:off x="6211616" y="4250426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A99268E-A05F-424D-B8A5-4E97E460F4E5}"/>
              </a:ext>
            </a:extLst>
          </p:cNvPr>
          <p:cNvSpPr/>
          <p:nvPr/>
        </p:nvSpPr>
        <p:spPr>
          <a:xfrm>
            <a:off x="6211616" y="4958821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0582EF5-B310-47AE-8535-18D50CA63D9D}"/>
              </a:ext>
            </a:extLst>
          </p:cNvPr>
          <p:cNvSpPr/>
          <p:nvPr/>
        </p:nvSpPr>
        <p:spPr>
          <a:xfrm>
            <a:off x="6211616" y="1335932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4177883-6768-4B0D-A215-3614F5306335}"/>
              </a:ext>
            </a:extLst>
          </p:cNvPr>
          <p:cNvSpPr/>
          <p:nvPr/>
        </p:nvSpPr>
        <p:spPr>
          <a:xfrm>
            <a:off x="6211616" y="2096879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D4E072-E376-4DBE-96D6-05C3B9979D52}"/>
              </a:ext>
            </a:extLst>
          </p:cNvPr>
          <p:cNvSpPr/>
          <p:nvPr/>
        </p:nvSpPr>
        <p:spPr>
          <a:xfrm rot="10800000">
            <a:off x="125576" y="174862"/>
            <a:ext cx="5877147" cy="650615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5C46F41-5B94-4F7D-8AD7-4A52E53C66F1}"/>
              </a:ext>
            </a:extLst>
          </p:cNvPr>
          <p:cNvSpPr/>
          <p:nvPr/>
        </p:nvSpPr>
        <p:spPr>
          <a:xfrm>
            <a:off x="5326119" y="576987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E878EC2-AD5D-409F-B52A-45496654B3F7}"/>
              </a:ext>
            </a:extLst>
          </p:cNvPr>
          <p:cNvSpPr/>
          <p:nvPr/>
        </p:nvSpPr>
        <p:spPr>
          <a:xfrm>
            <a:off x="5326119" y="3507244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8DC1196-F91C-4EE7-8077-9DAEEC162783}"/>
              </a:ext>
            </a:extLst>
          </p:cNvPr>
          <p:cNvSpPr/>
          <p:nvPr/>
        </p:nvSpPr>
        <p:spPr>
          <a:xfrm>
            <a:off x="5326119" y="2798849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50AAE2F-9E31-4B1E-8A7B-3CFFEC9D9BF6}"/>
              </a:ext>
            </a:extLst>
          </p:cNvPr>
          <p:cNvSpPr/>
          <p:nvPr/>
        </p:nvSpPr>
        <p:spPr>
          <a:xfrm>
            <a:off x="5326119" y="5704916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52EFF0B-8797-41A3-9AE9-8498F03A215B}"/>
              </a:ext>
            </a:extLst>
          </p:cNvPr>
          <p:cNvSpPr/>
          <p:nvPr/>
        </p:nvSpPr>
        <p:spPr>
          <a:xfrm>
            <a:off x="5326119" y="4244001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B4FC356-BEB2-4A08-91FF-FB635DAFD736}"/>
              </a:ext>
            </a:extLst>
          </p:cNvPr>
          <p:cNvSpPr/>
          <p:nvPr/>
        </p:nvSpPr>
        <p:spPr>
          <a:xfrm>
            <a:off x="5326119" y="4952396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0C42B77-1AA3-4EDF-8001-D033A294E66C}"/>
              </a:ext>
            </a:extLst>
          </p:cNvPr>
          <p:cNvSpPr/>
          <p:nvPr/>
        </p:nvSpPr>
        <p:spPr>
          <a:xfrm>
            <a:off x="5326119" y="1329507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4BA7F68-97FA-4211-8DB6-BB82197A2571}"/>
              </a:ext>
            </a:extLst>
          </p:cNvPr>
          <p:cNvSpPr/>
          <p:nvPr/>
        </p:nvSpPr>
        <p:spPr>
          <a:xfrm>
            <a:off x="5326119" y="2090454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25" name="Flowchart: Terminator 24">
            <a:extLst>
              <a:ext uri="{FF2B5EF4-FFF2-40B4-BE49-F238E27FC236}">
                <a16:creationId xmlns:a16="http://schemas.microsoft.com/office/drawing/2014/main" id="{52452870-6C01-41E9-BB2F-44F40EFC83A0}"/>
              </a:ext>
            </a:extLst>
          </p:cNvPr>
          <p:cNvSpPr/>
          <p:nvPr/>
        </p:nvSpPr>
        <p:spPr>
          <a:xfrm>
            <a:off x="5414142" y="743594"/>
            <a:ext cx="1170219" cy="225415"/>
          </a:xfrm>
          <a:prstGeom prst="flowChartTerminator">
            <a:avLst/>
          </a:prstGeom>
          <a:gradFill>
            <a:gsLst>
              <a:gs pos="24000">
                <a:schemeClr val="tx1">
                  <a:lumMod val="95000"/>
                  <a:lumOff val="5000"/>
                </a:schemeClr>
              </a:gs>
              <a:gs pos="54000">
                <a:schemeClr val="bg1">
                  <a:lumMod val="7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26" name="Flowchart: Terminator 25">
            <a:extLst>
              <a:ext uri="{FF2B5EF4-FFF2-40B4-BE49-F238E27FC236}">
                <a16:creationId xmlns:a16="http://schemas.microsoft.com/office/drawing/2014/main" id="{A725111F-C497-44B0-88A3-BEC5DB293022}"/>
              </a:ext>
            </a:extLst>
          </p:cNvPr>
          <p:cNvSpPr/>
          <p:nvPr/>
        </p:nvSpPr>
        <p:spPr>
          <a:xfrm>
            <a:off x="5423338" y="1496114"/>
            <a:ext cx="1170219" cy="225415"/>
          </a:xfrm>
          <a:prstGeom prst="flowChartTerminator">
            <a:avLst/>
          </a:prstGeom>
          <a:gradFill>
            <a:gsLst>
              <a:gs pos="24000">
                <a:schemeClr val="tx1">
                  <a:lumMod val="95000"/>
                  <a:lumOff val="5000"/>
                </a:schemeClr>
              </a:gs>
              <a:gs pos="54000">
                <a:schemeClr val="bg1">
                  <a:lumMod val="7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27" name="Flowchart: Terminator 26">
            <a:extLst>
              <a:ext uri="{FF2B5EF4-FFF2-40B4-BE49-F238E27FC236}">
                <a16:creationId xmlns:a16="http://schemas.microsoft.com/office/drawing/2014/main" id="{791C3B5A-EAE4-4F32-8587-13AE9152F8C0}"/>
              </a:ext>
            </a:extLst>
          </p:cNvPr>
          <p:cNvSpPr/>
          <p:nvPr/>
        </p:nvSpPr>
        <p:spPr>
          <a:xfrm>
            <a:off x="5432534" y="2248634"/>
            <a:ext cx="1170219" cy="225415"/>
          </a:xfrm>
          <a:prstGeom prst="flowChartTerminator">
            <a:avLst/>
          </a:prstGeom>
          <a:gradFill>
            <a:gsLst>
              <a:gs pos="24000">
                <a:schemeClr val="tx1">
                  <a:lumMod val="95000"/>
                  <a:lumOff val="5000"/>
                </a:schemeClr>
              </a:gs>
              <a:gs pos="54000">
                <a:schemeClr val="bg1">
                  <a:lumMod val="7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28" name="Flowchart: Terminator 27">
            <a:extLst>
              <a:ext uri="{FF2B5EF4-FFF2-40B4-BE49-F238E27FC236}">
                <a16:creationId xmlns:a16="http://schemas.microsoft.com/office/drawing/2014/main" id="{F2741B5B-1524-46AA-8990-5753D65C0B1F}"/>
              </a:ext>
            </a:extLst>
          </p:cNvPr>
          <p:cNvSpPr/>
          <p:nvPr/>
        </p:nvSpPr>
        <p:spPr>
          <a:xfrm>
            <a:off x="5438737" y="2986782"/>
            <a:ext cx="1170219" cy="225415"/>
          </a:xfrm>
          <a:prstGeom prst="flowChartTerminator">
            <a:avLst/>
          </a:prstGeom>
          <a:gradFill>
            <a:gsLst>
              <a:gs pos="24000">
                <a:schemeClr val="tx1">
                  <a:lumMod val="95000"/>
                  <a:lumOff val="5000"/>
                </a:schemeClr>
              </a:gs>
              <a:gs pos="54000">
                <a:schemeClr val="bg1">
                  <a:lumMod val="7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29" name="Flowchart: Terminator 28">
            <a:extLst>
              <a:ext uri="{FF2B5EF4-FFF2-40B4-BE49-F238E27FC236}">
                <a16:creationId xmlns:a16="http://schemas.microsoft.com/office/drawing/2014/main" id="{836CF437-70D7-4A69-956D-754DFBD26F7E}"/>
              </a:ext>
            </a:extLst>
          </p:cNvPr>
          <p:cNvSpPr/>
          <p:nvPr/>
        </p:nvSpPr>
        <p:spPr>
          <a:xfrm>
            <a:off x="5423338" y="3689456"/>
            <a:ext cx="1170219" cy="225415"/>
          </a:xfrm>
          <a:prstGeom prst="flowChartTerminator">
            <a:avLst/>
          </a:prstGeom>
          <a:gradFill>
            <a:gsLst>
              <a:gs pos="24000">
                <a:schemeClr val="tx1">
                  <a:lumMod val="95000"/>
                  <a:lumOff val="5000"/>
                </a:schemeClr>
              </a:gs>
              <a:gs pos="54000">
                <a:schemeClr val="bg1">
                  <a:lumMod val="7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30" name="Flowchart: Terminator 29">
            <a:extLst>
              <a:ext uri="{FF2B5EF4-FFF2-40B4-BE49-F238E27FC236}">
                <a16:creationId xmlns:a16="http://schemas.microsoft.com/office/drawing/2014/main" id="{60C68FE5-AEDA-4DB1-9FC7-924D969BAA16}"/>
              </a:ext>
            </a:extLst>
          </p:cNvPr>
          <p:cNvSpPr/>
          <p:nvPr/>
        </p:nvSpPr>
        <p:spPr>
          <a:xfrm>
            <a:off x="5432534" y="4429358"/>
            <a:ext cx="1170219" cy="225415"/>
          </a:xfrm>
          <a:prstGeom prst="flowChartTerminator">
            <a:avLst/>
          </a:prstGeom>
          <a:gradFill>
            <a:gsLst>
              <a:gs pos="24000">
                <a:schemeClr val="tx1">
                  <a:lumMod val="95000"/>
                  <a:lumOff val="5000"/>
                </a:schemeClr>
              </a:gs>
              <a:gs pos="54000">
                <a:schemeClr val="bg1">
                  <a:lumMod val="7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31" name="Flowchart: Terminator 30">
            <a:extLst>
              <a:ext uri="{FF2B5EF4-FFF2-40B4-BE49-F238E27FC236}">
                <a16:creationId xmlns:a16="http://schemas.microsoft.com/office/drawing/2014/main" id="{9C51F4B5-DC0C-4826-839F-8357015656ED}"/>
              </a:ext>
            </a:extLst>
          </p:cNvPr>
          <p:cNvSpPr/>
          <p:nvPr/>
        </p:nvSpPr>
        <p:spPr>
          <a:xfrm>
            <a:off x="5423338" y="5134703"/>
            <a:ext cx="1170219" cy="225415"/>
          </a:xfrm>
          <a:prstGeom prst="flowChartTerminator">
            <a:avLst/>
          </a:prstGeom>
          <a:gradFill>
            <a:gsLst>
              <a:gs pos="24000">
                <a:schemeClr val="tx1">
                  <a:lumMod val="95000"/>
                  <a:lumOff val="5000"/>
                </a:schemeClr>
              </a:gs>
              <a:gs pos="54000">
                <a:schemeClr val="bg1">
                  <a:lumMod val="7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32" name="Flowchart: Terminator 31">
            <a:extLst>
              <a:ext uri="{FF2B5EF4-FFF2-40B4-BE49-F238E27FC236}">
                <a16:creationId xmlns:a16="http://schemas.microsoft.com/office/drawing/2014/main" id="{71283E1B-0D52-4163-AA8A-58D30FDF2D0C}"/>
              </a:ext>
            </a:extLst>
          </p:cNvPr>
          <p:cNvSpPr/>
          <p:nvPr/>
        </p:nvSpPr>
        <p:spPr>
          <a:xfrm>
            <a:off x="5432534" y="5888995"/>
            <a:ext cx="1170219" cy="225415"/>
          </a:xfrm>
          <a:prstGeom prst="flowChartTerminator">
            <a:avLst/>
          </a:prstGeom>
          <a:gradFill>
            <a:gsLst>
              <a:gs pos="24000">
                <a:schemeClr val="tx1">
                  <a:lumMod val="95000"/>
                  <a:lumOff val="5000"/>
                </a:schemeClr>
              </a:gs>
              <a:gs pos="54000">
                <a:schemeClr val="bg1">
                  <a:lumMod val="7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F320B561-9BFB-4EF6-953A-27E0E66A5A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99180">
            <a:off x="576776" y="649224"/>
            <a:ext cx="4389120" cy="55595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52867B95-231D-453E-82A4-F0E55CBF1A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723" y="4346916"/>
            <a:ext cx="1407743" cy="211161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4D3B72E-3C48-4A84-85B9-18AB8BA4BC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431" y="4526330"/>
            <a:ext cx="1333463" cy="200019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0AD3D56-0BDD-4FBD-B4FD-05C5847D03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025" y="3319975"/>
            <a:ext cx="1893826" cy="3274546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7339D691-AFA7-4E1E-B92E-4421AED66898}"/>
              </a:ext>
            </a:extLst>
          </p:cNvPr>
          <p:cNvSpPr txBox="1"/>
          <p:nvPr/>
        </p:nvSpPr>
        <p:spPr>
          <a:xfrm>
            <a:off x="6990579" y="798277"/>
            <a:ext cx="63035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চিওড়া</a:t>
            </a:r>
            <a:r>
              <a:rPr lang="en-US" sz="36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b="1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নাংগলকোট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859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3D7C027-7DF6-47B3-8D59-8073C36E33E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92CA62-C43C-4F17-B5F8-3B130A34A30F}"/>
              </a:ext>
            </a:extLst>
          </p:cNvPr>
          <p:cNvSpPr/>
          <p:nvPr/>
        </p:nvSpPr>
        <p:spPr>
          <a:xfrm>
            <a:off x="6137874" y="174861"/>
            <a:ext cx="5877148" cy="65061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8C04D41-7297-408C-B2C3-E3767C360CBC}"/>
              </a:ext>
            </a:extLst>
          </p:cNvPr>
          <p:cNvSpPr/>
          <p:nvPr/>
        </p:nvSpPr>
        <p:spPr>
          <a:xfrm>
            <a:off x="6211616" y="583412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C72D652-66B1-45A7-9341-B1A324881C68}"/>
              </a:ext>
            </a:extLst>
          </p:cNvPr>
          <p:cNvSpPr/>
          <p:nvPr/>
        </p:nvSpPr>
        <p:spPr>
          <a:xfrm>
            <a:off x="6211616" y="3513669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1943C46-A97C-4389-BB30-729FA51621BC}"/>
              </a:ext>
            </a:extLst>
          </p:cNvPr>
          <p:cNvSpPr/>
          <p:nvPr/>
        </p:nvSpPr>
        <p:spPr>
          <a:xfrm>
            <a:off x="6211616" y="2805274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A1EFC50-3636-4926-B335-D3012A5D9140}"/>
              </a:ext>
            </a:extLst>
          </p:cNvPr>
          <p:cNvSpPr/>
          <p:nvPr/>
        </p:nvSpPr>
        <p:spPr>
          <a:xfrm>
            <a:off x="6211616" y="5711341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C7CE558-801C-4286-A9D8-C8C9F1F8D589}"/>
              </a:ext>
            </a:extLst>
          </p:cNvPr>
          <p:cNvSpPr/>
          <p:nvPr/>
        </p:nvSpPr>
        <p:spPr>
          <a:xfrm>
            <a:off x="6211616" y="4250426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A99268E-A05F-424D-B8A5-4E97E460F4E5}"/>
              </a:ext>
            </a:extLst>
          </p:cNvPr>
          <p:cNvSpPr/>
          <p:nvPr/>
        </p:nvSpPr>
        <p:spPr>
          <a:xfrm>
            <a:off x="6211616" y="4958821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0582EF5-B310-47AE-8535-18D50CA63D9D}"/>
              </a:ext>
            </a:extLst>
          </p:cNvPr>
          <p:cNvSpPr/>
          <p:nvPr/>
        </p:nvSpPr>
        <p:spPr>
          <a:xfrm>
            <a:off x="6211616" y="1335932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4177883-6768-4B0D-A215-3614F5306335}"/>
              </a:ext>
            </a:extLst>
          </p:cNvPr>
          <p:cNvSpPr/>
          <p:nvPr/>
        </p:nvSpPr>
        <p:spPr>
          <a:xfrm>
            <a:off x="6211616" y="2096879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D4E072-E376-4DBE-96D6-05C3B9979D52}"/>
              </a:ext>
            </a:extLst>
          </p:cNvPr>
          <p:cNvSpPr/>
          <p:nvPr/>
        </p:nvSpPr>
        <p:spPr>
          <a:xfrm rot="10800000">
            <a:off x="125576" y="174862"/>
            <a:ext cx="5877147" cy="650615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5C46F41-5B94-4F7D-8AD7-4A52E53C66F1}"/>
              </a:ext>
            </a:extLst>
          </p:cNvPr>
          <p:cNvSpPr/>
          <p:nvPr/>
        </p:nvSpPr>
        <p:spPr>
          <a:xfrm>
            <a:off x="5326119" y="576987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E878EC2-AD5D-409F-B52A-45496654B3F7}"/>
              </a:ext>
            </a:extLst>
          </p:cNvPr>
          <p:cNvSpPr/>
          <p:nvPr/>
        </p:nvSpPr>
        <p:spPr>
          <a:xfrm>
            <a:off x="5326119" y="3507244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8DC1196-F91C-4EE7-8077-9DAEEC162783}"/>
              </a:ext>
            </a:extLst>
          </p:cNvPr>
          <p:cNvSpPr/>
          <p:nvPr/>
        </p:nvSpPr>
        <p:spPr>
          <a:xfrm>
            <a:off x="5326119" y="2798849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50AAE2F-9E31-4B1E-8A7B-3CFFEC9D9BF6}"/>
              </a:ext>
            </a:extLst>
          </p:cNvPr>
          <p:cNvSpPr/>
          <p:nvPr/>
        </p:nvSpPr>
        <p:spPr>
          <a:xfrm>
            <a:off x="5326119" y="5704916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52EFF0B-8797-41A3-9AE9-8498F03A215B}"/>
              </a:ext>
            </a:extLst>
          </p:cNvPr>
          <p:cNvSpPr/>
          <p:nvPr/>
        </p:nvSpPr>
        <p:spPr>
          <a:xfrm>
            <a:off x="5326119" y="4244001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B4FC356-BEB2-4A08-91FF-FB635DAFD736}"/>
              </a:ext>
            </a:extLst>
          </p:cNvPr>
          <p:cNvSpPr/>
          <p:nvPr/>
        </p:nvSpPr>
        <p:spPr>
          <a:xfrm>
            <a:off x="5326119" y="4952396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0C42B77-1AA3-4EDF-8001-D033A294E66C}"/>
              </a:ext>
            </a:extLst>
          </p:cNvPr>
          <p:cNvSpPr/>
          <p:nvPr/>
        </p:nvSpPr>
        <p:spPr>
          <a:xfrm>
            <a:off x="5326119" y="1329507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4BA7F68-97FA-4211-8DB6-BB82197A2571}"/>
              </a:ext>
            </a:extLst>
          </p:cNvPr>
          <p:cNvSpPr/>
          <p:nvPr/>
        </p:nvSpPr>
        <p:spPr>
          <a:xfrm>
            <a:off x="5326119" y="2090454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25" name="Flowchart: Terminator 24">
            <a:extLst>
              <a:ext uri="{FF2B5EF4-FFF2-40B4-BE49-F238E27FC236}">
                <a16:creationId xmlns:a16="http://schemas.microsoft.com/office/drawing/2014/main" id="{52452870-6C01-41E9-BB2F-44F40EFC83A0}"/>
              </a:ext>
            </a:extLst>
          </p:cNvPr>
          <p:cNvSpPr/>
          <p:nvPr/>
        </p:nvSpPr>
        <p:spPr>
          <a:xfrm>
            <a:off x="5414142" y="743594"/>
            <a:ext cx="1170219" cy="225415"/>
          </a:xfrm>
          <a:prstGeom prst="flowChartTerminator">
            <a:avLst/>
          </a:prstGeom>
          <a:gradFill>
            <a:gsLst>
              <a:gs pos="24000">
                <a:schemeClr val="tx1">
                  <a:lumMod val="95000"/>
                  <a:lumOff val="5000"/>
                </a:schemeClr>
              </a:gs>
              <a:gs pos="54000">
                <a:schemeClr val="bg1">
                  <a:lumMod val="7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26" name="Flowchart: Terminator 25">
            <a:extLst>
              <a:ext uri="{FF2B5EF4-FFF2-40B4-BE49-F238E27FC236}">
                <a16:creationId xmlns:a16="http://schemas.microsoft.com/office/drawing/2014/main" id="{A725111F-C497-44B0-88A3-BEC5DB293022}"/>
              </a:ext>
            </a:extLst>
          </p:cNvPr>
          <p:cNvSpPr/>
          <p:nvPr/>
        </p:nvSpPr>
        <p:spPr>
          <a:xfrm>
            <a:off x="5423338" y="1496114"/>
            <a:ext cx="1170219" cy="225415"/>
          </a:xfrm>
          <a:prstGeom prst="flowChartTerminator">
            <a:avLst/>
          </a:prstGeom>
          <a:gradFill>
            <a:gsLst>
              <a:gs pos="24000">
                <a:schemeClr val="tx1">
                  <a:lumMod val="95000"/>
                  <a:lumOff val="5000"/>
                </a:schemeClr>
              </a:gs>
              <a:gs pos="54000">
                <a:schemeClr val="bg1">
                  <a:lumMod val="7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27" name="Flowchart: Terminator 26">
            <a:extLst>
              <a:ext uri="{FF2B5EF4-FFF2-40B4-BE49-F238E27FC236}">
                <a16:creationId xmlns:a16="http://schemas.microsoft.com/office/drawing/2014/main" id="{791C3B5A-EAE4-4F32-8587-13AE9152F8C0}"/>
              </a:ext>
            </a:extLst>
          </p:cNvPr>
          <p:cNvSpPr/>
          <p:nvPr/>
        </p:nvSpPr>
        <p:spPr>
          <a:xfrm>
            <a:off x="5432534" y="2248634"/>
            <a:ext cx="1170219" cy="225415"/>
          </a:xfrm>
          <a:prstGeom prst="flowChartTerminator">
            <a:avLst/>
          </a:prstGeom>
          <a:gradFill>
            <a:gsLst>
              <a:gs pos="24000">
                <a:schemeClr val="tx1">
                  <a:lumMod val="95000"/>
                  <a:lumOff val="5000"/>
                </a:schemeClr>
              </a:gs>
              <a:gs pos="54000">
                <a:schemeClr val="bg1">
                  <a:lumMod val="7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28" name="Flowchart: Terminator 27">
            <a:extLst>
              <a:ext uri="{FF2B5EF4-FFF2-40B4-BE49-F238E27FC236}">
                <a16:creationId xmlns:a16="http://schemas.microsoft.com/office/drawing/2014/main" id="{F2741B5B-1524-46AA-8990-5753D65C0B1F}"/>
              </a:ext>
            </a:extLst>
          </p:cNvPr>
          <p:cNvSpPr/>
          <p:nvPr/>
        </p:nvSpPr>
        <p:spPr>
          <a:xfrm>
            <a:off x="5438737" y="2986782"/>
            <a:ext cx="1170219" cy="225415"/>
          </a:xfrm>
          <a:prstGeom prst="flowChartTerminator">
            <a:avLst/>
          </a:prstGeom>
          <a:gradFill>
            <a:gsLst>
              <a:gs pos="24000">
                <a:schemeClr val="tx1">
                  <a:lumMod val="95000"/>
                  <a:lumOff val="5000"/>
                </a:schemeClr>
              </a:gs>
              <a:gs pos="54000">
                <a:schemeClr val="bg1">
                  <a:lumMod val="7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29" name="Flowchart: Terminator 28">
            <a:extLst>
              <a:ext uri="{FF2B5EF4-FFF2-40B4-BE49-F238E27FC236}">
                <a16:creationId xmlns:a16="http://schemas.microsoft.com/office/drawing/2014/main" id="{836CF437-70D7-4A69-956D-754DFBD26F7E}"/>
              </a:ext>
            </a:extLst>
          </p:cNvPr>
          <p:cNvSpPr/>
          <p:nvPr/>
        </p:nvSpPr>
        <p:spPr>
          <a:xfrm>
            <a:off x="5423338" y="3689456"/>
            <a:ext cx="1170219" cy="225415"/>
          </a:xfrm>
          <a:prstGeom prst="flowChartTerminator">
            <a:avLst/>
          </a:prstGeom>
          <a:gradFill>
            <a:gsLst>
              <a:gs pos="24000">
                <a:schemeClr val="tx1">
                  <a:lumMod val="95000"/>
                  <a:lumOff val="5000"/>
                </a:schemeClr>
              </a:gs>
              <a:gs pos="54000">
                <a:schemeClr val="bg1">
                  <a:lumMod val="7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30" name="Flowchart: Terminator 29">
            <a:extLst>
              <a:ext uri="{FF2B5EF4-FFF2-40B4-BE49-F238E27FC236}">
                <a16:creationId xmlns:a16="http://schemas.microsoft.com/office/drawing/2014/main" id="{60C68FE5-AEDA-4DB1-9FC7-924D969BAA16}"/>
              </a:ext>
            </a:extLst>
          </p:cNvPr>
          <p:cNvSpPr/>
          <p:nvPr/>
        </p:nvSpPr>
        <p:spPr>
          <a:xfrm>
            <a:off x="5432534" y="4429358"/>
            <a:ext cx="1170219" cy="225415"/>
          </a:xfrm>
          <a:prstGeom prst="flowChartTerminator">
            <a:avLst/>
          </a:prstGeom>
          <a:gradFill>
            <a:gsLst>
              <a:gs pos="24000">
                <a:schemeClr val="tx1">
                  <a:lumMod val="95000"/>
                  <a:lumOff val="5000"/>
                </a:schemeClr>
              </a:gs>
              <a:gs pos="54000">
                <a:schemeClr val="bg1">
                  <a:lumMod val="7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31" name="Flowchart: Terminator 30">
            <a:extLst>
              <a:ext uri="{FF2B5EF4-FFF2-40B4-BE49-F238E27FC236}">
                <a16:creationId xmlns:a16="http://schemas.microsoft.com/office/drawing/2014/main" id="{9C51F4B5-DC0C-4826-839F-8357015656ED}"/>
              </a:ext>
            </a:extLst>
          </p:cNvPr>
          <p:cNvSpPr/>
          <p:nvPr/>
        </p:nvSpPr>
        <p:spPr>
          <a:xfrm>
            <a:off x="5423338" y="5134703"/>
            <a:ext cx="1170219" cy="225415"/>
          </a:xfrm>
          <a:prstGeom prst="flowChartTerminator">
            <a:avLst/>
          </a:prstGeom>
          <a:gradFill>
            <a:gsLst>
              <a:gs pos="24000">
                <a:schemeClr val="tx1">
                  <a:lumMod val="95000"/>
                  <a:lumOff val="5000"/>
                </a:schemeClr>
              </a:gs>
              <a:gs pos="54000">
                <a:schemeClr val="bg1">
                  <a:lumMod val="7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32" name="Flowchart: Terminator 31">
            <a:extLst>
              <a:ext uri="{FF2B5EF4-FFF2-40B4-BE49-F238E27FC236}">
                <a16:creationId xmlns:a16="http://schemas.microsoft.com/office/drawing/2014/main" id="{71283E1B-0D52-4163-AA8A-58D30FDF2D0C}"/>
              </a:ext>
            </a:extLst>
          </p:cNvPr>
          <p:cNvSpPr/>
          <p:nvPr/>
        </p:nvSpPr>
        <p:spPr>
          <a:xfrm>
            <a:off x="5432534" y="5888995"/>
            <a:ext cx="1170219" cy="225415"/>
          </a:xfrm>
          <a:prstGeom prst="flowChartTerminator">
            <a:avLst/>
          </a:prstGeom>
          <a:gradFill>
            <a:gsLst>
              <a:gs pos="24000">
                <a:schemeClr val="tx1">
                  <a:lumMod val="95000"/>
                  <a:lumOff val="5000"/>
                </a:schemeClr>
              </a:gs>
              <a:gs pos="54000">
                <a:schemeClr val="bg1">
                  <a:lumMod val="7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F320B561-9BFB-4EF6-953A-27E0E66A5A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9" t="20712" r="25034" b="14764"/>
          <a:stretch/>
        </p:blipFill>
        <p:spPr>
          <a:xfrm rot="21599180">
            <a:off x="886565" y="351458"/>
            <a:ext cx="3910529" cy="59511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bliqueTopLeft"/>
            <a:lightRig rig="harsh" dir="t">
              <a:rot lat="0" lon="0" rev="3000000"/>
            </a:lightRig>
          </a:scene3d>
          <a:sp3d extrusionH="254000" contourW="19050">
            <a:bevelT w="82550" h="44450" prst="artDeco"/>
            <a:bevelB w="82550" h="44450" prst="angle"/>
            <a:contourClr>
              <a:srgbClr val="FFFFFF"/>
            </a:contourClr>
          </a:sp3d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52867B95-231D-453E-82A4-F0E55CBF1A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723" y="4431324"/>
            <a:ext cx="1407743" cy="211161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4D3B72E-3C48-4A84-85B9-18AB8BA4BC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431" y="4526330"/>
            <a:ext cx="1333463" cy="200019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0AD3D56-0BDD-4FBD-B4FD-05C5847D03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025" y="4445391"/>
            <a:ext cx="1893826" cy="21491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6B1F41-D2D8-4FD5-BB0D-045A7417E5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575" y="233215"/>
            <a:ext cx="5005828" cy="4493530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35EDDC3B-FF5D-4592-8ACB-024F008AD0D3}"/>
              </a:ext>
            </a:extLst>
          </p:cNvPr>
          <p:cNvSpPr/>
          <p:nvPr/>
        </p:nvSpPr>
        <p:spPr>
          <a:xfrm>
            <a:off x="7680960" y="900332"/>
            <a:ext cx="3545058" cy="317929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সহযৌগিতায়  </a:t>
            </a:r>
          </a:p>
          <a:p>
            <a:pPr algn="ctr"/>
            <a:r>
              <a:rPr lang="bn-IN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রাহেলাতুন আরিয়া </a:t>
            </a:r>
            <a:endParaRPr lang="en-US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1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022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3D7C027-7DF6-47B3-8D59-8073C36E33E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92CA62-C43C-4F17-B5F8-3B130A34A30F}"/>
              </a:ext>
            </a:extLst>
          </p:cNvPr>
          <p:cNvSpPr/>
          <p:nvPr/>
        </p:nvSpPr>
        <p:spPr>
          <a:xfrm>
            <a:off x="6137874" y="174861"/>
            <a:ext cx="5877148" cy="65061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8C04D41-7297-408C-B2C3-E3767C360CBC}"/>
              </a:ext>
            </a:extLst>
          </p:cNvPr>
          <p:cNvSpPr/>
          <p:nvPr/>
        </p:nvSpPr>
        <p:spPr>
          <a:xfrm>
            <a:off x="6211616" y="583412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C72D652-66B1-45A7-9341-B1A324881C68}"/>
              </a:ext>
            </a:extLst>
          </p:cNvPr>
          <p:cNvSpPr/>
          <p:nvPr/>
        </p:nvSpPr>
        <p:spPr>
          <a:xfrm>
            <a:off x="6211616" y="3513669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1943C46-A97C-4389-BB30-729FA51621BC}"/>
              </a:ext>
            </a:extLst>
          </p:cNvPr>
          <p:cNvSpPr/>
          <p:nvPr/>
        </p:nvSpPr>
        <p:spPr>
          <a:xfrm>
            <a:off x="6211616" y="2805274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A1EFC50-3636-4926-B335-D3012A5D9140}"/>
              </a:ext>
            </a:extLst>
          </p:cNvPr>
          <p:cNvSpPr/>
          <p:nvPr/>
        </p:nvSpPr>
        <p:spPr>
          <a:xfrm>
            <a:off x="6211616" y="5711341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C7CE558-801C-4286-A9D8-C8C9F1F8D589}"/>
              </a:ext>
            </a:extLst>
          </p:cNvPr>
          <p:cNvSpPr/>
          <p:nvPr/>
        </p:nvSpPr>
        <p:spPr>
          <a:xfrm>
            <a:off x="6211616" y="4250426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A99268E-A05F-424D-B8A5-4E97E460F4E5}"/>
              </a:ext>
            </a:extLst>
          </p:cNvPr>
          <p:cNvSpPr/>
          <p:nvPr/>
        </p:nvSpPr>
        <p:spPr>
          <a:xfrm>
            <a:off x="6211616" y="4958821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0582EF5-B310-47AE-8535-18D50CA63D9D}"/>
              </a:ext>
            </a:extLst>
          </p:cNvPr>
          <p:cNvSpPr/>
          <p:nvPr/>
        </p:nvSpPr>
        <p:spPr>
          <a:xfrm>
            <a:off x="6211616" y="1335932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4177883-6768-4B0D-A215-3614F5306335}"/>
              </a:ext>
            </a:extLst>
          </p:cNvPr>
          <p:cNvSpPr/>
          <p:nvPr/>
        </p:nvSpPr>
        <p:spPr>
          <a:xfrm>
            <a:off x="6211616" y="2096879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D4E072-E376-4DBE-96D6-05C3B9979D52}"/>
              </a:ext>
            </a:extLst>
          </p:cNvPr>
          <p:cNvSpPr/>
          <p:nvPr/>
        </p:nvSpPr>
        <p:spPr>
          <a:xfrm rot="10800000">
            <a:off x="125576" y="174862"/>
            <a:ext cx="5877147" cy="650615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5C46F41-5B94-4F7D-8AD7-4A52E53C66F1}"/>
              </a:ext>
            </a:extLst>
          </p:cNvPr>
          <p:cNvSpPr/>
          <p:nvPr/>
        </p:nvSpPr>
        <p:spPr>
          <a:xfrm>
            <a:off x="5326119" y="576987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E878EC2-AD5D-409F-B52A-45496654B3F7}"/>
              </a:ext>
            </a:extLst>
          </p:cNvPr>
          <p:cNvSpPr/>
          <p:nvPr/>
        </p:nvSpPr>
        <p:spPr>
          <a:xfrm>
            <a:off x="5326119" y="3507244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8DC1196-F91C-4EE7-8077-9DAEEC162783}"/>
              </a:ext>
            </a:extLst>
          </p:cNvPr>
          <p:cNvSpPr/>
          <p:nvPr/>
        </p:nvSpPr>
        <p:spPr>
          <a:xfrm>
            <a:off x="5326119" y="2798849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50AAE2F-9E31-4B1E-8A7B-3CFFEC9D9BF6}"/>
              </a:ext>
            </a:extLst>
          </p:cNvPr>
          <p:cNvSpPr/>
          <p:nvPr/>
        </p:nvSpPr>
        <p:spPr>
          <a:xfrm>
            <a:off x="5326119" y="5704916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52EFF0B-8797-41A3-9AE9-8498F03A215B}"/>
              </a:ext>
            </a:extLst>
          </p:cNvPr>
          <p:cNvSpPr/>
          <p:nvPr/>
        </p:nvSpPr>
        <p:spPr>
          <a:xfrm>
            <a:off x="5326119" y="4244001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B4FC356-BEB2-4A08-91FF-FB635DAFD736}"/>
              </a:ext>
            </a:extLst>
          </p:cNvPr>
          <p:cNvSpPr/>
          <p:nvPr/>
        </p:nvSpPr>
        <p:spPr>
          <a:xfrm>
            <a:off x="5326119" y="4952396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0C42B77-1AA3-4EDF-8001-D033A294E66C}"/>
              </a:ext>
            </a:extLst>
          </p:cNvPr>
          <p:cNvSpPr/>
          <p:nvPr/>
        </p:nvSpPr>
        <p:spPr>
          <a:xfrm>
            <a:off x="5326119" y="1329507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4BA7F68-97FA-4211-8DB6-BB82197A2571}"/>
              </a:ext>
            </a:extLst>
          </p:cNvPr>
          <p:cNvSpPr/>
          <p:nvPr/>
        </p:nvSpPr>
        <p:spPr>
          <a:xfrm>
            <a:off x="5326119" y="2090454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25" name="Flowchart: Terminator 24">
            <a:extLst>
              <a:ext uri="{FF2B5EF4-FFF2-40B4-BE49-F238E27FC236}">
                <a16:creationId xmlns:a16="http://schemas.microsoft.com/office/drawing/2014/main" id="{52452870-6C01-41E9-BB2F-44F40EFC83A0}"/>
              </a:ext>
            </a:extLst>
          </p:cNvPr>
          <p:cNvSpPr/>
          <p:nvPr/>
        </p:nvSpPr>
        <p:spPr>
          <a:xfrm>
            <a:off x="5414142" y="743594"/>
            <a:ext cx="1170219" cy="225415"/>
          </a:xfrm>
          <a:prstGeom prst="flowChartTerminator">
            <a:avLst/>
          </a:prstGeom>
          <a:gradFill>
            <a:gsLst>
              <a:gs pos="24000">
                <a:schemeClr val="tx1">
                  <a:lumMod val="95000"/>
                  <a:lumOff val="5000"/>
                </a:schemeClr>
              </a:gs>
              <a:gs pos="54000">
                <a:schemeClr val="bg1">
                  <a:lumMod val="7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26" name="Flowchart: Terminator 25">
            <a:extLst>
              <a:ext uri="{FF2B5EF4-FFF2-40B4-BE49-F238E27FC236}">
                <a16:creationId xmlns:a16="http://schemas.microsoft.com/office/drawing/2014/main" id="{A725111F-C497-44B0-88A3-BEC5DB293022}"/>
              </a:ext>
            </a:extLst>
          </p:cNvPr>
          <p:cNvSpPr/>
          <p:nvPr/>
        </p:nvSpPr>
        <p:spPr>
          <a:xfrm>
            <a:off x="5423338" y="1496114"/>
            <a:ext cx="1170219" cy="225415"/>
          </a:xfrm>
          <a:prstGeom prst="flowChartTerminator">
            <a:avLst/>
          </a:prstGeom>
          <a:gradFill>
            <a:gsLst>
              <a:gs pos="24000">
                <a:schemeClr val="tx1">
                  <a:lumMod val="95000"/>
                  <a:lumOff val="5000"/>
                </a:schemeClr>
              </a:gs>
              <a:gs pos="54000">
                <a:schemeClr val="bg1">
                  <a:lumMod val="7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27" name="Flowchart: Terminator 26">
            <a:extLst>
              <a:ext uri="{FF2B5EF4-FFF2-40B4-BE49-F238E27FC236}">
                <a16:creationId xmlns:a16="http://schemas.microsoft.com/office/drawing/2014/main" id="{791C3B5A-EAE4-4F32-8587-13AE9152F8C0}"/>
              </a:ext>
            </a:extLst>
          </p:cNvPr>
          <p:cNvSpPr/>
          <p:nvPr/>
        </p:nvSpPr>
        <p:spPr>
          <a:xfrm>
            <a:off x="5432534" y="2248634"/>
            <a:ext cx="1170219" cy="225415"/>
          </a:xfrm>
          <a:prstGeom prst="flowChartTerminator">
            <a:avLst/>
          </a:prstGeom>
          <a:gradFill>
            <a:gsLst>
              <a:gs pos="24000">
                <a:schemeClr val="tx1">
                  <a:lumMod val="95000"/>
                  <a:lumOff val="5000"/>
                </a:schemeClr>
              </a:gs>
              <a:gs pos="54000">
                <a:schemeClr val="bg1">
                  <a:lumMod val="7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28" name="Flowchart: Terminator 27">
            <a:extLst>
              <a:ext uri="{FF2B5EF4-FFF2-40B4-BE49-F238E27FC236}">
                <a16:creationId xmlns:a16="http://schemas.microsoft.com/office/drawing/2014/main" id="{F2741B5B-1524-46AA-8990-5753D65C0B1F}"/>
              </a:ext>
            </a:extLst>
          </p:cNvPr>
          <p:cNvSpPr/>
          <p:nvPr/>
        </p:nvSpPr>
        <p:spPr>
          <a:xfrm>
            <a:off x="5438737" y="2986782"/>
            <a:ext cx="1170219" cy="225415"/>
          </a:xfrm>
          <a:prstGeom prst="flowChartTerminator">
            <a:avLst/>
          </a:prstGeom>
          <a:gradFill>
            <a:gsLst>
              <a:gs pos="24000">
                <a:schemeClr val="tx1">
                  <a:lumMod val="95000"/>
                  <a:lumOff val="5000"/>
                </a:schemeClr>
              </a:gs>
              <a:gs pos="54000">
                <a:schemeClr val="bg1">
                  <a:lumMod val="7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29" name="Flowchart: Terminator 28">
            <a:extLst>
              <a:ext uri="{FF2B5EF4-FFF2-40B4-BE49-F238E27FC236}">
                <a16:creationId xmlns:a16="http://schemas.microsoft.com/office/drawing/2014/main" id="{836CF437-70D7-4A69-956D-754DFBD26F7E}"/>
              </a:ext>
            </a:extLst>
          </p:cNvPr>
          <p:cNvSpPr/>
          <p:nvPr/>
        </p:nvSpPr>
        <p:spPr>
          <a:xfrm>
            <a:off x="5423338" y="3689456"/>
            <a:ext cx="1170219" cy="225415"/>
          </a:xfrm>
          <a:prstGeom prst="flowChartTerminator">
            <a:avLst/>
          </a:prstGeom>
          <a:gradFill>
            <a:gsLst>
              <a:gs pos="24000">
                <a:schemeClr val="tx1">
                  <a:lumMod val="95000"/>
                  <a:lumOff val="5000"/>
                </a:schemeClr>
              </a:gs>
              <a:gs pos="54000">
                <a:schemeClr val="bg1">
                  <a:lumMod val="7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30" name="Flowchart: Terminator 29">
            <a:extLst>
              <a:ext uri="{FF2B5EF4-FFF2-40B4-BE49-F238E27FC236}">
                <a16:creationId xmlns:a16="http://schemas.microsoft.com/office/drawing/2014/main" id="{60C68FE5-AEDA-4DB1-9FC7-924D969BAA16}"/>
              </a:ext>
            </a:extLst>
          </p:cNvPr>
          <p:cNvSpPr/>
          <p:nvPr/>
        </p:nvSpPr>
        <p:spPr>
          <a:xfrm>
            <a:off x="5432534" y="4429358"/>
            <a:ext cx="1170219" cy="225415"/>
          </a:xfrm>
          <a:prstGeom prst="flowChartTerminator">
            <a:avLst/>
          </a:prstGeom>
          <a:gradFill>
            <a:gsLst>
              <a:gs pos="24000">
                <a:schemeClr val="tx1">
                  <a:lumMod val="95000"/>
                  <a:lumOff val="5000"/>
                </a:schemeClr>
              </a:gs>
              <a:gs pos="54000">
                <a:schemeClr val="bg1">
                  <a:lumMod val="7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31" name="Flowchart: Terminator 30">
            <a:extLst>
              <a:ext uri="{FF2B5EF4-FFF2-40B4-BE49-F238E27FC236}">
                <a16:creationId xmlns:a16="http://schemas.microsoft.com/office/drawing/2014/main" id="{9C51F4B5-DC0C-4826-839F-8357015656ED}"/>
              </a:ext>
            </a:extLst>
          </p:cNvPr>
          <p:cNvSpPr/>
          <p:nvPr/>
        </p:nvSpPr>
        <p:spPr>
          <a:xfrm>
            <a:off x="5423338" y="5134703"/>
            <a:ext cx="1170219" cy="225415"/>
          </a:xfrm>
          <a:prstGeom prst="flowChartTerminator">
            <a:avLst/>
          </a:prstGeom>
          <a:gradFill>
            <a:gsLst>
              <a:gs pos="24000">
                <a:schemeClr val="tx1">
                  <a:lumMod val="95000"/>
                  <a:lumOff val="5000"/>
                </a:schemeClr>
              </a:gs>
              <a:gs pos="54000">
                <a:schemeClr val="bg1">
                  <a:lumMod val="7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32" name="Flowchart: Terminator 31">
            <a:extLst>
              <a:ext uri="{FF2B5EF4-FFF2-40B4-BE49-F238E27FC236}">
                <a16:creationId xmlns:a16="http://schemas.microsoft.com/office/drawing/2014/main" id="{71283E1B-0D52-4163-AA8A-58D30FDF2D0C}"/>
              </a:ext>
            </a:extLst>
          </p:cNvPr>
          <p:cNvSpPr/>
          <p:nvPr/>
        </p:nvSpPr>
        <p:spPr>
          <a:xfrm>
            <a:off x="5432534" y="5888995"/>
            <a:ext cx="1170219" cy="225415"/>
          </a:xfrm>
          <a:prstGeom prst="flowChartTerminator">
            <a:avLst/>
          </a:prstGeom>
          <a:gradFill>
            <a:gsLst>
              <a:gs pos="24000">
                <a:schemeClr val="tx1">
                  <a:lumMod val="95000"/>
                  <a:lumOff val="5000"/>
                </a:schemeClr>
              </a:gs>
              <a:gs pos="54000">
                <a:schemeClr val="bg1">
                  <a:lumMod val="7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F320B561-9BFB-4EF6-953A-27E0E66A5A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99180">
            <a:off x="703255" y="649224"/>
            <a:ext cx="4164297" cy="5559552"/>
          </a:xfrm>
          <a:prstGeom prst="cube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bliqueBottomLef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52867B95-231D-453E-82A4-F0E55CBF1A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723" y="4346916"/>
            <a:ext cx="1407743" cy="211161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4D3B72E-3C48-4A84-85B9-18AB8BA4BC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431" y="4526330"/>
            <a:ext cx="1333463" cy="200019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0AD3D56-0BDD-4FBD-B4FD-05C5847D03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025" y="3319975"/>
            <a:ext cx="1893826" cy="3274546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7339D691-AFA7-4E1E-B92E-4421AED66898}"/>
              </a:ext>
            </a:extLst>
          </p:cNvPr>
          <p:cNvSpPr txBox="1"/>
          <p:nvPr/>
        </p:nvSpPr>
        <p:spPr>
          <a:xfrm>
            <a:off x="6990579" y="798277"/>
            <a:ext cx="630358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</a:p>
          <a:p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</a:t>
            </a:r>
            <a:r>
              <a:rPr lang="as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6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সালাত 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21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Notched Right 2">
            <a:extLst>
              <a:ext uri="{FF2B5EF4-FFF2-40B4-BE49-F238E27FC236}">
                <a16:creationId xmlns:a16="http://schemas.microsoft.com/office/drawing/2014/main" id="{306B0B66-E750-4BA6-A2C0-48F12B4DDC9A}"/>
              </a:ext>
            </a:extLst>
          </p:cNvPr>
          <p:cNvSpPr/>
          <p:nvPr/>
        </p:nvSpPr>
        <p:spPr>
          <a:xfrm>
            <a:off x="3371559" y="1336433"/>
            <a:ext cx="8431235" cy="1548908"/>
          </a:xfrm>
          <a:prstGeom prst="notchedRightArrow">
            <a:avLst/>
          </a:prstGeom>
          <a:solidFill>
            <a:srgbClr val="00B0F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সালাতের গুরুত্ব বলতে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4" name="Arrow: Notched Right 3">
            <a:extLst>
              <a:ext uri="{FF2B5EF4-FFF2-40B4-BE49-F238E27FC236}">
                <a16:creationId xmlns:a16="http://schemas.microsoft.com/office/drawing/2014/main" id="{2B91DE81-4D93-4AF5-84D6-6F0E69FC8174}"/>
              </a:ext>
            </a:extLst>
          </p:cNvPr>
          <p:cNvSpPr/>
          <p:nvPr/>
        </p:nvSpPr>
        <p:spPr>
          <a:xfrm>
            <a:off x="3460651" y="2841675"/>
            <a:ext cx="8314007" cy="1463039"/>
          </a:xfrm>
          <a:prstGeom prst="notchedRightArrow">
            <a:avLst/>
          </a:prstGeom>
          <a:solidFill>
            <a:schemeClr val="accent6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সালাতের সময়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নিষিদ্ধ সময়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</p:txBody>
      </p:sp>
      <p:sp>
        <p:nvSpPr>
          <p:cNvPr id="5" name="Arrow: Notched Right 4">
            <a:extLst>
              <a:ext uri="{FF2B5EF4-FFF2-40B4-BE49-F238E27FC236}">
                <a16:creationId xmlns:a16="http://schemas.microsoft.com/office/drawing/2014/main" id="{CEEF8A2E-C45F-4EBF-815D-63B720AF9519}"/>
              </a:ext>
            </a:extLst>
          </p:cNvPr>
          <p:cNvSpPr/>
          <p:nvPr/>
        </p:nvSpPr>
        <p:spPr>
          <a:xfrm>
            <a:off x="3516923" y="4290654"/>
            <a:ext cx="8257735" cy="1491168"/>
          </a:xfrm>
          <a:prstGeom prst="notchedRightArrow">
            <a:avLst/>
          </a:prstGeom>
          <a:solidFill>
            <a:schemeClr val="accent4">
              <a:lumMod val="60000"/>
              <a:lumOff val="4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সালাতের নিয়ম মেনে সালাত আদায় 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পারবে। 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endParaRPr lang="as-IN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3C39840C-61D5-4E88-9C20-358F16310DB0}"/>
              </a:ext>
            </a:extLst>
          </p:cNvPr>
          <p:cNvSpPr/>
          <p:nvPr/>
        </p:nvSpPr>
        <p:spPr>
          <a:xfrm>
            <a:off x="4088422" y="154748"/>
            <a:ext cx="4324057" cy="1083212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 ফল  </a:t>
            </a:r>
            <a:endParaRPr lang="en-US" sz="12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818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38A356D-8C38-47EA-B6B2-522B5077DC61}"/>
              </a:ext>
            </a:extLst>
          </p:cNvPr>
          <p:cNvSpPr txBox="1"/>
          <p:nvPr/>
        </p:nvSpPr>
        <p:spPr>
          <a:xfrm>
            <a:off x="3481849" y="33299"/>
            <a:ext cx="5565366" cy="911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4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5334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334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5334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334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বলতো </a:t>
            </a:r>
            <a:endParaRPr lang="en-US" sz="5334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C5D36C-806A-45C6-9461-48FC3C2EB736}"/>
              </a:ext>
            </a:extLst>
          </p:cNvPr>
          <p:cNvSpPr txBox="1"/>
          <p:nvPr/>
        </p:nvSpPr>
        <p:spPr>
          <a:xfrm>
            <a:off x="1583364" y="4278358"/>
            <a:ext cx="82608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6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 করবো</a:t>
            </a:r>
            <a:r>
              <a:rPr lang="en-US" sz="6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9455092-64D9-4ABE-B5A9-D7D69A4464B7}"/>
              </a:ext>
            </a:extLst>
          </p:cNvPr>
          <p:cNvSpPr/>
          <p:nvPr/>
        </p:nvSpPr>
        <p:spPr>
          <a:xfrm>
            <a:off x="2443674" y="3881700"/>
            <a:ext cx="271072" cy="21815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07D7A43-68B8-44F2-8DAB-7DE434DE882F}"/>
              </a:ext>
            </a:extLst>
          </p:cNvPr>
          <p:cNvCxnSpPr>
            <a:cxnSpLocks/>
          </p:cNvCxnSpPr>
          <p:nvPr/>
        </p:nvCxnSpPr>
        <p:spPr>
          <a:xfrm>
            <a:off x="5328897" y="3902309"/>
            <a:ext cx="1557604" cy="7646"/>
          </a:xfrm>
          <a:prstGeom prst="line">
            <a:avLst/>
          </a:prstGeom>
          <a:ln w="1238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44533A22-8A89-4BDA-8F47-F0CA2FA2F6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434" y="841829"/>
            <a:ext cx="3489044" cy="2587171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78C1808-D08E-4E64-9CB7-F7AE5BE4D356}"/>
              </a:ext>
            </a:extLst>
          </p:cNvPr>
          <p:cNvSpPr/>
          <p:nvPr/>
        </p:nvSpPr>
        <p:spPr>
          <a:xfrm>
            <a:off x="8489406" y="3702235"/>
            <a:ext cx="2517840" cy="576122"/>
          </a:xfrm>
          <a:custGeom>
            <a:avLst/>
            <a:gdLst>
              <a:gd name="connsiteX0" fmla="*/ 70426 w 2549313"/>
              <a:gd name="connsiteY0" fmla="*/ 0 h 583324"/>
              <a:gd name="connsiteX1" fmla="*/ 101957 w 2549313"/>
              <a:gd name="connsiteY1" fmla="*/ 126124 h 583324"/>
              <a:gd name="connsiteX2" fmla="*/ 1047888 w 2549313"/>
              <a:gd name="connsiteY2" fmla="*/ 47297 h 583324"/>
              <a:gd name="connsiteX3" fmla="*/ 1331667 w 2549313"/>
              <a:gd name="connsiteY3" fmla="*/ 472966 h 583324"/>
              <a:gd name="connsiteX4" fmla="*/ 2088412 w 2549313"/>
              <a:gd name="connsiteY4" fmla="*/ 31531 h 583324"/>
              <a:gd name="connsiteX5" fmla="*/ 2482550 w 2549313"/>
              <a:gd name="connsiteY5" fmla="*/ 488731 h 583324"/>
              <a:gd name="connsiteX6" fmla="*/ 2545612 w 2549313"/>
              <a:gd name="connsiteY6" fmla="*/ 583324 h 583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9313" h="583324">
                <a:moveTo>
                  <a:pt x="70426" y="0"/>
                </a:moveTo>
                <a:cubicBezTo>
                  <a:pt x="4736" y="59120"/>
                  <a:pt x="-60953" y="118241"/>
                  <a:pt x="101957" y="126124"/>
                </a:cubicBezTo>
                <a:cubicBezTo>
                  <a:pt x="264867" y="134007"/>
                  <a:pt x="842936" y="-10510"/>
                  <a:pt x="1047888" y="47297"/>
                </a:cubicBezTo>
                <a:cubicBezTo>
                  <a:pt x="1252840" y="105104"/>
                  <a:pt x="1158246" y="475594"/>
                  <a:pt x="1331667" y="472966"/>
                </a:cubicBezTo>
                <a:cubicBezTo>
                  <a:pt x="1505088" y="470338"/>
                  <a:pt x="1896598" y="28904"/>
                  <a:pt x="2088412" y="31531"/>
                </a:cubicBezTo>
                <a:cubicBezTo>
                  <a:pt x="2280226" y="34158"/>
                  <a:pt x="2406350" y="396766"/>
                  <a:pt x="2482550" y="488731"/>
                </a:cubicBezTo>
                <a:cubicBezTo>
                  <a:pt x="2558750" y="580696"/>
                  <a:pt x="2552181" y="582010"/>
                  <a:pt x="2545612" y="583324"/>
                </a:cubicBezTo>
              </a:path>
            </a:pathLst>
          </a:cu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778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12A3CC-9258-452B-AA42-8E38C517E5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086" y="870856"/>
            <a:ext cx="3410857" cy="25581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C233F6-FD40-4D0F-9E46-2A6F229DB6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0844" y="841829"/>
            <a:ext cx="3376245" cy="25430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2E97C1-EE0A-4A09-9C38-B80973CF35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61" b="95826" l="10000" r="919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370" y="5800714"/>
            <a:ext cx="4095750" cy="273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881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51484 -0.28287 L -0.51484 -0.28264 C -0.51054 -0.27847 -0.50208 -0.27454 -0.50208 -0.26458 C -0.50208 -0.26134 -0.50221 -0.25787 -0.50364 -0.25532 C -0.50468 -0.25347 -0.50677 -0.25393 -0.50846 -0.25301 C -0.51263 -0.25393 -0.51705 -0.2537 -0.52122 -0.25532 C -0.5263 -0.25741 -0.52643 -0.26088 -0.52773 -0.2669 C -0.53072 -0.28264 -0.52799 -0.27037 -0.53085 -0.29213 C -0.53125 -0.29444 -0.5319 -0.29676 -0.53229 -0.29907 C -0.51888 -0.30556 -0.50273 -0.31412 -0.48906 -0.29907 C -0.47942 -0.28819 -0.49218 -0.26319 -0.49218 -0.24861 C -0.49218 -0.24606 -0.4914 -0.25301 -0.49075 -0.25532 C -0.49023 -0.25995 -0.48971 -0.26458 -0.48906 -0.26921 C -0.4888 -0.27222 -0.48789 -0.27523 -0.4875 -0.27824 C -0.48645 -0.28518 -0.4871 -0.29398 -0.48268 -0.29907 C -0.48125 -0.30046 -0.47942 -0.30046 -0.47799 -0.30139 C -0.47265 -0.27199 -0.48033 -0.31875 -0.4746 -0.24398 C -0.47447 -0.24143 -0.47382 -0.24861 -0.47304 -0.25069 C -0.47226 -0.25324 -0.47083 -0.25532 -0.46979 -0.25764 C -0.46927 -0.27222 -0.47005 -0.28704 -0.46809 -0.30139 C -0.46783 -0.30393 -0.46536 -0.30579 -0.46341 -0.30579 C -0.45533 -0.30648 -0.44726 -0.3044 -0.43906 -0.3037 C -0.43619 -0.30278 -0.43268 -0.30231 -0.42955 -0.30139 C -0.42799 -0.30069 -0.4233 -0.3 -0.42487 -0.29907 C -0.42812 -0.29653 -0.43216 -0.29745 -0.43619 -0.29676 C -0.43906 -0.29514 -0.44335 -0.29398 -0.4457 -0.28981 C -0.44674 -0.28796 -0.44674 -0.28518 -0.44726 -0.28287 C -0.44674 -0.27986 -0.44765 -0.27546 -0.4457 -0.27384 C -0.44231 -0.27083 -0.43645 -0.27616 -0.4345 -0.27153 C -0.4319 -0.26551 -0.43554 -0.25764 -0.43619 -0.25069 C -0.44453 -0.25278 -0.4457 -0.24954 -0.44895 -0.25995 C -0.45026 -0.26435 -0.45104 -0.26921 -0.45208 -0.27384 L -0.45364 -0.28056 C -0.45182 -0.29884 -0.45494 -0.30579 -0.43619 -0.29213 C -0.43385 -0.29051 -0.43502 -0.28426 -0.43281 -0.28287 C -0.4263 -0.27917 -0.41888 -0.27986 -0.4121 -0.27824 C -0.41276 -0.27222 -0.4138 -0.25949 -0.41497 -0.25301 C -0.41549 -0.25069 -0.41848 -0.2463 -0.41666 -0.2463 C -0.41471 -0.2463 -0.41445 -0.25069 -0.41341 -0.25301 C -0.41289 -0.25532 -0.41237 -0.25764 -0.4121 -0.25995 C -0.41132 -0.26296 -0.41223 -0.26736 -0.41041 -0.26921 C -0.40664 -0.27268 -0.40169 -0.27222 -0.39739 -0.27384 L -0.39088 -0.27616 C -0.38997 -0.27824 -0.38854 -0.28056 -0.38776 -0.28287 C -0.38619 -0.28704 -0.38398 -0.29537 -0.38138 -0.29907 C -0.37994 -0.30093 -0.37812 -0.30208 -0.37643 -0.3037 C -0.36914 -0.30278 -0.36106 -0.3044 -0.35403 -0.30139 C -0.35169 -0.30023 -0.35104 -0.2956 -0.35078 -0.29213 C -0.35039 -0.28819 -0.35455 -0.28079 -0.35559 -0.27824 C -0.35612 -0.27616 -0.35546 -0.27153 -0.35729 -0.27153 C -0.35898 -0.27153 -0.35898 -0.27593 -0.35898 -0.27824 C -0.35898 -0.28148 -0.35781 -0.28449 -0.35729 -0.2875 C -0.35559 -0.28681 -0.3526 -0.28773 -0.35234 -0.28518 C -0.35091 -0.25532 -0.35013 -0.2581 -0.36041 -0.25301 C -0.36419 -0.25393 -0.36822 -0.25324 -0.37174 -0.25532 C -0.3733 -0.25648 -0.37395 -0.25972 -0.37487 -0.26227 C -0.3763 -0.26667 -0.37812 -0.27616 -0.37812 -0.27593 C -0.3733 -0.31412 -0.37955 -0.31157 -0.33789 -0.29676 C -0.33567 -0.29606 -0.33684 -0.29051 -0.33632 -0.2875 C -0.33567 -0.2838 -0.33528 -0.27986 -0.33463 -0.27616 C -0.33203 -0.25926 -0.33255 -0.26227 -0.32994 -0.25069 C -0.33046 -0.24861 -0.32994 -0.24491 -0.33151 -0.24398 C -0.33567 -0.24143 -0.3388 -0.24745 -0.34101 -0.25069 C -0.34544 -0.26898 -0.34505 -0.26944 -0.3427 -0.25069 C -0.34218 -0.26991 -0.34856 -0.29236 -0.34101 -0.3081 C -0.33684 -0.31736 -0.32604 -0.30393 -0.31862 -0.30139 C -0.31536 -0.30023 -0.30898 -0.29676 -0.30898 -0.29653 C -0.31054 -0.29815 -0.3121 -0.30255 -0.3138 -0.30139 C -0.31588 -0.3 -0.31497 -0.29514 -0.31549 -0.29213 C -0.31601 -0.28843 -0.31653 -0.28449 -0.31692 -0.28056 C -0.31757 -0.27616 -0.31796 -0.2713 -0.31862 -0.2669 C -0.31914 -0.26458 -0.31979 -0.26227 -0.32031 -0.25995 C -0.3233 -0.21968 -0.32239 -0.24005 -0.32031 -0.24861 C -0.3194 -0.25162 -0.31809 -0.25463 -0.31692 -0.25764 C -0.31341 -0.30162 -0.32252 -0.30231 -0.2914 -0.29444 C -0.28945 -0.29398 -0.28815 -0.29143 -0.28645 -0.28981 C -0.2875 -0.2875 -0.28945 -0.28565 -0.28971 -0.28287 C -0.28997 -0.28056 -0.28867 -0.27847 -0.28815 -0.27616 C -0.2875 -0.27292 -0.28697 -0.26991 -0.28645 -0.2669 C -0.28697 -0.25995 -0.28489 -0.25139 -0.28815 -0.2463 C -0.29335 -0.2375 -0.29895 -0.25926 -0.29921 -0.25995 C -0.29882 -0.26227 -0.29895 -0.26505 -0.29765 -0.2669 C -0.2944 -0.27199 -0.28359 -0.26736 -0.28151 -0.2669 C -0.28007 -0.26528 -0.27773 -0.26458 -0.27682 -0.26227 C -0.275 -0.2581 -0.27356 -0.24861 -0.27356 -0.24838 C -0.27057 -0.26528 -0.26653 -0.28102 -0.27187 -0.29907 C -0.27343 -0.30347 -0.28151 -0.3037 -0.28151 -0.30347 C -0.26979 -0.3044 -0.25794 -0.30463 -0.24622 -0.30579 C -0.24453 -0.30602 -0.24283 -0.30741 -0.24153 -0.3081 C -0.2388 -0.30972 -0.23619 -0.31134 -0.23333 -0.31273 C -0.23229 -0.30833 -0.22955 -0.30116 -0.23333 -0.29676 C -0.23632 -0.29329 -0.24557 -0.2919 -0.24947 -0.28981 C -0.25169 -0.28866 -0.2539 -0.28681 -0.25585 -0.28518 C -0.25638 -0.28287 -0.25859 -0.28009 -0.25742 -0.27824 C -0.2552 -0.275 -0.25104 -0.27523 -0.24778 -0.27384 C -0.24127 -0.2706 -0.2444 -0.27292 -0.23828 -0.2669 C -0.2371 -0.26458 -0.23697 -0.25995 -0.23502 -0.25995 C -0.2332 -0.25995 -0.23359 -0.26435 -0.23333 -0.2669 C -0.23242 -0.28056 -0.23229 -0.29444 -0.23177 -0.3081 C -0.22539 -0.30741 -0.21875 -0.30741 -0.2125 -0.30579 C -0.2121 -0.30579 -0.21302 -0.30347 -0.2125 -0.3037 C -0.20924 -0.3044 -0.20598 -0.30486 -0.20286 -0.30579 C -0.2013 -0.30648 -0.19635 -0.30856 -0.19791 -0.3081 C -0.2039 -0.30718 -0.20976 -0.30509 -0.21588 -0.3037 C -0.21731 -0.30046 -0.22226 -0.29167 -0.22369 -0.2875 C -0.22617 -0.28148 -0.22916 -0.27569 -0.23007 -0.26921 C -0.23072 -0.26551 -0.23385 -0.24722 -0.23502 -0.2463 L -0.23997 -0.24167 C -0.24088 -0.24398 -0.24218 -0.24606 -0.24309 -0.24861 C -0.24817 -0.26551 -0.24127 -0.2581 -0.22695 -0.25995 C -0.22487 -0.26157 -0.22278 -0.26319 -0.22044 -0.26458 C -0.21901 -0.26551 -0.21718 -0.26574 -0.21588 -0.2669 C -0.21237 -0.26944 -0.20911 -0.27268 -0.20598 -0.27616 C -0.2039 -0.27824 -0.20143 -0.28009 -0.1996 -0.28287 C -0.197 -0.28704 -0.19322 -0.29676 -0.19322 -0.29653 C -0.18945 -0.31273 -0.19322 -0.30903 -0.18515 -0.31273 C -0.1707 -0.31204 -0.15612 -0.31296 -0.14179 -0.31042 C -0.13984 -0.31018 -0.14492 -0.30694 -0.14661 -0.30579 C -0.15156 -0.30278 -0.15729 -0.30093 -0.16276 -0.29907 C -0.13776 -0.29398 -0.14752 -0.29699 -0.13372 -0.29213 C -0.1401 -0.29051 -0.14661 -0.28935 -0.15286 -0.2875 C -0.15468 -0.28704 -0.15638 -0.28634 -0.15781 -0.28518 C -0.15963 -0.28403 -0.16119 -0.28241 -0.16276 -0.28056 C -0.16432 -0.27847 -0.16588 -0.27616 -0.16744 -0.27384 C -0.16627 -0.27153 -0.16562 -0.26852 -0.16419 -0.2669 C -0.16237 -0.26458 -0.15989 -0.26389 -0.15781 -0.26227 C -0.14908 -0.25509 -0.15703 -0.25949 -0.14817 -0.25532 C -0.13125 -0.23125 -0.13893 -0.23518 -0.13541 -0.28518 C -0.13398 -0.28333 -0.12747 -0.275 -0.12721 -0.27153 C -0.12682 -0.26759 -0.12825 -0.26389 -0.12877 -0.25995 C -0.12942 -0.26227 -0.13112 -0.26458 -0.13046 -0.2669 C -0.12981 -0.26944 -0.12695 -0.26968 -0.12552 -0.27153 C -0.11666 -0.28287 -0.1177 -0.28171 -0.11276 -0.29213 C -0.11718 -0.2963 -0.11862 -0.2963 -0.12096 -0.3037 C -0.12226 -0.3081 -0.12122 -0.31458 -0.12408 -0.31736 C -0.12552 -0.31898 -0.12734 -0.32014 -0.12877 -0.32199 C -0.13059 -0.32407 -0.13177 -0.32708 -0.13372 -0.32893 C -0.13515 -0.33009 -0.14401 -0.3331 -0.14505 -0.33333 C -0.14765 -0.33264 -0.15143 -0.33449 -0.15286 -0.33125 C -0.15312 -0.33102 -0.15091 -0.31481 -0.14973 -0.31273 C -0.147 -0.30787 -0.13815 -0.30509 -0.13541 -0.3037 L -0.13046 -0.30139 C -0.12877 -0.29907 -0.12786 -0.29491 -0.12552 -0.29444 C -0.11497 -0.29259 -0.10768 -0.2956 -0.0983 -0.29907 C -0.0914 -0.29815 -0.08359 -0.30162 -0.07734 -0.29676 C -0.06237 -0.28449 -0.08515 -0.27616 -0.07109 -0.28287 C -0.06875 -0.28218 -0.0664 -0.28264 -0.06458 -0.28056 C -0.06328 -0.27917 -0.06354 -0.27593 -0.06289 -0.27384 C -0.05703 -0.25393 -0.06197 -0.27384 -0.0582 -0.25764 C -0.05716 -0.25995 -0.05638 -0.26273 -0.05481 -0.26458 C -0.05351 -0.26643 -0.05156 -0.26736 -0.05013 -0.26921 C -0.047 -0.27268 -0.04388 -0.27778 -0.04205 -0.28287 C -0.04127 -0.28518 -0.0388 -0.28935 -0.04049 -0.28981 C -0.04518 -0.29143 -0.05013 -0.28843 -0.05481 -0.2875 C -0.06341 -0.28588 -0.06367 -0.28565 -0.07109 -0.28287 C -0.07161 -0.28518 -0.07317 -0.28773 -0.07252 -0.28981 C -0.07083 -0.29537 -0.0651 -0.29722 -0.06132 -0.29907 C -0.05598 -0.29815 -0.05026 -0.29931 -0.04531 -0.29676 C -0.04375 -0.29583 -0.04531 -0.28981 -0.04375 -0.28981 C -0.04192 -0.28981 -0.04257 -0.29444 -0.04205 -0.29676 C -0.04153 -0.28449 -0.04804 -0.2544 -0.04049 -0.25995 C -0.03242 -0.26574 -0.04257 -0.28704 -0.0388 -0.29907 C -0.03737 -0.30393 -0.03138 -0.30046 -0.0276 -0.30139 L -0.01302 -0.3081 C -0.01145 -0.30903 -0.00963 -0.30926 -0.0082 -0.31042 L -0.00351 -0.31505 C -0.00078 -0.31435 0.003 -0.31597 0.00469 -0.31273 C 0.0056 -0.31065 0.003 -0.30741 0.00131 -0.30579 C -0.00143 -0.30324 -0.00507 -0.30278 -0.0082 -0.30139 L -0.01302 -0.29907 C -0.00091 -0.2875 -0.0177 -0.30185 0.00925 -0.29213 C 0.01107 -0.29143 0.00625 -0.29097 0.00469 -0.28981 C -0.00781 -0.28102 0.00691 -0.28866 -0.00507 -0.28287 C -0.00572 -0.28518 -0.00651 -0.29236 -0.00651 -0.28981 C -0.00651 -0.28588 -0.00638 -0.28171 -0.00507 -0.27824 C -0.00351 -0.27477 0.00222 -0.27268 0.00469 -0.27153 C 0.01563 -0.27361 0.0362 -0.2831 0.01263 -0.23704 C 0.00977 -0.23148 0.003 -0.23866 -0.00195 -0.23935 C -0.00351 -0.24167 -0.00507 -0.24421 -0.00651 -0.2463 C -0.0082 -0.24792 -0.01028 -0.24861 -0.01145 -0.25069 C -0.01302 -0.25347 -0.01341 -0.25694 -0.01471 -0.25995 C -0.01666 -0.26481 -0.01979 -0.26852 -0.02109 -0.27384 C -0.02161 -0.27616 -0.02408 -0.2794 -0.02278 -0.28056 C -0.02083 -0.28241 -0.01848 -0.27917 -0.0164 -0.27824 C -0.01419 -0.27616 -0.0121 -0.27361 -0.00976 -0.27153 C -0.00833 -0.26991 -0.00625 -0.26898 -0.00507 -0.2669 C -0.00403 -0.26505 -0.00455 -0.26181 -0.00351 -0.25995 C 0.00196 -0.25 0.00625 -0.2463 0.01263 -0.23935 C 0.01316 -0.23704 0.01576 -0.23333 0.0142 -0.23241 C 0.00977 -0.22986 0.00196 -0.23657 -0.00195 -0.23935 L -0.00351 -0.22083 C -0.00625 -0.22176 -0.00911 -0.22106 -0.01145 -0.22315 C -0.01367 -0.22546 -0.01354 -0.23773 -0.01145 -0.23935 C -0.00625 -0.24306 0.0004 -0.24213 0.00625 -0.24398 C 0.00821 -0.24444 0.01055 -0.24537 0.01263 -0.2463 C 0.01823 -0.25 0.02201 -0.25162 0.0254 -0.25995 C 0.02722 -0.26412 0.02878 -0.27384 0.02878 -0.27361 C 0.02826 -0.27917 0.02852 -0.28472 0.02709 -0.28981 C 0.02631 -0.29282 0.02435 -0.29514 0.02214 -0.29676 C 0.01941 -0.29907 0.00925 -0.30139 0.01263 -0.30139 L 0.05287 -0.29907 C 0.04089 -0.2875 0.0556 -0.30231 0.04336 -0.2875 C 0.02982 -0.27153 0.04753 -0.29606 0.03347 -0.27616 C 0.03464 -0.27454 0.03542 -0.27268 0.03672 -0.27153 C 0.03829 -0.27014 0.03998 -0.27014 0.04167 -0.26921 C 0.04362 -0.26782 0.04571 -0.2662 0.04792 -0.26458 C 0.05678 -0.25741 0.04857 -0.26181 0.05769 -0.25764 C 0.05886 -0.25532 0.0599 -0.25324 0.06081 -0.25069 C 0.06146 -0.24861 0.06394 -0.24398 0.0625 -0.24398 C 0.06055 -0.24398 0.06016 -0.24861 0.05938 -0.25069 C 0.05808 -0.26366 0.05456 -0.28912 0.05938 -0.29907 C 0.06198 -0.30486 0.06888 -0.30046 0.07344 -0.30139 C 0.07969 -0.30417 0.09024 -0.31204 0.0961 -0.30139 C 0.09857 -0.29699 0.09545 -0.29051 0.09467 -0.28518 C 0.09428 -0.28287 0.09415 -0.28032 0.09297 -0.27824 C 0.0918 -0.27616 0.08972 -0.27523 0.08829 -0.27384 C 0.08165 -0.25995 0.07969 -0.26227 0.08347 -0.2463 C 0.08412 -0.24352 0.08542 -0.24167 0.08659 -0.23935 C 0.08594 -0.23634 0.08659 -0.23194 0.08516 -0.23009 C 0.08347 -0.2287 0.08099 -0.23032 0.08021 -0.23241 C 0.07891 -0.23495 0.08021 -0.23866 0.08021 -0.24167 L 0.07852 -0.23935 " pathEditMode="relative" rAng="0" ptsTypes="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9" dur="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27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05200" y="304800"/>
            <a:ext cx="5334000" cy="121920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>
                <a:gd name="adj" fmla="val 16163"/>
              </a:avLst>
            </a:prstTxWarp>
            <a:spAutoFit/>
          </a:bodyPr>
          <a:lstStyle/>
          <a:p>
            <a:pPr algn="ctr"/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আমাদের আজকের পাঠ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32-Point Star 6"/>
          <p:cNvSpPr/>
          <p:nvPr/>
        </p:nvSpPr>
        <p:spPr>
          <a:xfrm>
            <a:off x="4648200" y="2590800"/>
            <a:ext cx="3200400" cy="2286000"/>
          </a:xfrm>
          <a:prstGeom prst="star32">
            <a:avLst/>
          </a:prstGeom>
          <a:solidFill>
            <a:srgbClr val="92D050"/>
          </a:solidFill>
          <a:ln>
            <a:solidFill>
              <a:srgbClr val="00B0F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সালাত </a:t>
            </a:r>
            <a:r>
              <a:rPr lang="en-US" sz="6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31323" y="2602524"/>
            <a:ext cx="3601329" cy="2419642"/>
          </a:xfrm>
          <a:prstGeom prst="ellipse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46716" y="2613072"/>
            <a:ext cx="3585936" cy="2352822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  <p:sp>
        <p:nvSpPr>
          <p:cNvPr id="10" name="TextBox 9"/>
          <p:cNvSpPr txBox="1"/>
          <p:nvPr/>
        </p:nvSpPr>
        <p:spPr>
          <a:xfrm>
            <a:off x="3581400" y="1600200"/>
            <a:ext cx="5181600" cy="1039356"/>
          </a:xfrm>
          <a:prstGeom prst="snip2SameRect">
            <a:avLst>
              <a:gd name="adj1" fmla="val 50000"/>
              <a:gd name="adj2" fmla="val 50000"/>
            </a:avLst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B1FB5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28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ৈতিক</a:t>
            </a:r>
            <a:r>
              <a:rPr lang="en-US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</a:t>
            </a:r>
            <a:r>
              <a:rPr lang="as-IN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ষ</a:t>
            </a:r>
            <a:r>
              <a:rPr lang="en-US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া  </a:t>
            </a:r>
            <a:r>
              <a:rPr lang="bn-BD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741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C -0.01654 0.00602 -0.0017 -0.00139 -0.0142 0.01297 C -0.03581 0.03727 -0.00925 -0.00115 -0.03073 0.02871 C -0.03295 0.03149 -0.03399 0.03588 -0.03646 0.0382 C -0.05156 0.05579 -0.07487 0.0625 -0.08959 0.07963 C -0.1 0.09167 -0.103 0.10649 -0.11732 0.11204 C -0.12774 0.12315 -0.1392 0.13449 -0.15091 0.14375 C -0.15716 0.15764 -0.16211 0.1669 -0.17344 0.17547 C -0.1849 0.19514 -0.19753 0.21528 -0.20677 0.23635 C -0.2142 0.25301 -0.21784 0.26991 -0.23177 0.28102 C -0.23659 0.29723 -0.25417 0.31088 -0.2681 0.31621 C -0.27084 0.31945 -0.27643 0.3257 -0.27643 0.32639 " pathEditMode="relative" rAng="0" ptsTypes="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28" y="163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3 -0.06666 C 0.03893 -0.04745 0.04466 -0.00741 0.06393 0.0125 C 0.07174 0.03102 0.0819 0.04283 0.09362 0.05579 C 0.09739 0.05996 0.10208 0.06273 0.10533 0.06783 C 0.10898 0.07361 0.11158 0.08056 0.1151 0.08588 C 0.12122 0.09584 0.12851 0.09746 0.13489 0.10486 C 0.14427 0.12755 0.13268 0.10209 0.14492 0.12014 C 0.15065 0.12871 0.15377 0.13727 0.1608 0.14445 C 0.16653 0.15857 0.17695 0.16991 0.18437 0.18172 C 0.18997 0.19028 0.19466 0.20047 0.20013 0.20903 C 0.2026 0.21297 0.20572 0.21435 0.2082 0.21829 C 0.22356 0.2419 0.20559 0.22176 0.22018 0.23681 C 0.22903 0.25857 0.24231 0.2713 0.25351 0.28935 C 0.25638 0.30162 0.26002 0.30602 0.26549 0.31644 C 0.26705 0.31922 0.26757 0.32338 0.2694 0.3257 C 0.28216 0.34329 0.28125 0.33009 0.28125 0.34121 " pathEditMode="relative" rAng="0" ptsTypes="AAAAAAAAAAAAAA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1" y="203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1213</TotalTime>
  <Words>987</Words>
  <Application>Microsoft Office PowerPoint</Application>
  <PresentationFormat>Widescreen</PresentationFormat>
  <Paragraphs>207</Paragraphs>
  <Slides>38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Calibri</vt:lpstr>
      <vt:lpstr>Calibri Light</vt:lpstr>
      <vt:lpstr>NikoshBAN</vt:lpstr>
      <vt:lpstr>SutonnyMJ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Belal Hossan</dc:creator>
  <cp:lastModifiedBy>Belal Hossan</cp:lastModifiedBy>
  <cp:revision>108</cp:revision>
  <dcterms:created xsi:type="dcterms:W3CDTF">2020-09-11T11:32:17Z</dcterms:created>
  <dcterms:modified xsi:type="dcterms:W3CDTF">2020-09-13T10:28:38Z</dcterms:modified>
</cp:coreProperties>
</file>