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1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75701" autoAdjust="0"/>
  </p:normalViewPr>
  <p:slideViewPr>
    <p:cSldViewPr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5D0E9-5294-4726-AF8F-4D3912B7D5D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CEA9F-3FA6-402E-A208-6F5FEA603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EA9F-3FA6-402E-A208-6F5FEA603B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EA9F-3FA6-402E-A208-6F5FEA603B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EA9F-3FA6-402E-A208-6F5FEA603B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EA9F-3FA6-402E-A208-6F5FEA603B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EA9F-3FA6-402E-A208-6F5FEA603B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28600"/>
            <a:ext cx="77724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7772400" cy="4648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533400" y="228600"/>
            <a:ext cx="8001000" cy="1905000"/>
          </a:xfrm>
          <a:prstGeom prst="star6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09800"/>
            <a:ext cx="86868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কারা জুম চাষ করে? তাদের জীবনধারা সম্পর্কে ২ টি বাক্য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4419600"/>
            <a:ext cx="8763000" cy="2133600"/>
          </a:xfrm>
          <a:prstGeom prst="roundRect">
            <a:avLst>
              <a:gd name="adj" fmla="val 2043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চাকমারা জুম চাষ করে</a:t>
            </a:r>
            <a:r>
              <a:rPr lang="bn-BD" sz="4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তাদের-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নিজস্ব ভাষা,গান ও,নাচ আছে।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২।তাদের প্রধান খাবার ভাত।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733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381000" y="228600"/>
            <a:ext cx="8458200" cy="15240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Quad Arrow 2"/>
          <p:cNvSpPr/>
          <p:nvPr/>
        </p:nvSpPr>
        <p:spPr>
          <a:xfrm>
            <a:off x="304800" y="2438400"/>
            <a:ext cx="762000" cy="609600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1828800"/>
            <a:ext cx="7391400" cy="167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 নৃ-গোষ্ঠীর জীবনের সাথে তোমার জীবনের ১ টি মিল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১ টি অমিল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Quad Arrow 4"/>
          <p:cNvSpPr/>
          <p:nvPr/>
        </p:nvSpPr>
        <p:spPr>
          <a:xfrm>
            <a:off x="304800" y="4191000"/>
            <a:ext cx="838200" cy="6096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3810000"/>
            <a:ext cx="73152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মিনাক্ষুদ্র জাতি স্বত্তার জীবনধারা ও সংস্কৃতির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 শ্রদ্ধাশীল তার ৩ টি কারণ লিখ।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90600" y="457200"/>
            <a:ext cx="6629400" cy="190500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erge 3"/>
          <p:cNvSpPr/>
          <p:nvPr/>
        </p:nvSpPr>
        <p:spPr>
          <a:xfrm>
            <a:off x="914400" y="2667000"/>
            <a:ext cx="7086600" cy="3962400"/>
          </a:xfrm>
          <a:prstGeom prst="flowChartMerg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228600"/>
            <a:ext cx="71628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209800"/>
            <a:ext cx="71628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বেলাল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চিওড়া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7848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981200"/>
            <a:ext cx="7848600" cy="3886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তিন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229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মানসিক প্রস্ততি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8229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 বসবাসকারী কয়েকটি ক্ষুদ্র নৃ-গোষ্ঠীর নাম বল।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09600" y="3962400"/>
            <a:ext cx="8077200" cy="26670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চাকমা, মণিপুরি, মারমা, সাঁওতাল ইত্যাদি।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33400"/>
            <a:ext cx="71628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-ঘোষণা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2362200"/>
            <a:ext cx="7391400" cy="3657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228600"/>
            <a:ext cx="60960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8534400" cy="502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.3.1.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বিভিন্ন ক্ষুদ্র জাতিস্বত্তার নাম বলতে পারবে।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2.3.2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 সংস্কৃতি (পোশাক,খাদ্য,উৎসব)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বর্ননা করতে পারবে।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2.3.3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 জাতিস্বত্তার জীবনধারা ও সংস্কৃতির প্রতি শ্রদ্ধাশীল হবে।                                     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2.3.4.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মুলধারার বাঙ্গালী ওক্ষুদ্র জাতিস্বত্তার 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জনগনের মধ্যে সম্প্রীতির গুরুত্ব উল্লেখ করতে পারবে।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152400"/>
            <a:ext cx="7924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3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733800"/>
            <a:ext cx="4114800" cy="2514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4191000" cy="2438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838200"/>
            <a:ext cx="4114800" cy="2362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124200"/>
            <a:ext cx="99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নাচ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124200"/>
            <a:ext cx="1160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6273225"/>
            <a:ext cx="821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5943600" y="6273225"/>
            <a:ext cx="1335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 চাষ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733800"/>
            <a:ext cx="4114800" cy="2514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228600"/>
            <a:ext cx="3886200" cy="2971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57600"/>
            <a:ext cx="4191000" cy="2667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1798317" y="3048000"/>
            <a:ext cx="1478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3124200"/>
            <a:ext cx="1511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বৌদধপূর্ণিমা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6334780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বিজু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228600"/>
            <a:ext cx="4191000" cy="2895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3657600"/>
            <a:ext cx="3962400" cy="2667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38800" y="6324600"/>
            <a:ext cx="259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</a:rPr>
              <a:t>শুভেচ্ছা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2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3429000"/>
          <a:ext cx="8305800" cy="1454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16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জীবনধারা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r>
                        <a:rPr lang="bn-BD" sz="400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উৎসব</a:t>
                      </a:r>
                      <a:r>
                        <a:rPr lang="bn-BD" sz="400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57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81000" y="228600"/>
            <a:ext cx="83058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295400"/>
            <a:ext cx="8610600" cy="1981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চাকমাদের তিনটি বিষয় তালিকা দেওয়া হলো তার উল্লেখযোগ্য দিক লিখ।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429000"/>
          <a:ext cx="8305800" cy="2673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16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জীবনধারা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r>
                        <a:rPr lang="bn-BD" sz="400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উৎসব</a:t>
                      </a:r>
                      <a:r>
                        <a:rPr lang="bn-BD" sz="4000" baseline="0" dirty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57">
                <a:tc>
                  <a:txBody>
                    <a:bodyPr/>
                    <a:lstStyle/>
                    <a:p>
                      <a:pPr algn="l"/>
                      <a:r>
                        <a:rPr lang="bn-BD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নিজেদের</a:t>
                      </a:r>
                      <a:r>
                        <a:rPr lang="bn-BD" sz="40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ভাষা, বর্ণমালা ও গান আছে।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নিজেরা তাঁতে পোশাক তৈরি </a:t>
                      </a:r>
                      <a:r>
                        <a:rPr lang="bn-BD" sz="36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করেন।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বৌদ্ধ</a:t>
                      </a:r>
                      <a:r>
                        <a:rPr lang="bn-BD" sz="40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ধর্মীয় উৎসব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222</Words>
  <Application>Microsoft Office PowerPoint</Application>
  <PresentationFormat>On-screen Show (4:3)</PresentationFormat>
  <Paragraphs>56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Belal Hossan</cp:lastModifiedBy>
  <cp:revision>150</cp:revision>
  <dcterms:created xsi:type="dcterms:W3CDTF">2006-08-16T00:00:00Z</dcterms:created>
  <dcterms:modified xsi:type="dcterms:W3CDTF">2020-08-20T04:45:41Z</dcterms:modified>
</cp:coreProperties>
</file>