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2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88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97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6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7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6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0179-5327-4154-87EA-56D545A55D0E}" type="datetimeFigureOut">
              <a:rPr lang="en-US" smtClean="0"/>
              <a:t>11/09/2021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42F852-ADBE-4A95-A5DA-D00E04E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8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6478" y="0"/>
            <a:ext cx="11916770" cy="6972208"/>
            <a:chOff x="136478" y="0"/>
            <a:chExt cx="11916770" cy="6972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0" y="1542196"/>
              <a:ext cx="10058400" cy="44534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64775" y="0"/>
              <a:ext cx="90484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9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9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77768" y="6264322"/>
              <a:ext cx="575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92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6477" y="122830"/>
            <a:ext cx="11873552" cy="6735170"/>
            <a:chOff x="136477" y="122830"/>
            <a:chExt cx="11873552" cy="6735170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352191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259858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13994" y="6150114"/>
              <a:ext cx="6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7" y="122830"/>
              <a:ext cx="10058399" cy="60050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8008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6478" y="313899"/>
            <a:ext cx="11873551" cy="6544101"/>
            <a:chOff x="136478" y="313899"/>
            <a:chExt cx="11873551" cy="6544101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13994" y="6150114"/>
              <a:ext cx="6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878" y="313899"/>
              <a:ext cx="70061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এবার</a:t>
              </a:r>
              <a:r>
                <a:rPr lang="en-US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যাক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bio_unit_11_less_03__poragayon_o_poragayoner_maddhom(360p)[1]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2359925" y="1693307"/>
              <a:ext cx="6033448" cy="3393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210453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3305" y="0"/>
            <a:ext cx="11980460" cy="6858000"/>
            <a:chOff x="103305" y="0"/>
            <a:chExt cx="11980460" cy="6858000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286700" y="6150114"/>
              <a:ext cx="72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22124" y="0"/>
              <a:ext cx="2292825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7" t="-503" b="25141"/>
            <a:stretch/>
          </p:blipFill>
          <p:spPr>
            <a:xfrm>
              <a:off x="10534364" y="0"/>
              <a:ext cx="1549401" cy="189371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7" t="-503" b="25141"/>
            <a:stretch/>
          </p:blipFill>
          <p:spPr>
            <a:xfrm flipH="1">
              <a:off x="103305" y="0"/>
              <a:ext cx="1739142" cy="189371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542197" y="2988860"/>
              <a:ext cx="8024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পরাগায়ন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বুঝায়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বলো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1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95534" y="0"/>
            <a:ext cx="12192000" cy="6858000"/>
            <a:chOff x="0" y="0"/>
            <a:chExt cx="12192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11286700" y="6150114"/>
              <a:ext cx="72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6478" y="0"/>
              <a:ext cx="10183504" cy="6858000"/>
              <a:chOff x="136478" y="0"/>
              <a:chExt cx="10183504" cy="68580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36478" y="6488668"/>
                <a:ext cx="7332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নজরুল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ইসলাম,সহকারী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শিক্ষক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রামজীবন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ইসলামিয়া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দাখিল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মাদ্রাসা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সুন্দরগঞ্জ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গাইবান্ধা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859671" y="6396335"/>
                <a:ext cx="1460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1১/০৯/২০২১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Flowchart: Magnetic Disk 4"/>
              <p:cNvSpPr/>
              <p:nvPr/>
            </p:nvSpPr>
            <p:spPr>
              <a:xfrm>
                <a:off x="1951629" y="0"/>
                <a:ext cx="6701051" cy="1746913"/>
              </a:xfrm>
              <a:prstGeom prst="flowChartMagneticDisk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</a:t>
                </a:r>
                <a:r>
                  <a:rPr lang="en-US" sz="96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9600" dirty="0" err="1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960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Flowchart: Alternate Process 5"/>
              <p:cNvSpPr/>
              <p:nvPr/>
            </p:nvSpPr>
            <p:spPr>
              <a:xfrm>
                <a:off x="137407" y="2104591"/>
                <a:ext cx="10126639" cy="4082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জবা ফুলের বিভিন্ন অংশ আলাদা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endParaRPr lang="en-US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1" algn="ctr"/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								</a:t>
                </a:r>
              </a:p>
              <a:p>
                <a:pPr lvl="1" algn="ctr"/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		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পরাগায়ন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খুজে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	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এবংখাতায়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														 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891" y="0"/>
              <a:ext cx="2171109" cy="18314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71109" cy="1831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0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830" y="163773"/>
            <a:ext cx="11887200" cy="6694227"/>
            <a:chOff x="122830" y="163773"/>
            <a:chExt cx="11887200" cy="6694227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286700" y="6150114"/>
              <a:ext cx="72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Wave 4"/>
            <p:cNvSpPr/>
            <p:nvPr/>
          </p:nvSpPr>
          <p:spPr>
            <a:xfrm>
              <a:off x="2552134" y="163773"/>
              <a:ext cx="5063318" cy="1501254"/>
            </a:xfrm>
            <a:prstGeom prst="wav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122830" y="2006222"/>
              <a:ext cx="7001301" cy="2678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q"/>
              </a:pPr>
              <a:endParaRPr lang="bn-BD" sz="320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en-US" sz="340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আদর্শ ফুলের কয়টি অংশ ও কী কী ?</a:t>
              </a:r>
            </a:p>
            <a:p>
              <a:pPr lvl="2"/>
              <a:r>
                <a:rPr lang="en-US" sz="340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পরাগায়ন কাকে বলে ?</a:t>
              </a:r>
            </a:p>
            <a:p>
              <a:pPr lvl="2"/>
              <a:r>
                <a:rPr lang="en-US" sz="340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পরাগায়ন কত প্রকার ও কী কী ?</a:t>
              </a:r>
              <a:endParaRPr lang="bn-BD" sz="340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 algn="ctr">
                <a:buFont typeface="Wingdings" panose="05000000000000000000" pitchFamily="2" charset="2"/>
                <a:buChar char="q"/>
              </a:pPr>
              <a:endPara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8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595650" y="0"/>
            <a:ext cx="8462750" cy="2033518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6478" y="2741663"/>
            <a:ext cx="11873552" cy="4116337"/>
            <a:chOff x="136478" y="2741663"/>
            <a:chExt cx="11873552" cy="4116337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286700" y="6150114"/>
              <a:ext cx="72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868652" y="2741663"/>
              <a:ext cx="8679976" cy="2470244"/>
            </a:xfrm>
            <a:prstGeom prst="fram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সৃষ্টিতে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পরাগায়নটির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4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56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6478" y="0"/>
            <a:ext cx="11873552" cy="6858000"/>
            <a:chOff x="136478" y="0"/>
            <a:chExt cx="11873552" cy="6858000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286700" y="6150114"/>
              <a:ext cx="72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১৬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73" y="0"/>
              <a:ext cx="10431137" cy="63938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041039" y="272955"/>
              <a:ext cx="750627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26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6478" y="147315"/>
            <a:ext cx="11916770" cy="6824893"/>
            <a:chOff x="136478" y="147315"/>
            <a:chExt cx="11916770" cy="6824893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77768" y="6264322"/>
              <a:ext cx="575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29906" y="147315"/>
              <a:ext cx="7391400" cy="15696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5506" y="2298862"/>
              <a:ext cx="4691417" cy="315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০১৭২৩২৪৯১৭৭</a:t>
              </a:r>
            </a:p>
            <a:p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mdnazrul123412@gmail.com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111" y="2406512"/>
              <a:ext cx="2292825" cy="28342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999998" y="5240740"/>
              <a:ext cx="229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24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733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রামজীবন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0364" y="650049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1১/০৯/২০২১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5757" y="6382125"/>
            <a:ext cx="57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67719" y="1955489"/>
            <a:ext cx="4158870" cy="26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শ্রেণি-অষ্টম</a:t>
            </a:r>
          </a:p>
          <a:p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0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0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6991" y="0"/>
            <a:ext cx="359425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6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</a:t>
            </a:r>
            <a:r>
              <a:rPr lang="en-US" sz="6600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66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88" y="1379486"/>
            <a:ext cx="2987175" cy="38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6488668"/>
            <a:ext cx="733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রামজীবন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3318" y="6396335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1১/০৯/২০২১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929717" y="0"/>
            <a:ext cx="5404515" cy="2231545"/>
          </a:xfrm>
          <a:prstGeom prst="left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/>
        </p:nvSpPr>
        <p:spPr>
          <a:xfrm>
            <a:off x="484494" y="2541896"/>
            <a:ext cx="9394210" cy="33846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BD" b="1" dirty="0" smtClean="0"/>
              <a:t> সম্পূর্ণ ফুল চিহ্নিত করতে পারবে  ।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BD" b="1" dirty="0" smtClean="0"/>
              <a:t>একটি  সম্পূর্ণ ফুলের বিভিন্ন অংশের</a:t>
            </a:r>
            <a:r>
              <a:rPr lang="bn-BD" b="1" dirty="0"/>
              <a:t> </a:t>
            </a:r>
            <a:endParaRPr lang="bn-BD" b="1" dirty="0" smtClean="0"/>
          </a:p>
          <a:p>
            <a:pPr algn="l"/>
            <a:r>
              <a:rPr lang="bn-BD" b="1" dirty="0" smtClean="0"/>
              <a:t>    কাজ ব্যাখ্যা করতে পারবে ।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BD" b="1" dirty="0" smtClean="0"/>
              <a:t>বীজ ও ফল</a:t>
            </a:r>
            <a:r>
              <a:rPr lang="en-US" b="1" dirty="0" smtClean="0"/>
              <a:t> </a:t>
            </a:r>
            <a:r>
              <a:rPr lang="en-US" sz="3200" b="1" dirty="0" err="1" smtClean="0"/>
              <a:t>উৎপাদনে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পরাগায়নের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ভূমিকা</a:t>
            </a:r>
            <a:r>
              <a:rPr lang="bn-BD" sz="3200" b="1" dirty="0" smtClean="0"/>
              <a:t> </a:t>
            </a:r>
            <a:r>
              <a:rPr lang="en-US" sz="3200" b="1" dirty="0" err="1" smtClean="0"/>
              <a:t>বিশ্লে</a:t>
            </a:r>
            <a:r>
              <a:rPr lang="bn-BD" b="1" dirty="0" smtClean="0"/>
              <a:t>ষণ করতে পারবে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3051" y="6150114"/>
            <a:ext cx="57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1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8" y="6488668"/>
            <a:ext cx="733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রামজীবন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9671" y="6396335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1১/০৯/২০২১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13995" y="6286591"/>
            <a:ext cx="57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0"/>
            <a:ext cx="491319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12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27" y="1336119"/>
            <a:ext cx="3563073" cy="2607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4" y="4025152"/>
            <a:ext cx="3621206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11" y="1380967"/>
            <a:ext cx="4153480" cy="226726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2888"/>
            <a:ext cx="3971499" cy="5049673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0369" r="4094" b="28269"/>
          <a:stretch/>
        </p:blipFill>
        <p:spPr>
          <a:xfrm>
            <a:off x="3957850" y="3766783"/>
            <a:ext cx="4531057" cy="24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77672"/>
            <a:ext cx="11889475" cy="6516805"/>
            <a:chOff x="0" y="477672"/>
            <a:chExt cx="11889475" cy="6516805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13995" y="6286591"/>
              <a:ext cx="575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2483891"/>
              <a:ext cx="11832610" cy="135112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b="1" u="sng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ফুলের বিভিন্ন অংশ ও পরাগায়ন</a:t>
              </a:r>
              <a:endParaRPr lang="en-US" sz="8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97791" y="477672"/>
              <a:ext cx="59231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আজকর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পাঠ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2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245658"/>
            <a:ext cx="8886811" cy="5350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136478" y="5936776"/>
            <a:ext cx="11752997" cy="1057701"/>
            <a:chOff x="136478" y="5936776"/>
            <a:chExt cx="11752997" cy="1057701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26536" y="5936776"/>
              <a:ext cx="5036023" cy="4195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6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ফুলের</a:t>
              </a:r>
              <a:r>
                <a:rPr lang="en-US" sz="36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পাঁচটি</a:t>
              </a:r>
              <a:r>
                <a:rPr lang="en-US" sz="3600" dirty="0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endPara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13995" y="6286591"/>
              <a:ext cx="575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5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6478" y="65738"/>
            <a:ext cx="11752997" cy="6928739"/>
            <a:chOff x="136478" y="65738"/>
            <a:chExt cx="11752997" cy="6928739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784066" y="65738"/>
              <a:ext cx="72390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u="sng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ফুলের</a:t>
              </a:r>
              <a:r>
                <a:rPr lang="en-US" sz="4400" b="1" u="sng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u="sng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পাঁচটি</a:t>
              </a:r>
              <a:r>
                <a:rPr lang="en-US" sz="4400" b="1" u="sng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u="sng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অংশের</a:t>
              </a:r>
              <a:r>
                <a:rPr lang="en-US" sz="4400" b="1" u="sng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u="sng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endParaRPr lang="en-US" sz="4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Horizontal Scroll 4"/>
            <p:cNvSpPr/>
            <p:nvPr/>
          </p:nvSpPr>
          <p:spPr>
            <a:xfrm>
              <a:off x="193817" y="714008"/>
              <a:ext cx="10985500" cy="5735637"/>
            </a:xfrm>
            <a:prstGeom prst="horizontalScroll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দলমন্ডলঃ</a:t>
              </a:r>
              <a:r>
                <a:rPr lang="bn-BD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 বাইরের দিক থেকে দ্বিতীয় স্তবক।কতগু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পাপড়ি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দলমন্ডল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করে।এর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অংশকে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পাপড়ি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বৃতিঃ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সর্ব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বাহিরের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স্তবককে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বৃতি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বলে।এরা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সবুজ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রঙের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পুংস্তবকঃ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স্তবক।এর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অংশকে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পুংকেশর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বলে।পুংকেশরের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দন্ডের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মত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অংশকে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পুংদন্ড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শীর্ষের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থলির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মত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অংশকে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পরাগধানী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বলে।পরাগধানীর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পরাগ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bn-BD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ৎপন্ন হয়।পরাগ থেকে পুংজননকোষ হয়।এরা সরাসরি জনন কাজে অংশ নেয়।</a:t>
              </a:r>
            </a:p>
            <a:p>
              <a:r>
                <a:rPr lang="bn-BD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স্ত্রীস্তবকঃ</a:t>
              </a:r>
              <a:r>
                <a:rPr lang="bn-BD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 ফুলের চতুর্থ স্তবক।এটি তিনটি অংশে বিভক্ত যথা-গর্ভাশয়,গর্ভদন্ড ও গর্ভমুন্ড।গর্ভাশয় এর ভিতরে ডিম্বক থাকে।এরা সরাসরি জনন কাজে অংশগ্রহন করে।</a:t>
              </a:r>
            </a:p>
            <a:p>
              <a:r>
                <a:rPr lang="bn-BD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পুষ্পমঞ্জরীঃ</a:t>
              </a:r>
              <a:r>
                <a:rPr lang="bn-BD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কান্ডের শীর্ষে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ফুলসহ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শাখাকে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পুষ্পমঞ্জরী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13995" y="6286591"/>
              <a:ext cx="575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09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" y="26575"/>
            <a:ext cx="11973636" cy="60057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6478" y="6286591"/>
            <a:ext cx="11752997" cy="707886"/>
            <a:chOff x="136478" y="6286591"/>
            <a:chExt cx="11752997" cy="707886"/>
          </a:xfrm>
        </p:grpSpPr>
        <p:sp>
          <p:nvSpPr>
            <p:cNvPr id="2" name="TextBox 1"/>
            <p:cNvSpPr txBox="1"/>
            <p:nvPr/>
          </p:nvSpPr>
          <p:spPr>
            <a:xfrm>
              <a:off x="136478" y="6488668"/>
              <a:ext cx="733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59671" y="6396335"/>
              <a:ext cx="146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1১/০৯/২০২১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13995" y="6286591"/>
              <a:ext cx="575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1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541</Words>
  <Application>Microsoft Office PowerPoint</Application>
  <PresentationFormat>Widescreen</PresentationFormat>
  <Paragraphs>94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NAZRUL</cp:lastModifiedBy>
  <cp:revision>23</cp:revision>
  <dcterms:created xsi:type="dcterms:W3CDTF">2021-09-11T06:29:10Z</dcterms:created>
  <dcterms:modified xsi:type="dcterms:W3CDTF">2021-09-11T07:45:28Z</dcterms:modified>
</cp:coreProperties>
</file>