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9" r:id="rId2"/>
    <p:sldId id="257" r:id="rId3"/>
    <p:sldId id="272" r:id="rId4"/>
    <p:sldId id="281" r:id="rId5"/>
    <p:sldId id="282" r:id="rId6"/>
    <p:sldId id="280" r:id="rId7"/>
    <p:sldId id="259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74" r:id="rId16"/>
    <p:sldId id="275" r:id="rId17"/>
    <p:sldId id="276" r:id="rId18"/>
    <p:sldId id="277" r:id="rId19"/>
    <p:sldId id="278" r:id="rId20"/>
    <p:sldId id="267" r:id="rId21"/>
    <p:sldId id="268" r:id="rId22"/>
    <p:sldId id="269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49" d="100"/>
          <a:sy n="49" d="100"/>
        </p:scale>
        <p:origin x="54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92EF-A87C-4DAA-ADA6-442564EF070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5085-15CB-41AB-AF88-B4C203FF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4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92EF-A87C-4DAA-ADA6-442564EF070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5085-15CB-41AB-AF88-B4C203FF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9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92EF-A87C-4DAA-ADA6-442564EF070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5085-15CB-41AB-AF88-B4C203FF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8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92EF-A87C-4DAA-ADA6-442564EF070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5085-15CB-41AB-AF88-B4C203FF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3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92EF-A87C-4DAA-ADA6-442564EF070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5085-15CB-41AB-AF88-B4C203FF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92EF-A87C-4DAA-ADA6-442564EF070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5085-15CB-41AB-AF88-B4C203FF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92EF-A87C-4DAA-ADA6-442564EF070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5085-15CB-41AB-AF88-B4C203FF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92EF-A87C-4DAA-ADA6-442564EF070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5085-15CB-41AB-AF88-B4C203FF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4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106EAD-0508-482C-B51C-DEF7C1BFE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42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7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92EF-A87C-4DAA-ADA6-442564EF070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5085-15CB-41AB-AF88-B4C203FF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92EF-A87C-4DAA-ADA6-442564EF070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5085-15CB-41AB-AF88-B4C203FF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92EF-A87C-4DAA-ADA6-442564EF070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55085-15CB-41AB-AF88-B4C203FF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2880" y="1382301"/>
            <a:ext cx="7244367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361386" y="2240924"/>
            <a:ext cx="51515" cy="103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9CD1A3A-04C4-4808-B22C-A95226D1A40B}"/>
              </a:ext>
            </a:extLst>
          </p:cNvPr>
          <p:cNvSpPr txBox="1"/>
          <p:nvPr/>
        </p:nvSpPr>
        <p:spPr>
          <a:xfrm>
            <a:off x="1935480" y="795949"/>
            <a:ext cx="77876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1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" y="1190412"/>
            <a:ext cx="5857875" cy="3876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60149-CA34-419D-AEA5-97118E4FA073}"/>
              </a:ext>
            </a:extLst>
          </p:cNvPr>
          <p:cNvSpPr txBox="1"/>
          <p:nvPr/>
        </p:nvSpPr>
        <p:spPr>
          <a:xfrm>
            <a:off x="2843284" y="15467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0186A3B8-7C86-46D3-A700-493EE0A588C1}"/>
              </a:ext>
            </a:extLst>
          </p:cNvPr>
          <p:cNvSpPr/>
          <p:nvPr/>
        </p:nvSpPr>
        <p:spPr>
          <a:xfrm>
            <a:off x="7620000" y="1439967"/>
            <a:ext cx="3718560" cy="362712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69711-B01D-435F-9272-3FD6F43786C7}"/>
              </a:ext>
            </a:extLst>
          </p:cNvPr>
          <p:cNvSpPr txBox="1"/>
          <p:nvPr/>
        </p:nvSpPr>
        <p:spPr>
          <a:xfrm>
            <a:off x="8939284" y="2606040"/>
            <a:ext cx="13868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/>
              <a:t>২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1987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1" y="1037229"/>
            <a:ext cx="7285699" cy="4121624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199D9-5F47-4C12-99DD-18729832AE4A}"/>
              </a:ext>
            </a:extLst>
          </p:cNvPr>
          <p:cNvSpPr txBox="1"/>
          <p:nvPr/>
        </p:nvSpPr>
        <p:spPr>
          <a:xfrm>
            <a:off x="2587487" y="36731"/>
            <a:ext cx="655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54237AC-2C52-4365-8711-F5310AE7CD15}"/>
              </a:ext>
            </a:extLst>
          </p:cNvPr>
          <p:cNvSpPr/>
          <p:nvPr/>
        </p:nvSpPr>
        <p:spPr>
          <a:xfrm>
            <a:off x="8183880" y="1630680"/>
            <a:ext cx="3718560" cy="362712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E0552-8C55-4592-A8AB-5CF8C25F2CF6}"/>
              </a:ext>
            </a:extLst>
          </p:cNvPr>
          <p:cNvSpPr txBox="1"/>
          <p:nvPr/>
        </p:nvSpPr>
        <p:spPr>
          <a:xfrm>
            <a:off x="9610927" y="3053090"/>
            <a:ext cx="1245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9" y="1331400"/>
            <a:ext cx="5500048" cy="48125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3270D-FB9A-4ECC-A106-AFE74AD415F7}"/>
              </a:ext>
            </a:extLst>
          </p:cNvPr>
          <p:cNvSpPr txBox="1"/>
          <p:nvPr/>
        </p:nvSpPr>
        <p:spPr>
          <a:xfrm>
            <a:off x="2729948" y="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F381E0B-ACA1-42AD-AD04-23AC0814243A}"/>
              </a:ext>
            </a:extLst>
          </p:cNvPr>
          <p:cNvSpPr/>
          <p:nvPr/>
        </p:nvSpPr>
        <p:spPr>
          <a:xfrm>
            <a:off x="7157191" y="1721948"/>
            <a:ext cx="2884119" cy="3414103"/>
          </a:xfrm>
          <a:prstGeom prst="wedgeRoundRectCallout">
            <a:avLst>
              <a:gd name="adj1" fmla="val -65527"/>
              <a:gd name="adj2" fmla="val 740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149EF-4122-4BF7-AB50-F53EECAB9FCA}"/>
              </a:ext>
            </a:extLst>
          </p:cNvPr>
          <p:cNvSpPr txBox="1"/>
          <p:nvPr/>
        </p:nvSpPr>
        <p:spPr>
          <a:xfrm>
            <a:off x="8374422" y="2749340"/>
            <a:ext cx="903051" cy="105156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/>
              <a:t>৪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0244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67" y="1264251"/>
            <a:ext cx="3269551" cy="4904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03D6B3B-EBCE-4B19-A2A3-DBCF6116ADF2}"/>
              </a:ext>
            </a:extLst>
          </p:cNvPr>
          <p:cNvSpPr/>
          <p:nvPr/>
        </p:nvSpPr>
        <p:spPr>
          <a:xfrm>
            <a:off x="6447293" y="1264251"/>
            <a:ext cx="4739640" cy="3947160"/>
          </a:xfrm>
          <a:prstGeom prst="wedgeRoundRectCallout">
            <a:avLst>
              <a:gd name="adj1" fmla="val -65527"/>
              <a:gd name="adj2" fmla="val 740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53161-54C0-44E4-BBC8-84CDE9E91C21}"/>
              </a:ext>
            </a:extLst>
          </p:cNvPr>
          <p:cNvSpPr txBox="1"/>
          <p:nvPr/>
        </p:nvSpPr>
        <p:spPr>
          <a:xfrm>
            <a:off x="3094493" y="177421"/>
            <a:ext cx="624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E0590-2733-4719-AF64-2FB1EBD6D601}"/>
              </a:ext>
            </a:extLst>
          </p:cNvPr>
          <p:cNvSpPr txBox="1"/>
          <p:nvPr/>
        </p:nvSpPr>
        <p:spPr>
          <a:xfrm>
            <a:off x="8420262" y="2527694"/>
            <a:ext cx="1158240" cy="118872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4054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02088" y="972734"/>
            <a:ext cx="1879688" cy="183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17" y="779613"/>
            <a:ext cx="2178952" cy="2121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60" y="4036985"/>
            <a:ext cx="2251478" cy="2192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88034" y="4145756"/>
            <a:ext cx="2178952" cy="2121484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91598" y="1275308"/>
            <a:ext cx="1228298" cy="12231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7612040" y="1167274"/>
            <a:ext cx="1364776" cy="1331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878376" y="4497836"/>
            <a:ext cx="1460311" cy="15494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5-Point Star 18"/>
          <p:cNvSpPr/>
          <p:nvPr/>
        </p:nvSpPr>
        <p:spPr>
          <a:xfrm>
            <a:off x="6239620" y="4230683"/>
            <a:ext cx="1337480" cy="19516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0928" y="4618233"/>
            <a:ext cx="1019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01" y="868674"/>
            <a:ext cx="1779712" cy="1732775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734873" y="1171690"/>
            <a:ext cx="1146923" cy="16789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EA198-4694-40A4-9BD2-3F182443BE85}"/>
              </a:ext>
            </a:extLst>
          </p:cNvPr>
          <p:cNvSpPr txBox="1"/>
          <p:nvPr/>
        </p:nvSpPr>
        <p:spPr>
          <a:xfrm>
            <a:off x="2338687" y="-537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400573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1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0128" y="1590261"/>
            <a:ext cx="2495890" cy="3164355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prstTxWarp prst="textPlain">
              <a:avLst>
                <a:gd name="adj" fmla="val 52124"/>
              </a:avLst>
            </a:prstTxWarp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04321-A4C4-4C17-A5B0-BD83281E138E}"/>
              </a:ext>
            </a:extLst>
          </p:cNvPr>
          <p:cNvSpPr txBox="1"/>
          <p:nvPr/>
        </p:nvSpPr>
        <p:spPr>
          <a:xfrm>
            <a:off x="3048000" y="42493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 মুখে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6853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5430" y="1533965"/>
            <a:ext cx="2221139" cy="3790069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63DF9-529F-4FA1-A6C3-7E58AAB75F37}"/>
              </a:ext>
            </a:extLst>
          </p:cNvPr>
          <p:cNvSpPr txBox="1"/>
          <p:nvPr/>
        </p:nvSpPr>
        <p:spPr>
          <a:xfrm>
            <a:off x="3167271" y="29241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 মুখে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07344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9797" y="1363481"/>
            <a:ext cx="2972406" cy="35530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D87D5-AC9C-405F-AC0E-19EB699CB4B7}"/>
              </a:ext>
            </a:extLst>
          </p:cNvPr>
          <p:cNvSpPr txBox="1"/>
          <p:nvPr/>
        </p:nvSpPr>
        <p:spPr>
          <a:xfrm>
            <a:off x="3180521" y="7648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 মুখে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9059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7709" y="1650355"/>
            <a:ext cx="1876582" cy="2805436"/>
          </a:xfrm>
          <a:prstGeom prst="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4CE18-0A0D-4AA9-BFF9-E6E5BB0B10E4}"/>
              </a:ext>
            </a:extLst>
          </p:cNvPr>
          <p:cNvSpPr txBox="1"/>
          <p:nvPr/>
        </p:nvSpPr>
        <p:spPr>
          <a:xfrm>
            <a:off x="3260035" y="58396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 মুখে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7233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3875" y="1560769"/>
            <a:ext cx="2240750" cy="2905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1D0CA-2437-4DB6-AB50-FE58770D7572}"/>
              </a:ext>
            </a:extLst>
          </p:cNvPr>
          <p:cNvSpPr txBox="1"/>
          <p:nvPr/>
        </p:nvSpPr>
        <p:spPr>
          <a:xfrm>
            <a:off x="2955235" y="51770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 মুখে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5354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2EC7D4-3169-40C0-BCCC-E7EF93681D57}"/>
              </a:ext>
            </a:extLst>
          </p:cNvPr>
          <p:cNvSpPr txBox="1"/>
          <p:nvPr/>
        </p:nvSpPr>
        <p:spPr>
          <a:xfrm>
            <a:off x="503582" y="4104357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প্রিয়াঙ্কা মজুমদার</a:t>
            </a: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ইয়ারনুরুল্যাপুর সরকার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 </a:t>
            </a: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দাগনভুইয়া, ফেনী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80B72-C826-4B72-BE76-90865EBDD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34" y="953922"/>
            <a:ext cx="2220686" cy="2989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2C512B-30D0-4B7D-97CC-893196B24A23}"/>
              </a:ext>
            </a:extLst>
          </p:cNvPr>
          <p:cNvSpPr txBox="1"/>
          <p:nvPr/>
        </p:nvSpPr>
        <p:spPr>
          <a:xfrm>
            <a:off x="7566991" y="4118619"/>
            <a:ext cx="46250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(১-১০ )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0AB00-AB6D-49BA-9D7D-7CC3B0E42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40" y="826376"/>
            <a:ext cx="2493479" cy="3245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6F9275-9677-4E44-8F40-1CAE89DC5B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85445">
            <a:off x="4399273" y="2223383"/>
            <a:ext cx="2960728" cy="21696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F100D3-BBE9-4D78-92C1-EB4F0BA00079}"/>
              </a:ext>
            </a:extLst>
          </p:cNvPr>
          <p:cNvSpPr txBox="1"/>
          <p:nvPr/>
        </p:nvSpPr>
        <p:spPr>
          <a:xfrm>
            <a:off x="2630882" y="184836"/>
            <a:ext cx="624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3041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6" y="382136"/>
            <a:ext cx="2852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0617" y="1726145"/>
            <a:ext cx="6297769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en-US" dirty="0"/>
              <a:t>               </a:t>
            </a:r>
          </a:p>
          <a:p>
            <a:endParaRPr lang="en-US" dirty="0"/>
          </a:p>
          <a:p>
            <a:r>
              <a:rPr lang="en-US" dirty="0"/>
              <a:t>              </a:t>
            </a:r>
            <a:r>
              <a:rPr lang="bn-IN" dirty="0"/>
              <a:t>   </a:t>
            </a:r>
            <a:r>
              <a:rPr lang="en-US" sz="2800" dirty="0"/>
              <a:t>১  </a:t>
            </a:r>
          </a:p>
          <a:p>
            <a:r>
              <a:rPr lang="en-US" sz="2800" dirty="0"/>
              <a:t>              ২ </a:t>
            </a:r>
          </a:p>
          <a:p>
            <a:r>
              <a:rPr lang="en-US" sz="2800" dirty="0"/>
              <a:t>              ৩ </a:t>
            </a:r>
          </a:p>
          <a:p>
            <a:r>
              <a:rPr lang="en-US" sz="2800" dirty="0"/>
              <a:t>              ৪ </a:t>
            </a:r>
          </a:p>
          <a:p>
            <a:r>
              <a:rPr lang="en-US" sz="2800" dirty="0"/>
              <a:t>              ৫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33" y="164844"/>
            <a:ext cx="1737049" cy="914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451210" y="3967099"/>
            <a:ext cx="806120" cy="707886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33" y="1227791"/>
            <a:ext cx="1737049" cy="101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411502" y="5475165"/>
            <a:ext cx="845829" cy="76944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33" y="2392010"/>
            <a:ext cx="1737049" cy="1265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68" y="3955363"/>
            <a:ext cx="1900612" cy="13817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451210" y="340392"/>
            <a:ext cx="726705" cy="830997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68" y="5364502"/>
            <a:ext cx="1993377" cy="138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451210" y="2745351"/>
            <a:ext cx="80612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11502" y="1412544"/>
            <a:ext cx="806120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7E2C95-DF19-42E8-A989-9B3997D04F48}"/>
              </a:ext>
            </a:extLst>
          </p:cNvPr>
          <p:cNvSpPr txBox="1"/>
          <p:nvPr/>
        </p:nvSpPr>
        <p:spPr>
          <a:xfrm>
            <a:off x="9253105" y="129571"/>
            <a:ext cx="274714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মিলকরণ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385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76 -0.00023 L -0.03776 -0.00023 C -0.03997 -0.00787 -0.04219 -0.01528 -0.04427 -0.02315 C -0.04635 -0.03125 -0.04531 -0.03495 -0.04896 -0.04282 C -0.05182 -0.04907 -0.05612 -0.05324 -0.05859 -0.05995 C -0.06276 -0.07129 -0.06016 -0.06666 -0.06654 -0.07407 C -0.07799 -0.10463 -0.06016 -0.05833 -0.07448 -0.0912 C -0.07682 -0.09653 -0.07878 -0.10254 -0.08086 -0.1081 L -0.08724 -0.12523 C -0.08841 -0.12801 -0.08906 -0.13125 -0.09049 -0.13379 C -0.09362 -0.13935 -0.09753 -0.14398 -0.1 -0.15069 C -0.1043 -0.16203 -0.10169 -0.1574 -0.10807 -0.16504 C -0.11497 -0.18958 -0.1069 -0.16412 -0.11601 -0.18472 C -0.11836 -0.19028 -0.12031 -0.19606 -0.1224 -0.20185 L -0.12552 -0.21041 L -0.12878 -0.21875 C -0.13164 -0.23379 -0.12851 -0.22176 -0.13516 -0.23588 C -0.1418 -0.25 -0.13437 -0.23958 -0.1431 -0.25 C -0.14713 -0.27153 -0.14128 -0.24583 -0.14948 -0.26435 C -0.15052 -0.26666 -0.14987 -0.2706 -0.15117 -0.27268 C -0.15378 -0.27754 -0.15794 -0.2794 -0.16068 -0.28403 C -0.16224 -0.28703 -0.1638 -0.29004 -0.16549 -0.29259 C -0.16693 -0.2949 -0.16888 -0.29606 -0.17031 -0.29838 C -0.1737 -0.3037 -0.17669 -0.30972 -0.17982 -0.31528 C -0.18138 -0.31828 -0.18255 -0.32199 -0.18463 -0.32384 L -0.19101 -0.32963 L -0.20052 -0.34653 C -0.20221 -0.3493 -0.20351 -0.35254 -0.20534 -0.35509 C -0.20755 -0.35787 -0.20976 -0.36041 -0.21172 -0.36365 C -0.2151 -0.36898 -0.21888 -0.37384 -0.22135 -0.38055 C -0.2224 -0.38333 -0.22305 -0.38703 -0.22448 -0.38912 C -0.2263 -0.3919 -0.22878 -0.39282 -0.23086 -0.3949 C -0.23346 -0.40162 -0.23594 -0.40856 -0.23893 -0.41458 C -0.24036 -0.41782 -0.24219 -0.42014 -0.24362 -0.42315 C -0.25026 -0.43727 -0.24284 -0.42685 -0.25169 -0.43727 C -0.25273 -0.44028 -0.25351 -0.44328 -0.25482 -0.44583 C -0.25781 -0.45185 -0.26445 -0.46296 -0.26445 -0.46296 C -0.26745 -0.4794 -0.26354 -0.46435 -0.27083 -0.47708 C -0.27799 -0.48981 -0.2694 -0.48287 -0.27878 -0.48842 C -0.27982 -0.4912 -0.28047 -0.4949 -0.2819 -0.49699 C -0.28294 -0.49838 -0.29271 -0.50254 -0.2931 -0.50254 C -0.29466 -0.50555 -0.29596 -0.50926 -0.29792 -0.51111 C -0.30091 -0.51412 -0.30742 -0.5169 -0.30742 -0.5169 C -0.31263 -0.52592 -0.31003 -0.52523 -0.3138 -0.52523 L -0.3138 -0.52523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4 0.0081 L -0.04414 0.0081 C -0.0474 0.00139 -0.05078 -0.00509 -0.05378 -0.01181 C -0.06602 -0.03912 -0.05834 -0.02871 -0.0681 -0.04028 L -0.07448 -0.05718 C -0.07669 -0.06296 -0.08008 -0.07246 -0.08255 -0.07709 C -0.08659 -0.08496 -0.09154 -0.09144 -0.09531 -0.09977 C -0.09896 -0.10834 -0.10143 -0.11945 -0.10638 -0.12546 C -0.11224 -0.13218 -0.11224 -0.13148 -0.11758 -0.14236 C -0.1194 -0.14607 -0.1207 -0.15023 -0.1224 -0.15371 C -0.12383 -0.15671 -0.12578 -0.15903 -0.12722 -0.16227 C -0.15352 -0.22639 -0.13112 -0.17431 -0.14479 -0.21042 C -0.14623 -0.21435 -0.14792 -0.21806 -0.14948 -0.22176 C -0.15065 -0.22454 -0.15169 -0.22732 -0.15274 -0.23033 C -0.15391 -0.23403 -0.15443 -0.23843 -0.15586 -0.24167 C -0.15716 -0.24445 -0.15912 -0.2456 -0.16068 -0.24746 C -0.16315 -0.25625 -0.16641 -0.26898 -0.17031 -0.2757 L -0.17982 -0.29283 C -0.18138 -0.2956 -0.18334 -0.29792 -0.18464 -0.30139 C -0.18893 -0.31273 -0.1862 -0.30787 -0.19258 -0.31551 C -0.1957 -0.32384 -0.19597 -0.3257 -0.20052 -0.33241 C -0.20638 -0.34121 -0.20495 -0.33496 -0.21016 -0.34676 C -0.2125 -0.35209 -0.2138 -0.3588 -0.21654 -0.36366 C -0.2181 -0.36667 -0.21992 -0.36921 -0.22136 -0.37222 C -0.22253 -0.37477 -0.22318 -0.37824 -0.22448 -0.38079 C -0.22643 -0.38403 -0.22878 -0.38634 -0.23086 -0.38935 C -0.23399 -0.39769 -0.23425 -0.39954 -0.23893 -0.40625 C -0.24037 -0.40857 -0.24206 -0.41019 -0.24362 -0.41204 C -0.25222 -0.43472 -0.24102 -0.40718 -0.25169 -0.42616 C -0.253 -0.42847 -0.25352 -0.43218 -0.25482 -0.43472 C -0.25677 -0.43796 -0.25912 -0.44028 -0.2612 -0.44329 C -0.26836 -0.46852 -0.25938 -0.44259 -0.27084 -0.46019 C -0.27331 -0.46412 -0.27487 -0.46991 -0.27722 -0.47431 C -0.28021 -0.48033 -0.28399 -0.48496 -0.28672 -0.49144 C -0.28998 -0.49908 -0.29336 -0.50625 -0.29636 -0.51412 C -0.29883 -0.52084 -0.3013 -0.52778 -0.3043 -0.53403 C -0.30573 -0.53704 -0.30755 -0.53935 -0.30912 -0.54259 C -0.31302 -0.55046 -0.31393 -0.55602 -0.31862 -0.56227 C -0.31914 -0.56296 -0.31966 -0.56227 -0.32018 -0.56227 L -0.32018 -0.56227 " pathEditMode="relative" ptsTypes="AAAAAAAAAAAAAAA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33 0.04305 L -0.03933 0.04305 C -0.0474 0.04398 -0.0556 0.04189 -0.06329 0.04583 C -0.07618 0.05231 -0.0879 0.06435 -0.1 0.07407 C -0.10326 0.07685 -0.10625 0.08032 -0.10964 0.08263 C -0.11381 0.08541 -0.11823 0.08773 -0.1224 0.0912 C -0.13933 0.10486 -0.11576 0.09004 -0.13191 0.09976 C -0.13946 0.10972 -0.14128 0.1118 -0.14948 0.12523 C -0.15274 0.13055 -0.15599 0.13634 -0.15899 0.14236 C -0.16029 0.1449 -0.16068 0.14861 -0.16224 0.15069 C -0.16355 0.15254 -0.16537 0.15254 -0.16706 0.1537 C -0.17019 0.15925 -0.17266 0.16643 -0.17657 0.1706 C -0.19284 0.18796 -0.17618 0.16944 -0.19258 0.1905 C -0.19558 0.19444 -0.19909 0.19768 -0.20209 0.20185 C -0.20417 0.20462 -0.20651 0.20717 -0.20847 0.21041 C -0.21016 0.21296 -0.21133 0.21666 -0.21329 0.21875 C -0.21472 0.2206 -0.21654 0.2206 -0.2181 0.22175 C -0.22019 0.22337 -0.2224 0.22523 -0.22448 0.22731 C -0.22774 0.23078 -0.23034 0.23657 -0.23399 0.23865 C -0.23555 0.23958 -0.23737 0.24004 -0.23881 0.24166 C -0.24323 0.24583 -0.24701 0.25185 -0.25157 0.25578 C -0.25365 0.25763 -0.25586 0.25925 -0.25795 0.26134 C -0.2612 0.26481 -0.26433 0.26898 -0.26745 0.27268 C -0.26915 0.27476 -0.27045 0.27731 -0.27227 0.27847 L -0.27709 0.28125 C -0.27865 0.2831 -0.28021 0.28518 -0.28191 0.28703 C -0.28399 0.28912 -0.28633 0.29004 -0.28829 0.29259 C -0.3004 0.30879 -0.2892 0.30069 -0.29935 0.30671 L -0.31381 0.32384 L -0.31849 0.32962 L -0.31849 0.32962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8 -0.00648 L -0.04088 -0.00648 C -0.04466 -0.00092 -0.04883 0.00394 -0.05208 0.01042 C -0.05469 0.01551 -0.05534 0.02361 -0.05846 0.02755 C -0.06328 0.0331 -0.06875 0.03727 -0.07292 0.04445 C -0.07448 0.04722 -0.07591 0.05046 -0.0776 0.05301 C -0.08073 0.05718 -0.0845 0.05949 -0.08724 0.06435 C -0.0888 0.06713 -0.09023 0.07037 -0.09206 0.07292 C -0.09401 0.07523 -0.09635 0.07639 -0.09844 0.07847 C -0.10013 0.08009 -0.10169 0.08218 -0.10325 0.08426 C -0.11497 0.1 -0.10677 0.09167 -0.11758 0.10116 C -0.12331 0.11134 -0.1237 0.1132 -0.13034 0.12107 C -0.1319 0.12292 -0.14075 0.13171 -0.1431 0.13519 C -0.14479 0.13773 -0.14609 0.14121 -0.14792 0.14375 C -0.15039 0.14699 -0.15312 0.14954 -0.15586 0.15232 C -0.15794 0.15417 -0.16042 0.15533 -0.16224 0.15787 C -0.16471 0.16111 -0.16641 0.16574 -0.16862 0.16921 C -0.17279 0.17523 -0.1776 0.17963 -0.18138 0.18634 C -0.18789 0.19769 -0.18424 0.19306 -0.19258 0.20046 C -0.19557 0.20579 -0.19818 0.21158 -0.20221 0.21459 C -0.20521 0.21713 -0.21172 0.22037 -0.21172 0.22037 C -0.21341 0.22315 -0.21471 0.22639 -0.21654 0.22871 C -0.22109 0.23449 -0.22422 0.23496 -0.2293 0.23727 C -0.23698 0.2463 -0.23112 0.24074 -0.24049 0.24584 C -0.24375 0.24746 -0.24687 0.24954 -0.25013 0.25139 C -0.25169 0.25255 -0.25325 0.25394 -0.25482 0.2544 C -0.28516 0.26019 -0.26445 0.25718 -0.31706 0.25718 L -0.31706 0.25718 " pathEditMode="relative" ptsTypes="AAAAAAA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0.0118 L -0.02813 0.0118 C -0.03516 0.02407 -0.04454 0.0331 -0.04896 0.04861 C -0.05053 0.05417 -0.05222 0.05972 -0.05378 0.06551 C -0.05495 0.07014 -0.05547 0.07523 -0.05691 0.07986 C -0.05821 0.08403 -0.06029 0.08704 -0.06172 0.0912 C -0.06355 0.09653 -0.06472 0.10255 -0.06654 0.1081 C -0.06745 0.11111 -0.06862 0.11389 -0.06967 0.11667 C -0.07136 0.1213 -0.07292 0.12616 -0.07448 0.13079 C -0.07774 0.1544 -0.0737 0.13125 -0.0793 0.15069 C -0.08008 0.15347 -0.07982 0.15671 -0.08086 0.15926 C -0.08256 0.16366 -0.08516 0.1669 -0.08724 0.1706 C -0.08933 0.18171 -0.08946 0.1838 -0.09362 0.19606 C -0.09506 0.20023 -0.09714 0.20324 -0.09844 0.20741 C -0.09974 0.21204 -0.10026 0.21713 -0.10157 0.22176 C -0.11159 0.2537 -0.10066 0.20717 -0.11276 0.25 C -0.11381 0.25393 -0.11472 0.25787 -0.11602 0.26134 C -0.11797 0.26713 -0.1211 0.27199 -0.1224 0.27847 C -0.1237 0.28542 -0.12409 0.29005 -0.12709 0.29537 C -0.12904 0.29884 -0.13138 0.30116 -0.13347 0.30393 C -0.13881 0.32292 -0.13425 0.30833 -0.14154 0.32662 C -0.15769 0.36759 -0.13542 0.31458 -0.15912 0.36921 C -0.16068 0.37292 -0.16224 0.37685 -0.16381 0.38055 C -0.1655 0.38426 -0.1668 0.38866 -0.16862 0.3919 C -0.17071 0.3956 -0.17318 0.39907 -0.175 0.40324 C -0.19024 0.43727 -0.17422 0.40741 -0.1862 0.4287 C -0.18894 0.44329 -0.18607 0.43241 -0.19258 0.44583 C -0.19428 0.44954 -0.19558 0.4537 -0.1974 0.45717 C -0.20508 0.47338 -0.19948 0.45787 -0.20534 0.4743 C -0.20808 0.48171 -0.21068 0.48935 -0.21329 0.49699 C -0.21433 0.49977 -0.21537 0.50278 -0.21654 0.50532 C -0.22019 0.51389 -0.22435 0.52199 -0.22774 0.53102 C -0.22878 0.5338 -0.22969 0.5368 -0.23086 0.53958 C -0.2323 0.54259 -0.23412 0.54491 -0.23568 0.54792 C -0.24011 0.55694 -0.24336 0.56574 -0.24844 0.57361 C -0.2504 0.57662 -0.25287 0.57893 -0.25482 0.58194 C -0.26967 0.60486 -0.25026 0.57824 -0.26446 0.5963 C -0.26654 0.59907 -0.26862 0.60208 -0.27084 0.60463 C -0.2724 0.60671 -0.27396 0.60833 -0.27553 0.61042 C -0.27774 0.61319 -0.27969 0.61643 -0.28191 0.61898 C -0.28399 0.62106 -0.28633 0.62245 -0.28829 0.62454 C -0.28998 0.62639 -0.29128 0.62963 -0.2931 0.63032 C -0.29779 0.63171 -0.30274 0.63032 -0.30743 0.63032 L -0.30743 0.63032 " pathEditMode="relative" ptsTypes="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296" y="458058"/>
            <a:ext cx="2298664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3FEB7-DED2-4D7D-8DE5-9493CD1D1E1F}"/>
              </a:ext>
            </a:extLst>
          </p:cNvPr>
          <p:cNvSpPr txBox="1"/>
          <p:nvPr/>
        </p:nvSpPr>
        <p:spPr>
          <a:xfrm>
            <a:off x="1554480" y="2598003"/>
            <a:ext cx="8214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ভাবে ১-৫ পর্যন্ত বল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967" y="595414"/>
            <a:ext cx="267880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F0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3085" y="2464212"/>
            <a:ext cx="7240074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effectLst>
            <a:glow rad="63500">
              <a:schemeClr val="accent1">
                <a:lumMod val="20000"/>
                <a:lumOff val="80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, কয়টি নারিকেল গাছ , কয়টি সুপারি গাছ আছে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70D4F-A768-4DE6-97FE-9C1DD1F2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72" y="19050"/>
            <a:ext cx="29337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4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1" y="129162"/>
            <a:ext cx="10414859" cy="649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78061" y="2009291"/>
            <a:ext cx="2305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5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5F7383-797D-4571-8B59-F6CE55118DFC}"/>
              </a:ext>
            </a:extLst>
          </p:cNvPr>
          <p:cNvSpPr txBox="1"/>
          <p:nvPr/>
        </p:nvSpPr>
        <p:spPr>
          <a:xfrm>
            <a:off x="2598420" y="548640"/>
            <a:ext cx="614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1026" name="Picture 2" descr="Apple Fruit Food Red - Free vector graphic on Pixabay">
            <a:extLst>
              <a:ext uri="{FF2B5EF4-FFF2-40B4-BE49-F238E27FC236}">
                <a16:creationId xmlns:a16="http://schemas.microsoft.com/office/drawing/2014/main" id="{323EF88E-6128-4A22-AA80-B6AA2782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70" y="1684257"/>
            <a:ext cx="2446020" cy="28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97DC6-C932-4872-9DD8-ACF542028F90}"/>
              </a:ext>
            </a:extLst>
          </p:cNvPr>
          <p:cNvSpPr txBox="1"/>
          <p:nvPr/>
        </p:nvSpPr>
        <p:spPr>
          <a:xfrm>
            <a:off x="1524000" y="4602480"/>
            <a:ext cx="806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আপেল আছে?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0DC39-D695-4270-A7FC-7233BA789788}"/>
              </a:ext>
            </a:extLst>
          </p:cNvPr>
          <p:cNvSpPr txBox="1"/>
          <p:nvPr/>
        </p:nvSpPr>
        <p:spPr>
          <a:xfrm>
            <a:off x="2743200" y="5455097"/>
            <a:ext cx="6294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08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5F7383-797D-4571-8B59-F6CE55118DFC}"/>
              </a:ext>
            </a:extLst>
          </p:cNvPr>
          <p:cNvSpPr txBox="1"/>
          <p:nvPr/>
        </p:nvSpPr>
        <p:spPr>
          <a:xfrm>
            <a:off x="2598420" y="548640"/>
            <a:ext cx="614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1026" name="Picture 2" descr="Apple Fruit Food Red - Free vector graphic on Pixabay">
            <a:extLst>
              <a:ext uri="{FF2B5EF4-FFF2-40B4-BE49-F238E27FC236}">
                <a16:creationId xmlns:a16="http://schemas.microsoft.com/office/drawing/2014/main" id="{323EF88E-6128-4A22-AA80-B6AA2782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80" y="1500723"/>
            <a:ext cx="2446020" cy="28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97DC6-C932-4872-9DD8-ACF542028F90}"/>
              </a:ext>
            </a:extLst>
          </p:cNvPr>
          <p:cNvSpPr txBox="1"/>
          <p:nvPr/>
        </p:nvSpPr>
        <p:spPr>
          <a:xfrm>
            <a:off x="1524000" y="4602480"/>
            <a:ext cx="806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আপেল আছে?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0DC39-D695-4270-A7FC-7233BA789788}"/>
              </a:ext>
            </a:extLst>
          </p:cNvPr>
          <p:cNvSpPr txBox="1"/>
          <p:nvPr/>
        </p:nvSpPr>
        <p:spPr>
          <a:xfrm>
            <a:off x="2743200" y="5455097"/>
            <a:ext cx="629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Apple Fruit Food Red - Free vector graphic on Pixabay">
            <a:extLst>
              <a:ext uri="{FF2B5EF4-FFF2-40B4-BE49-F238E27FC236}">
                <a16:creationId xmlns:a16="http://schemas.microsoft.com/office/drawing/2014/main" id="{98921E48-578F-4171-9304-16CF88A2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3960"/>
            <a:ext cx="2446020" cy="28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5F7383-797D-4571-8B59-F6CE55118DFC}"/>
              </a:ext>
            </a:extLst>
          </p:cNvPr>
          <p:cNvSpPr txBox="1"/>
          <p:nvPr/>
        </p:nvSpPr>
        <p:spPr>
          <a:xfrm>
            <a:off x="2598420" y="548640"/>
            <a:ext cx="614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1026" name="Picture 2" descr="Apple Fruit Food Red - Free vector graphic on Pixabay">
            <a:extLst>
              <a:ext uri="{FF2B5EF4-FFF2-40B4-BE49-F238E27FC236}">
                <a16:creationId xmlns:a16="http://schemas.microsoft.com/office/drawing/2014/main" id="{323EF88E-6128-4A22-AA80-B6AA2782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" y="1542757"/>
            <a:ext cx="2446020" cy="28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97DC6-C932-4872-9DD8-ACF542028F90}"/>
              </a:ext>
            </a:extLst>
          </p:cNvPr>
          <p:cNvSpPr txBox="1"/>
          <p:nvPr/>
        </p:nvSpPr>
        <p:spPr>
          <a:xfrm>
            <a:off x="1524000" y="4602480"/>
            <a:ext cx="806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আপেল আছে?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0DC39-D695-4270-A7FC-7233BA789788}"/>
              </a:ext>
            </a:extLst>
          </p:cNvPr>
          <p:cNvSpPr txBox="1"/>
          <p:nvPr/>
        </p:nvSpPr>
        <p:spPr>
          <a:xfrm>
            <a:off x="2743200" y="5455097"/>
            <a:ext cx="629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Apple Fruit Food Red - Free vector graphic on Pixabay">
            <a:extLst>
              <a:ext uri="{FF2B5EF4-FFF2-40B4-BE49-F238E27FC236}">
                <a16:creationId xmlns:a16="http://schemas.microsoft.com/office/drawing/2014/main" id="{98921E48-578F-4171-9304-16CF88A2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482214"/>
            <a:ext cx="2446020" cy="28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pple Fruit Food Red - Free vector graphic on Pixabay">
            <a:extLst>
              <a:ext uri="{FF2B5EF4-FFF2-40B4-BE49-F238E27FC236}">
                <a16:creationId xmlns:a16="http://schemas.microsoft.com/office/drawing/2014/main" id="{4BDC52D6-E6CA-49E5-ACFC-93B8A7D3C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20" y="1561598"/>
            <a:ext cx="2446020" cy="28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90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0382" y="574253"/>
            <a:ext cx="327123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7329" y="3264515"/>
            <a:ext cx="20863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D9CD7-21D3-4377-9766-C60A420215E4}"/>
              </a:ext>
            </a:extLst>
          </p:cNvPr>
          <p:cNvSpPr txBox="1"/>
          <p:nvPr/>
        </p:nvSpPr>
        <p:spPr>
          <a:xfrm>
            <a:off x="3048000" y="191938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841" y="547954"/>
            <a:ext cx="3862317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091" y="2816787"/>
            <a:ext cx="3862317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৪.১.১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5282" y="2401289"/>
            <a:ext cx="6054265" cy="2123658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৯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045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5177" y="175137"/>
            <a:ext cx="4361645" cy="92333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361386" y="2441505"/>
            <a:ext cx="51515" cy="103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84" y="1098467"/>
            <a:ext cx="2279561" cy="2279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45" y="1355156"/>
            <a:ext cx="2505075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80BFCE-76D2-4AB9-BB8C-E4889163B399}"/>
              </a:ext>
            </a:extLst>
          </p:cNvPr>
          <p:cNvSpPr txBox="1"/>
          <p:nvPr/>
        </p:nvSpPr>
        <p:spPr>
          <a:xfrm>
            <a:off x="1021080" y="3931920"/>
            <a:ext cx="979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কাঠি এবং বই দিয়ে জিজ্ঞেস করবো -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B32BD-A58F-46C6-BBF6-E49E6F3B7805}"/>
              </a:ext>
            </a:extLst>
          </p:cNvPr>
          <p:cNvSpPr txBox="1"/>
          <p:nvPr/>
        </p:nvSpPr>
        <p:spPr>
          <a:xfrm>
            <a:off x="2194560" y="4831080"/>
            <a:ext cx="721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কাঠি বা বই আছে?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03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1" y="1522472"/>
            <a:ext cx="6511165" cy="4330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F9AE1E-6D1C-47CA-8EE1-E076E7BBFB41}"/>
              </a:ext>
            </a:extLst>
          </p:cNvPr>
          <p:cNvSpPr txBox="1"/>
          <p:nvPr/>
        </p:nvSpPr>
        <p:spPr>
          <a:xfrm>
            <a:off x="2531165" y="17435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214EA-F023-4AEC-8FC8-3F6164715AF6}"/>
              </a:ext>
            </a:extLst>
          </p:cNvPr>
          <p:cNvSpPr txBox="1"/>
          <p:nvPr/>
        </p:nvSpPr>
        <p:spPr>
          <a:xfrm>
            <a:off x="8763000" y="56388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CD5B588D-3C6C-45EB-8477-23BCAF384708}"/>
              </a:ext>
            </a:extLst>
          </p:cNvPr>
          <p:cNvSpPr/>
          <p:nvPr/>
        </p:nvSpPr>
        <p:spPr>
          <a:xfrm>
            <a:off x="8183880" y="1630680"/>
            <a:ext cx="3718560" cy="362712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319A1-D5D4-444B-8188-9AB44CAEEE05}"/>
              </a:ext>
            </a:extLst>
          </p:cNvPr>
          <p:cNvSpPr txBox="1"/>
          <p:nvPr/>
        </p:nvSpPr>
        <p:spPr>
          <a:xfrm>
            <a:off x="9540240" y="2910840"/>
            <a:ext cx="1005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১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232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88</cp:revision>
  <dcterms:created xsi:type="dcterms:W3CDTF">2020-03-13T08:59:17Z</dcterms:created>
  <dcterms:modified xsi:type="dcterms:W3CDTF">2021-09-11T13:14:02Z</dcterms:modified>
</cp:coreProperties>
</file>