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CF23-2E96-4C0F-8319-C2AD13E050DB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82FC8-230C-4080-A9A2-7D651F4A1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1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82FC8-230C-4080-A9A2-7D651F4A1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82FC8-230C-4080-A9A2-7D651F4A1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02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82FC8-230C-4080-A9A2-7D651F4A1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1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82FC8-230C-4080-A9A2-7D651F4A1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2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5246-BC61-421E-A129-8B5596F840E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F2F0-2720-4116-8681-A360FAD6BBE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39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5246-BC61-421E-A129-8B5596F840E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F2F0-2720-4116-8681-A360FAD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0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5246-BC61-421E-A129-8B5596F840E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F2F0-2720-4116-8681-A360FAD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77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5246-BC61-421E-A129-8B5596F840E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F2F0-2720-4116-8681-A360FAD6BB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0379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5246-BC61-421E-A129-8B5596F840E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F2F0-2720-4116-8681-A360FAD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78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5246-BC61-421E-A129-8B5596F840E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F2F0-2720-4116-8681-A360FAD6BBE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0857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5246-BC61-421E-A129-8B5596F840E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F2F0-2720-4116-8681-A360FAD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94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5246-BC61-421E-A129-8B5596F840E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F2F0-2720-4116-8681-A360FAD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2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5246-BC61-421E-A129-8B5596F840E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F2F0-2720-4116-8681-A360FAD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2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5246-BC61-421E-A129-8B5596F840E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F2F0-2720-4116-8681-A360FAD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613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5246-BC61-421E-A129-8B5596F840E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F2F0-2720-4116-8681-A360FAD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71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5246-BC61-421E-A129-8B5596F840E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F2F0-2720-4116-8681-A360FAD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8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5246-BC61-421E-A129-8B5596F840E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F2F0-2720-4116-8681-A360FAD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5246-BC61-421E-A129-8B5596F840E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F2F0-2720-4116-8681-A360FAD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5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5246-BC61-421E-A129-8B5596F840E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F2F0-2720-4116-8681-A360FAD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16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5246-BC61-421E-A129-8B5596F840E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F2F0-2720-4116-8681-A360FAD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8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5246-BC61-421E-A129-8B5596F840E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8F2F0-2720-4116-8681-A360FAD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4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5DB5246-BC61-421E-A129-8B5596F840E8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8F8F2F0-2720-4116-8681-A360FAD6B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136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1256" y="2512683"/>
            <a:ext cx="5296738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7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201" r="1111" b="1964"/>
          <a:stretch/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 t="6027" r="1363" b="3572"/>
          <a:stretch/>
        </p:blipFill>
        <p:spPr>
          <a:xfrm>
            <a:off x="1121229" y="1415143"/>
            <a:ext cx="9949542" cy="45611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70231" y="2427906"/>
            <a:ext cx="46968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 দিয়ে শব্দ পড়ি</a:t>
            </a:r>
            <a:endParaRPr lang="en-US" sz="7200" b="1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88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201" r="1111" b="1964"/>
          <a:stretch/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75898" y="4536153"/>
            <a:ext cx="4356846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42763" y="1125456"/>
            <a:ext cx="2646381" cy="291532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14" y="844322"/>
            <a:ext cx="6760029" cy="34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201" r="1111" b="1964"/>
          <a:stretch/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5906" y="4545363"/>
            <a:ext cx="3915783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ঠ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ঠোঁট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43492" y="1000461"/>
            <a:ext cx="2732442" cy="29583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9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48" b="59014"/>
          <a:stretch/>
        </p:blipFill>
        <p:spPr>
          <a:xfrm>
            <a:off x="4321629" y="1000460"/>
            <a:ext cx="6857999" cy="31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201" r="1111" b="1964"/>
          <a:stretch/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81039" y="4567586"/>
            <a:ext cx="3915783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20353" y="1043492"/>
            <a:ext cx="2689412" cy="28507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115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1" r="19196"/>
          <a:stretch/>
        </p:blipFill>
        <p:spPr>
          <a:xfrm>
            <a:off x="4495800" y="926193"/>
            <a:ext cx="6052457" cy="33845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3599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201" r="1111" b="1964"/>
          <a:stretch/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43047" y="4526282"/>
            <a:ext cx="3905026" cy="155985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ঢ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ঢোল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56812" y="1112007"/>
            <a:ext cx="2689412" cy="279698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6133" r="24134" b="11520"/>
          <a:stretch/>
        </p:blipFill>
        <p:spPr>
          <a:xfrm>
            <a:off x="4484913" y="940527"/>
            <a:ext cx="6455230" cy="3304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7681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201" r="1111" b="1964"/>
          <a:stretch/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62081" y="4491131"/>
            <a:ext cx="3915783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ণ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028637" y="871369"/>
            <a:ext cx="2807746" cy="28188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71" y="1012078"/>
            <a:ext cx="5922600" cy="31511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8184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201" r="1111" b="1964"/>
          <a:stretch/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0" y="968830"/>
            <a:ext cx="10635343" cy="5366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3658" y="1970316"/>
            <a:ext cx="41474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বর্ণ দিয়ে শব্দগুলো </a:t>
            </a:r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পড়ি ও লিখি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4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201" r="1111" b="1964"/>
          <a:stretch/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4274" y="878553"/>
            <a:ext cx="3851869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টিয়া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3734" y="898645"/>
            <a:ext cx="3915783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ঠ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ঠোঁট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39672" y="2651697"/>
            <a:ext cx="3915783" cy="156966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96932" y="2675706"/>
            <a:ext cx="3905026" cy="155985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ঢ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ঢোল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76824" y="4414929"/>
            <a:ext cx="3915783" cy="156966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ণ</a:t>
            </a:r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হরিণ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52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201" r="1111" b="1964"/>
          <a:stretch/>
        </p:blipFill>
        <p:spPr>
          <a:xfrm rot="16200000">
            <a:off x="2666998" y="-2656116"/>
            <a:ext cx="6858001" cy="12192002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905000" y="713721"/>
            <a:ext cx="8382000" cy="3533828"/>
          </a:xfrm>
          <a:prstGeom prst="cloud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 আজ আমরা কি কি জানলাম?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3259" y="4778829"/>
            <a:ext cx="10330541" cy="1558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হ্যাঁ শিক্ষার্থীরা তোমরা ঠিক বলেছ, আজ আমরা নতুন বর্ণ চিনেছি, বর্ণ দিয়ে নতুন শব্দ পড়েছি ও লিখেছি।</a:t>
            </a:r>
            <a:endParaRPr lang="en-US" sz="48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21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201" r="1111" b="1964"/>
          <a:stretch/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 t="6027" r="1363" b="3572"/>
          <a:stretch/>
        </p:blipFill>
        <p:spPr>
          <a:xfrm>
            <a:off x="1404256" y="1807032"/>
            <a:ext cx="9525000" cy="43664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696055" y="2253733"/>
            <a:ext cx="50778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ট, ঠ, ড, ঢ, ণ  ব্যঞ্জনবর্ণ দিয়ে </a:t>
            </a:r>
            <a:r>
              <a:rPr lang="bn-BD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শব্দ গুলো </a:t>
            </a:r>
            <a:r>
              <a:rPr lang="bn-BD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জানলাম তা খাতায় লিখে আনবে। </a:t>
            </a:r>
            <a:endParaRPr lang="en-US" sz="5400" b="1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158343" y="783773"/>
            <a:ext cx="3712028" cy="957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3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9"/>
          <a:stretch/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1543" y="1129550"/>
            <a:ext cx="3284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u="sng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3531" y="2574014"/>
            <a:ext cx="53647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মারুফা আক্তার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নানিয়ারচর পুনর্বাসন সপ্রাবি।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নানিয়ারচর,রাঙ্গামাটি।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8" t="22899" r="39281" b="33034"/>
          <a:stretch/>
        </p:blipFill>
        <p:spPr>
          <a:xfrm>
            <a:off x="2233270" y="2397081"/>
            <a:ext cx="2320416" cy="2977700"/>
          </a:xfrm>
          <a:prstGeom prst="ellipse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2454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201" r="1111" b="1964"/>
          <a:stretch/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81" y="3417967"/>
            <a:ext cx="20638" cy="22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81" y="3417967"/>
            <a:ext cx="20638" cy="22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9"/>
          <a:stretch/>
        </p:blipFill>
        <p:spPr>
          <a:xfrm>
            <a:off x="884917" y="767296"/>
            <a:ext cx="10599512" cy="53940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91979" y="1535276"/>
            <a:ext cx="76684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অংশগ্রহন করায় সবাইকে </a:t>
            </a:r>
            <a:r>
              <a:rPr lang="bn-BD" sz="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5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201" r="1111" b="1964"/>
          <a:stretch/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3501" y="2237591"/>
            <a:ext cx="377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</a:rPr>
              <a:t>আবেগ সৃষ্টি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5948" y="3431690"/>
            <a:ext cx="2614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8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201" r="1111" b="1964"/>
          <a:stretch/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31069" y="1190002"/>
            <a:ext cx="3184642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2889" y="2818504"/>
            <a:ext cx="8788998" cy="278623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বিষয়ঃপ্রাক বাংলা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শ্রেণিঃপ্রাক-প্রাথমিক</a:t>
            </a:r>
          </a:p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৭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3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201" r="1111" b="1964"/>
          <a:stretch/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6385" y="1471108"/>
            <a:ext cx="3019702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70616" y="3001384"/>
            <a:ext cx="9305365" cy="1538343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8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48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201" r="1111" b="1964"/>
          <a:stretch/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0001" y="1366218"/>
            <a:ext cx="5152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পাঠ্যাংশ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731852" y="3241509"/>
            <a:ext cx="8692179" cy="205471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 (পৃঃ৪৯-৫১)</a:t>
            </a:r>
            <a:endParaRPr lang="en-US" sz="8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4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201" r="1111" b="1964"/>
          <a:stretch/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0430" y="1105885"/>
            <a:ext cx="271015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44706" y="2571078"/>
            <a:ext cx="9423699" cy="3119717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র্ণের পরিচিত সরল শব্দ লিখতে পারবে।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201" r="1111" b="1964"/>
          <a:stretch/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0" y="968830"/>
            <a:ext cx="10635343" cy="536665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47412" y="2395248"/>
            <a:ext cx="507001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 গুলো </a:t>
            </a:r>
            <a:r>
              <a:rPr lang="bn-BD" sz="8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চিনে নিই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1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" t="1201" r="1111" b="1964"/>
          <a:stretch/>
        </p:blipFill>
        <p:spPr>
          <a:xfrm rot="16200000">
            <a:off x="2667000" y="-2667001"/>
            <a:ext cx="6858001" cy="121920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6657" y="1219200"/>
            <a:ext cx="203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1972" y="903121"/>
            <a:ext cx="174171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</a:t>
            </a:r>
            <a:endParaRPr lang="en-US" sz="1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44891" y="935779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1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90857" y="782122"/>
            <a:ext cx="146957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US" sz="1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8916" y="3282086"/>
            <a:ext cx="106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endParaRPr lang="en-US" sz="1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4" y="3292968"/>
            <a:ext cx="152399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1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7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126</TotalTime>
  <Words>193</Words>
  <Application>Microsoft Office PowerPoint</Application>
  <PresentationFormat>Widescreen</PresentationFormat>
  <Paragraphs>50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Century Gothic</vt:lpstr>
      <vt:lpstr>NikoshBAN</vt:lpstr>
      <vt:lpstr>Vrinda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SOHEL RANA</dc:creator>
  <cp:lastModifiedBy>SOHEL RANA</cp:lastModifiedBy>
  <cp:revision>32</cp:revision>
  <dcterms:created xsi:type="dcterms:W3CDTF">2021-09-10T11:51:41Z</dcterms:created>
  <dcterms:modified xsi:type="dcterms:W3CDTF">2021-09-11T02:48:24Z</dcterms:modified>
</cp:coreProperties>
</file>