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310" r:id="rId2"/>
    <p:sldId id="311" r:id="rId3"/>
    <p:sldId id="312" r:id="rId4"/>
    <p:sldId id="313" r:id="rId5"/>
    <p:sldId id="309" r:id="rId6"/>
    <p:sldId id="306" r:id="rId7"/>
    <p:sldId id="260" r:id="rId8"/>
    <p:sldId id="307" r:id="rId9"/>
    <p:sldId id="272" r:id="rId10"/>
    <p:sldId id="304" r:id="rId11"/>
    <p:sldId id="298" r:id="rId12"/>
    <p:sldId id="308" r:id="rId13"/>
    <p:sldId id="288" r:id="rId14"/>
    <p:sldId id="279" r:id="rId15"/>
    <p:sldId id="31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00"/>
    <a:srgbClr val="D3E622"/>
    <a:srgbClr val="FF9900"/>
    <a:srgbClr val="F3C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14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A0B80-80E3-4E08-B7B1-8E299A35AFE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1D180-FB79-45F9-9753-16B828A32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1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0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4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7E495-2DA8-40CE-945A-D8708D97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A676F2-DD39-4867-8937-38051B140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929973-9401-4E36-ADD9-C1C09A9F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8A9A32-A832-4ACB-8E9B-A80558D0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8FC004-262D-4131-90D2-8C5A3B43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1606"/>
      </p:ext>
    </p:extLst>
  </p:cSld>
  <p:clrMapOvr>
    <a:masterClrMapping/>
  </p:clrMapOvr>
  <p:transition spd="slow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A649A-B704-4942-A9F6-FA0308A0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BDDC40-AA52-4466-94B7-BBF94412D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725FC9-C456-43E2-9A79-18CDD502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F20DC2-AD03-453B-8FB2-CC6CC74E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250C54-339C-47BC-9D70-C9768D93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70891"/>
      </p:ext>
    </p:extLst>
  </p:cSld>
  <p:clrMapOvr>
    <a:masterClrMapping/>
  </p:clrMapOvr>
  <p:transition spd="slow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B2C8E00-8C99-47A9-8C13-99135A60A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6F19BF-0DD0-4590-B998-1782BD4C3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EB1C84-594C-4193-A46B-43F89076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AA577C-9D3A-44B2-BD52-CB99BCEA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A5BC31-C6FF-411C-BD76-CE02E9F0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90591"/>
      </p:ext>
    </p:extLst>
  </p:cSld>
  <p:clrMapOvr>
    <a:masterClrMapping/>
  </p:clrMapOvr>
  <p:transition spd="slow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6CDE9-5412-4FAE-B8EE-50F1340C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1EE9FE-FE4C-4553-B60C-4693B514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FD1621-AE13-405C-9136-C73DF075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8F1E05-9487-4927-82E9-73E5F509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F877B3-1049-4173-A86D-02DB5041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28704"/>
      </p:ext>
    </p:extLst>
  </p:cSld>
  <p:clrMapOvr>
    <a:masterClrMapping/>
  </p:clrMapOvr>
  <p:transition spd="slow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6B5E0-5DDB-412E-9839-A58DFC4E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72F6D0-6775-42EA-A72A-3B015EAA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56C0D8-11C5-4812-8CE6-9C86B6C7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F21DEA-34B4-4570-8C26-1A8CE1B3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46DE8-ED17-41D9-9E93-9702666F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6529"/>
      </p:ext>
    </p:extLst>
  </p:cSld>
  <p:clrMapOvr>
    <a:masterClrMapping/>
  </p:clrMapOvr>
  <p:transition spd="slow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F54E3-6B20-4A27-8E9A-890911D7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5F36C0-B275-4FC6-92A8-61699C0F4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651811-4584-46C4-B398-F5FDE4A47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B1B64F-24FA-4C4E-81DD-35878E4F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1BD88-A4FB-49C7-BC00-830E5890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8D7330-74AA-4088-9723-0BA6D890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2981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86DA6-69E2-404B-AD53-E7F3A664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D899A7-4A84-4B14-9FA8-F571B2C36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0843F3-1FB7-4702-ADED-A2E2B5B97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1FEA5C4-2F5B-4F4E-8934-F421D3641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4DF17D-6CD6-4850-820A-F4491AF3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F5DEB0-FA87-48AA-86F1-19704859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C2ECA3-F728-4E7F-B93E-3A1A1B2B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286430-3817-435C-A52F-0E8958A6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77218"/>
      </p:ext>
    </p:extLst>
  </p:cSld>
  <p:clrMapOvr>
    <a:masterClrMapping/>
  </p:clrMapOvr>
  <p:transition spd="slow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10811-E1B5-4AA3-9EE6-7767D904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647CCFF-2D67-4821-8E25-2B9BE71F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C1001F-D0A8-4FE0-8F76-D098DD87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F9CBA1-D3DA-4941-AA7C-F3BA1ADE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03809"/>
      </p:ext>
    </p:extLst>
  </p:cSld>
  <p:clrMapOvr>
    <a:masterClrMapping/>
  </p:clrMapOvr>
  <p:transition spd="slow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416B07-A717-443A-A5E8-320ED2A5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F85D73-DD07-405C-84D8-36A091A7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73A11A-3445-4CF2-B3D8-841A0788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92086"/>
      </p:ext>
    </p:extLst>
  </p:cSld>
  <p:clrMapOvr>
    <a:masterClrMapping/>
  </p:clrMapOvr>
  <p:transition spd="slow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E0F5D-E941-4A0D-BD0E-485A1F4A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E4C192-6052-4E3E-9D2F-7E25DB4C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708A1B-0A77-402B-98D3-658710D2B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5E34FD-CC97-44F4-8EA9-06FEE85C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9AEC20-E922-45E9-ABD9-135C8C94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23BEC5-5D66-4EE6-A7DA-B1B42B79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44242"/>
      </p:ext>
    </p:extLst>
  </p:cSld>
  <p:clrMapOvr>
    <a:masterClrMapping/>
  </p:clrMapOvr>
  <p:transition spd="slow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2BFC6-8D90-4AEA-9F20-E804551D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A06A2F-767C-44F8-A880-B319D47E5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497654-B603-482C-9F3C-B7B526406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6A2175-BBA6-4714-B304-F4A3F713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9F1EDB-6E35-4E35-ACF8-6CC189F3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E6CE43-9E2F-4FD2-BE38-BB202599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97994"/>
      </p:ext>
    </p:extLst>
  </p:cSld>
  <p:clrMapOvr>
    <a:masterClrMapping/>
  </p:clrMapOvr>
  <p:transition spd="slow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1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513717-0C52-4686-868B-53DAD0C0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59BC6F-7D7F-4B92-91ED-63BC581FA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51BB7B-99D0-4F89-9FD2-904D945A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E0F7-C8DD-497B-B4FB-C38AD7B91602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12C964-F9B3-4CFD-89B8-C3C4F25E4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EC949C-D830-4505-BCE8-8F14B7ABB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7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atul\Downloads\videoplayback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0585" y="1213809"/>
            <a:ext cx="7165195" cy="3488424"/>
            <a:chOff x="-403364" y="-2537241"/>
            <a:chExt cx="11941991" cy="82978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403364" y="-2537241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0689" y="2428676"/>
              <a:ext cx="5777938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60584" y="2470491"/>
            <a:ext cx="707956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49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495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3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2501" y="595610"/>
            <a:ext cx="72199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অপটিক্যাল</a:t>
            </a:r>
            <a:r>
              <a:rPr lang="en-US" sz="2800" b="0" cap="none" spc="0" dirty="0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ফাইবারের</a:t>
            </a:r>
            <a:r>
              <a:rPr lang="en-US" sz="2800" b="0" cap="none" spc="0" dirty="0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বৈশিষ্ট্য</a:t>
            </a:r>
            <a:endParaRPr lang="en-US" sz="2800" b="0" cap="none" spc="0" dirty="0">
              <a:ln w="18415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775" y="1609725"/>
            <a:ext cx="669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b="1" dirty="0" err="1" smtClean="0"/>
              <a:t>ইলেকট্রিসিট্রি</a:t>
            </a:r>
            <a:r>
              <a:rPr lang="en-US" b="1" dirty="0" smtClean="0"/>
              <a:t> </a:t>
            </a:r>
            <a:r>
              <a:rPr lang="en-US" b="1" dirty="0" err="1" smtClean="0"/>
              <a:t>মতো</a:t>
            </a:r>
            <a:r>
              <a:rPr lang="en-US" b="1" dirty="0" smtClean="0"/>
              <a:t> </a:t>
            </a:r>
            <a:r>
              <a:rPr lang="en-US" b="1" dirty="0" err="1" smtClean="0"/>
              <a:t>আলোক</a:t>
            </a:r>
            <a:r>
              <a:rPr lang="en-US" b="1" dirty="0" smtClean="0"/>
              <a:t> </a:t>
            </a:r>
            <a:r>
              <a:rPr lang="en-US" b="1" dirty="0" err="1" smtClean="0"/>
              <a:t>সংকেত</a:t>
            </a:r>
            <a:r>
              <a:rPr lang="en-US" b="1" dirty="0" smtClean="0"/>
              <a:t> </a:t>
            </a:r>
            <a:r>
              <a:rPr lang="en-US" b="1" dirty="0" err="1" smtClean="0"/>
              <a:t>বাইরে</a:t>
            </a:r>
            <a:r>
              <a:rPr lang="en-US" b="1" dirty="0" smtClean="0"/>
              <a:t> </a:t>
            </a:r>
            <a:r>
              <a:rPr lang="en-US" b="1" dirty="0" err="1" smtClean="0"/>
              <a:t>ছড়িয়ে</a:t>
            </a:r>
            <a:r>
              <a:rPr lang="en-US" b="1" dirty="0" smtClean="0"/>
              <a:t> </a:t>
            </a:r>
            <a:r>
              <a:rPr lang="en-US" b="1" dirty="0" err="1" smtClean="0"/>
              <a:t>পড়ে</a:t>
            </a:r>
            <a:r>
              <a:rPr lang="en-US" b="1" dirty="0" smtClean="0"/>
              <a:t> </a:t>
            </a:r>
            <a:r>
              <a:rPr lang="en-US" b="1" dirty="0" err="1" smtClean="0"/>
              <a:t>না</a:t>
            </a:r>
            <a:r>
              <a:rPr lang="en-US" b="1" dirty="0" smtClean="0"/>
              <a:t>।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875" y="2076450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b="1" dirty="0" err="1" smtClean="0"/>
              <a:t>ফাইবার</a:t>
            </a:r>
            <a:r>
              <a:rPr lang="en-US" b="1" dirty="0" smtClean="0"/>
              <a:t> </a:t>
            </a:r>
            <a:r>
              <a:rPr lang="en-US" b="1" dirty="0" err="1" smtClean="0"/>
              <a:t>অপটিক</a:t>
            </a:r>
            <a:r>
              <a:rPr lang="en-US" b="1" dirty="0" smtClean="0"/>
              <a:t> </a:t>
            </a:r>
            <a:r>
              <a:rPr lang="en-US" b="1" dirty="0" err="1" smtClean="0"/>
              <a:t>কাবল</a:t>
            </a:r>
            <a:r>
              <a:rPr lang="en-US" b="1" dirty="0" smtClean="0"/>
              <a:t> </a:t>
            </a:r>
            <a:r>
              <a:rPr lang="en-US" b="1" dirty="0" err="1" smtClean="0"/>
              <a:t>ইএমআই</a:t>
            </a:r>
            <a:r>
              <a:rPr lang="en-US" b="1" dirty="0" smtClean="0"/>
              <a:t> </a:t>
            </a:r>
            <a:r>
              <a:rPr lang="en-US" b="1" dirty="0" err="1" smtClean="0"/>
              <a:t>নেই</a:t>
            </a:r>
            <a:r>
              <a:rPr lang="en-US" b="1" dirty="0" smtClean="0"/>
              <a:t> </a:t>
            </a:r>
            <a:r>
              <a:rPr lang="en-US" b="1" dirty="0" err="1" smtClean="0"/>
              <a:t>বলে</a:t>
            </a:r>
            <a:r>
              <a:rPr lang="en-US" b="1" dirty="0" smtClean="0"/>
              <a:t> </a:t>
            </a:r>
            <a:r>
              <a:rPr lang="en-US" b="1" dirty="0" err="1" smtClean="0"/>
              <a:t>এই</a:t>
            </a:r>
            <a:r>
              <a:rPr lang="en-US" b="1" dirty="0" smtClean="0"/>
              <a:t> </a:t>
            </a:r>
            <a:r>
              <a:rPr lang="en-US" b="1" dirty="0" err="1" smtClean="0"/>
              <a:t>সব</a:t>
            </a:r>
            <a:r>
              <a:rPr lang="en-US" b="1" dirty="0" smtClean="0"/>
              <a:t> </a:t>
            </a:r>
            <a:r>
              <a:rPr lang="en-US" b="1" dirty="0" err="1" smtClean="0"/>
              <a:t>স্থানে</a:t>
            </a:r>
            <a:endParaRPr lang="en-US" b="1" dirty="0" smtClean="0"/>
          </a:p>
          <a:p>
            <a:r>
              <a:rPr lang="en-US" b="1" dirty="0" smtClean="0"/>
              <a:t>      </a:t>
            </a:r>
            <a:r>
              <a:rPr lang="en-US" b="1" dirty="0" err="1" smtClean="0"/>
              <a:t>ব্যাবহার</a:t>
            </a:r>
            <a:r>
              <a:rPr lang="en-US" b="1" dirty="0" smtClean="0"/>
              <a:t> </a:t>
            </a:r>
            <a:r>
              <a:rPr lang="en-US" b="1" dirty="0" err="1" smtClean="0"/>
              <a:t>করা</a:t>
            </a:r>
            <a:r>
              <a:rPr lang="en-US" b="1" dirty="0" smtClean="0"/>
              <a:t> </a:t>
            </a:r>
            <a:r>
              <a:rPr lang="en-US" b="1" dirty="0" err="1" smtClean="0"/>
              <a:t>যায়</a:t>
            </a:r>
            <a:r>
              <a:rPr lang="en-US" b="1" dirty="0" smtClean="0"/>
              <a:t>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875" y="2809875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b="1" dirty="0" err="1" smtClean="0"/>
              <a:t>এটি</a:t>
            </a:r>
            <a:r>
              <a:rPr lang="en-US" b="1" dirty="0" smtClean="0"/>
              <a:t> </a:t>
            </a:r>
            <a:r>
              <a:rPr lang="en-US" b="1" dirty="0" err="1" smtClean="0"/>
              <a:t>ইলেকট্রিক্যাল</a:t>
            </a:r>
            <a:r>
              <a:rPr lang="en-US" b="1" dirty="0" smtClean="0"/>
              <a:t> </a:t>
            </a:r>
            <a:r>
              <a:rPr lang="en-US" b="1" dirty="0" err="1" smtClean="0"/>
              <a:t>সিগনাল</a:t>
            </a:r>
            <a:r>
              <a:rPr lang="en-US" b="1" dirty="0" smtClean="0"/>
              <a:t> </a:t>
            </a:r>
            <a:r>
              <a:rPr lang="en-US" b="1" dirty="0" err="1" smtClean="0"/>
              <a:t>পরিবর্তে</a:t>
            </a:r>
            <a:r>
              <a:rPr lang="en-US" b="1" dirty="0" smtClean="0"/>
              <a:t> </a:t>
            </a:r>
            <a:r>
              <a:rPr lang="en-US" b="1" dirty="0" err="1" smtClean="0"/>
              <a:t>আলোক</a:t>
            </a:r>
            <a:r>
              <a:rPr lang="en-US" b="1" dirty="0" smtClean="0"/>
              <a:t>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লাইট</a:t>
            </a:r>
            <a:r>
              <a:rPr lang="en-US" b="1" dirty="0" smtClean="0"/>
              <a:t>  </a:t>
            </a:r>
          </a:p>
          <a:p>
            <a:pPr lvl="0"/>
            <a:r>
              <a:rPr lang="en-US" b="1" dirty="0" smtClean="0"/>
              <a:t>      </a:t>
            </a:r>
            <a:r>
              <a:rPr lang="en-US" b="1" dirty="0" err="1" smtClean="0"/>
              <a:t>সিগনাল</a:t>
            </a:r>
            <a:r>
              <a:rPr lang="en-US" b="1" dirty="0" smtClean="0"/>
              <a:t>  </a:t>
            </a:r>
            <a:r>
              <a:rPr lang="en-US" b="1" dirty="0" err="1" smtClean="0"/>
              <a:t>টান্সমিট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3925" y="4133850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b="1" dirty="0" err="1" smtClean="0"/>
              <a:t>এতে</a:t>
            </a:r>
            <a:r>
              <a:rPr lang="en-US" b="1" dirty="0" smtClean="0"/>
              <a:t> </a:t>
            </a:r>
            <a:r>
              <a:rPr lang="en-US" b="1" dirty="0" err="1" smtClean="0"/>
              <a:t>জিবিপিস</a:t>
            </a:r>
            <a:r>
              <a:rPr lang="en-US" b="1" dirty="0" smtClean="0"/>
              <a:t> </a:t>
            </a:r>
            <a:r>
              <a:rPr lang="en-US" b="1" dirty="0" err="1" smtClean="0"/>
              <a:t>রেঞ্জ</a:t>
            </a:r>
            <a:r>
              <a:rPr lang="en-US" b="1" dirty="0" smtClean="0"/>
              <a:t>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তার</a:t>
            </a:r>
            <a:r>
              <a:rPr lang="en-US" b="1" dirty="0" smtClean="0"/>
              <a:t> </a:t>
            </a:r>
            <a:r>
              <a:rPr lang="en-US" b="1" dirty="0" err="1" smtClean="0"/>
              <a:t>চেয়ে</a:t>
            </a:r>
            <a:r>
              <a:rPr lang="en-US" b="1" dirty="0" smtClean="0"/>
              <a:t> </a:t>
            </a:r>
            <a:r>
              <a:rPr lang="en-US" b="1" dirty="0" err="1" smtClean="0"/>
              <a:t>বেশি</a:t>
            </a:r>
            <a:r>
              <a:rPr lang="en-US" b="1" dirty="0" smtClean="0"/>
              <a:t> </a:t>
            </a:r>
            <a:r>
              <a:rPr lang="en-US" b="1" dirty="0" err="1" smtClean="0"/>
              <a:t>গতিতে</a:t>
            </a:r>
            <a:r>
              <a:rPr lang="en-US" b="1" dirty="0" smtClean="0"/>
              <a:t> </a:t>
            </a:r>
            <a:r>
              <a:rPr lang="en-US" b="1" dirty="0" err="1" smtClean="0"/>
              <a:t>ডেটা</a:t>
            </a:r>
            <a:r>
              <a:rPr lang="en-US" b="1" dirty="0" smtClean="0"/>
              <a:t> </a:t>
            </a:r>
            <a:r>
              <a:rPr lang="en-US" b="1" dirty="0" err="1" smtClean="0"/>
              <a:t>চলাচল</a:t>
            </a:r>
            <a:endParaRPr lang="en-US" b="1" dirty="0" smtClean="0"/>
          </a:p>
          <a:p>
            <a:pPr lvl="0"/>
            <a:r>
              <a:rPr lang="en-US" b="1" dirty="0" smtClean="0"/>
              <a:t>     </a:t>
            </a:r>
            <a:r>
              <a:rPr lang="en-US" b="1" dirty="0" err="1" smtClean="0"/>
              <a:t>করতে</a:t>
            </a:r>
            <a:r>
              <a:rPr lang="en-US" b="1" dirty="0" smtClean="0"/>
              <a:t> </a:t>
            </a:r>
            <a:r>
              <a:rPr lang="en-US" b="1" dirty="0" err="1" smtClean="0"/>
              <a:t>পারে</a:t>
            </a:r>
            <a:r>
              <a:rPr lang="en-US" b="1" dirty="0" smtClean="0"/>
              <a:t> 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925" y="3486150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b="1" dirty="0" err="1" smtClean="0"/>
              <a:t>এতে</a:t>
            </a:r>
            <a:r>
              <a:rPr lang="en-US" b="1" dirty="0" smtClean="0"/>
              <a:t> </a:t>
            </a:r>
            <a:r>
              <a:rPr lang="en-US" b="1" dirty="0" err="1" smtClean="0"/>
              <a:t>আলোকের</a:t>
            </a:r>
            <a:r>
              <a:rPr lang="en-US" b="1" dirty="0" smtClean="0"/>
              <a:t> </a:t>
            </a:r>
            <a:r>
              <a:rPr lang="en-US" b="1" dirty="0" err="1" smtClean="0"/>
              <a:t>পূর্ন</a:t>
            </a:r>
            <a:r>
              <a:rPr lang="en-US" b="1" dirty="0" smtClean="0"/>
              <a:t> </a:t>
            </a:r>
            <a:r>
              <a:rPr lang="en-US" b="1" dirty="0" err="1" smtClean="0"/>
              <a:t>অভ্যন্তরীন</a:t>
            </a:r>
            <a:r>
              <a:rPr lang="en-US" b="1" dirty="0" smtClean="0"/>
              <a:t> </a:t>
            </a:r>
            <a:r>
              <a:rPr lang="en-US" b="1" dirty="0" err="1" smtClean="0"/>
              <a:t>প্রতিফলন</a:t>
            </a:r>
            <a:r>
              <a:rPr lang="en-US" b="1" dirty="0" smtClean="0"/>
              <a:t> </a:t>
            </a:r>
            <a:r>
              <a:rPr lang="en-US" b="1" dirty="0" err="1" smtClean="0"/>
              <a:t>পদ্ধতিতে</a:t>
            </a:r>
            <a:r>
              <a:rPr lang="en-US" b="1" dirty="0" smtClean="0"/>
              <a:t> </a:t>
            </a:r>
            <a:r>
              <a:rPr lang="en-US" b="1" dirty="0" err="1" smtClean="0"/>
              <a:t>ডেটা</a:t>
            </a:r>
            <a:endParaRPr lang="en-US" b="1" dirty="0" smtClean="0"/>
          </a:p>
          <a:p>
            <a:pPr lvl="0"/>
            <a:r>
              <a:rPr lang="en-US" b="1" dirty="0" smtClean="0"/>
              <a:t>        </a:t>
            </a:r>
            <a:r>
              <a:rPr lang="en-US" b="1" dirty="0" err="1" smtClean="0"/>
              <a:t>উৎস</a:t>
            </a:r>
            <a:r>
              <a:rPr lang="en-US" b="1" dirty="0" smtClean="0"/>
              <a:t> </a:t>
            </a:r>
            <a:r>
              <a:rPr lang="en-US" b="1" dirty="0" err="1" smtClean="0"/>
              <a:t>থেকে</a:t>
            </a:r>
            <a:r>
              <a:rPr lang="en-US" b="1" dirty="0" smtClean="0"/>
              <a:t> </a:t>
            </a:r>
            <a:r>
              <a:rPr lang="en-US" b="1" dirty="0" err="1" smtClean="0"/>
              <a:t>গন্তব্য</a:t>
            </a:r>
            <a:r>
              <a:rPr lang="en-US" b="1" dirty="0" smtClean="0"/>
              <a:t> </a:t>
            </a:r>
            <a:r>
              <a:rPr lang="en-US" b="1" dirty="0" err="1" smtClean="0"/>
              <a:t>গমন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975" y="4752975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b="1" dirty="0" err="1" smtClean="0"/>
              <a:t>নেটওয়ার্কের</a:t>
            </a:r>
            <a:r>
              <a:rPr lang="en-US" b="1" dirty="0" smtClean="0"/>
              <a:t> </a:t>
            </a:r>
            <a:r>
              <a:rPr lang="en-US" b="1" dirty="0" err="1" smtClean="0"/>
              <a:t>ব্যাকবোন</a:t>
            </a:r>
            <a:r>
              <a:rPr lang="en-US" b="1" dirty="0" smtClean="0"/>
              <a:t> </a:t>
            </a:r>
            <a:r>
              <a:rPr lang="en-US" b="1" dirty="0" err="1" smtClean="0"/>
              <a:t>হিসাবে</a:t>
            </a:r>
            <a:r>
              <a:rPr lang="en-US" b="1" dirty="0" smtClean="0"/>
              <a:t> </a:t>
            </a:r>
            <a:r>
              <a:rPr lang="en-US" b="1" dirty="0" err="1" smtClean="0"/>
              <a:t>ফাইবার</a:t>
            </a:r>
            <a:r>
              <a:rPr lang="en-US" b="1" dirty="0" smtClean="0"/>
              <a:t> </a:t>
            </a:r>
            <a:r>
              <a:rPr lang="en-US" b="1" dirty="0" err="1" smtClean="0"/>
              <a:t>অপটিক</a:t>
            </a:r>
            <a:r>
              <a:rPr lang="en-US" b="1" dirty="0" smtClean="0"/>
              <a:t> </a:t>
            </a:r>
            <a:r>
              <a:rPr lang="en-US" b="1" dirty="0" err="1" smtClean="0"/>
              <a:t>ক্যাবল</a:t>
            </a:r>
            <a:endParaRPr lang="en-US" b="1" dirty="0" smtClean="0"/>
          </a:p>
          <a:p>
            <a:pPr lvl="0"/>
            <a:r>
              <a:rPr lang="en-US" b="1" dirty="0" smtClean="0"/>
              <a:t>       </a:t>
            </a:r>
            <a:r>
              <a:rPr lang="en-US" b="1" dirty="0" err="1" smtClean="0"/>
              <a:t>অধিক</a:t>
            </a:r>
            <a:r>
              <a:rPr lang="en-US" b="1" dirty="0" smtClean="0"/>
              <a:t> </a:t>
            </a:r>
            <a:r>
              <a:rPr lang="en-US" b="1" dirty="0" err="1" smtClean="0"/>
              <a:t>ব্যাবহারিত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4875" y="5448300"/>
            <a:ext cx="669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b="1" dirty="0" err="1" smtClean="0"/>
              <a:t>পরিবেশনের</a:t>
            </a:r>
            <a:r>
              <a:rPr lang="en-US" b="1" dirty="0" smtClean="0"/>
              <a:t> </a:t>
            </a:r>
            <a:r>
              <a:rPr lang="en-US" b="1" dirty="0" err="1" smtClean="0"/>
              <a:t>তাপ-চাপ</a:t>
            </a:r>
            <a:r>
              <a:rPr lang="en-US" b="1" dirty="0" smtClean="0"/>
              <a:t> </a:t>
            </a:r>
            <a:r>
              <a:rPr lang="en-US" b="1" dirty="0" err="1" smtClean="0"/>
              <a:t>ইত্যাদি</a:t>
            </a:r>
            <a:r>
              <a:rPr lang="en-US" b="1" dirty="0" smtClean="0"/>
              <a:t> </a:t>
            </a:r>
            <a:r>
              <a:rPr lang="en-US" b="1" dirty="0" err="1" smtClean="0"/>
              <a:t>দ্বারা</a:t>
            </a:r>
            <a:r>
              <a:rPr lang="en-US" b="1" dirty="0" smtClean="0"/>
              <a:t> </a:t>
            </a:r>
            <a:r>
              <a:rPr lang="en-US" b="1" dirty="0" err="1" smtClean="0"/>
              <a:t>প্রভাবিত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 </a:t>
            </a:r>
            <a:r>
              <a:rPr lang="en-US" b="1" dirty="0" err="1" smtClean="0"/>
              <a:t>না</a:t>
            </a:r>
            <a:r>
              <a:rPr lang="en-US" b="1" dirty="0" smtClean="0"/>
              <a:t>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  <p:bldP spid="5" grpId="0"/>
      <p:bldP spid="5" grpId="1"/>
      <p:bldP spid="5" grpId="2"/>
      <p:bldP spid="7" grpId="0"/>
      <p:bldP spid="7" grpId="1"/>
      <p:bldP spid="7" grpId="2"/>
      <p:bldP spid="8" grpId="0" build="allAtOnce"/>
      <p:bldP spid="9" grpId="0"/>
      <p:bldP spid="9" grpId="1"/>
      <p:bldP spid="9" grpId="2"/>
      <p:bldP spid="10" grpId="0"/>
      <p:bldP spid="10" grpId="1"/>
      <p:bldP spid="10" grpId="2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821" y="5057715"/>
            <a:ext cx="148515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Outer Jacket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3017" y="5048190"/>
            <a:ext cx="2040046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Strength Member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2903" y="5010090"/>
            <a:ext cx="977383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Coating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3297" y="5019615"/>
            <a:ext cx="1087157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Cladding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9625" y="528935"/>
            <a:ext cx="79057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অপটিক্যাল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ফাইবারের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বিভিন্ন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অংশ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2" name="Picture 2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29" y="1412748"/>
            <a:ext cx="4927146" cy="275920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1038227" y="3105150"/>
            <a:ext cx="2667001" cy="1200152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68697" y="5029140"/>
            <a:ext cx="670183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Core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519365" y="3462339"/>
            <a:ext cx="2314577" cy="83820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0"/>
          </p:cNvCxnSpPr>
          <p:nvPr/>
        </p:nvCxnSpPr>
        <p:spPr>
          <a:xfrm rot="16200000" flipV="1">
            <a:off x="3979340" y="3897835"/>
            <a:ext cx="2114490" cy="11002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" idx="0"/>
          </p:cNvCxnSpPr>
          <p:nvPr/>
        </p:nvCxnSpPr>
        <p:spPr>
          <a:xfrm rot="16200000" flipV="1">
            <a:off x="5053944" y="3756682"/>
            <a:ext cx="2047815" cy="478051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</p:cNvCxnSpPr>
          <p:nvPr/>
        </p:nvCxnSpPr>
        <p:spPr>
          <a:xfrm rot="16200000" flipV="1">
            <a:off x="5997452" y="3622803"/>
            <a:ext cx="1933515" cy="87916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04724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1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657" y="710364"/>
            <a:ext cx="89843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অপটিক্যাল</a:t>
            </a:r>
            <a:r>
              <a:rPr lang="en-US" sz="3200" b="1" cap="none" spc="0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ফাইবারের</a:t>
            </a:r>
            <a:r>
              <a:rPr lang="en-US" sz="3200" b="1" cap="none" spc="0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প্রকারভেদ</a:t>
            </a:r>
            <a:endParaRPr lang="en-US" sz="5400" b="1" cap="none" spc="0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41828" y="1901371"/>
            <a:ext cx="725714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গঠনগত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প্রতিসরাংকের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উপর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ভিত্তি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অপটিক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ফাইবার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প্রকার।যথা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(1)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স্টেপ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ইনডেক্স</a:t>
            </a:r>
            <a:endParaRPr kumimoji="0" lang="en-US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rmala UI" pitchFamily="34" charset="0"/>
              <a:ea typeface="Calibri" pitchFamily="34" charset="0"/>
              <a:cs typeface="Nirmala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(2)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গ্রেডেড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ইনডেক্স</a:t>
            </a:r>
            <a:endParaRPr kumimoji="0" lang="en-US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rmala UI" pitchFamily="34" charset="0"/>
              <a:ea typeface="Calibri" pitchFamily="34" charset="0"/>
              <a:cs typeface="Nirmala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(3)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মনোমোড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ফাইবার</a:t>
            </a:r>
            <a:endParaRPr kumimoji="0" lang="en-US" sz="2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4618" y="1191464"/>
            <a:ext cx="36274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জোড়ায়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কাজ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5" y="2278864"/>
            <a:ext cx="4433455" cy="1957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482" y="4677690"/>
            <a:ext cx="78263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158730-ECA5-44AB-AC83-9E799FADAB76}"/>
              </a:ext>
            </a:extLst>
          </p:cNvPr>
          <p:cNvSpPr/>
          <p:nvPr/>
        </p:nvSpPr>
        <p:spPr>
          <a:xfrm rot="16200000">
            <a:off x="5405545" y="2565994"/>
            <a:ext cx="46441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0" cap="none" spc="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5775" y="715449"/>
            <a:ext cx="21075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মূল্যায়ন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1760" y="1078195"/>
            <a:ext cx="1895071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" cap="none" spc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সবাই</a:t>
            </a:r>
            <a:r>
              <a:rPr lang="en-US" sz="1400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400" cap="none" spc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খাতা</a:t>
            </a:r>
            <a:r>
              <a:rPr lang="en-US" sz="1400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</a:t>
            </a:r>
            <a:r>
              <a:rPr lang="en-US" sz="1400" cap="none" spc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কলম</a:t>
            </a:r>
            <a:r>
              <a:rPr lang="en-US" sz="1400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400" cap="none" spc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নাও</a:t>
            </a:r>
            <a:r>
              <a:rPr lang="en-US" sz="1400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|</a:t>
            </a:r>
            <a:endParaRPr lang="en-US" sz="2400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332" y="1673681"/>
            <a:ext cx="7755187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----------।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4570" y="1640230"/>
            <a:ext cx="193357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6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16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16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6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313" y="2132588"/>
            <a:ext cx="637406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….…।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8385" y="2158403"/>
            <a:ext cx="21776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6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16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সিগনাল</a:t>
            </a:r>
            <a:endParaRPr lang="en-US" sz="16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213" y="2556985"/>
            <a:ext cx="608196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endParaRPr lang="en-US" sz="1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2486" y="2747485"/>
            <a:ext cx="130731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6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আভ্যন্তরীণ</a:t>
            </a:r>
            <a:endParaRPr lang="en-US" sz="16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479" y="3445299"/>
            <a:ext cx="7296345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4.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….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সিগনালে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3525" y="3463653"/>
            <a:ext cx="143155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আলোক</a:t>
            </a:r>
            <a:endParaRPr lang="en-US" sz="24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3854" y="3964114"/>
            <a:ext cx="5404045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5.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……..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9832" y="3934843"/>
            <a:ext cx="378179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6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সমূদ্রের</a:t>
            </a:r>
            <a:r>
              <a:rPr lang="en-US" sz="16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তলদেশ</a:t>
            </a:r>
            <a:endParaRPr lang="en-US" sz="16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1704" y="4611156"/>
            <a:ext cx="674059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দেখতো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লিখছ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  <p:bldP spid="11" grpId="1"/>
      <p:bldP spid="12" grpId="0"/>
      <p:bldP spid="13" grpId="0"/>
      <p:bldP spid="13" grpId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57" y="3441231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2757" y="1113252"/>
            <a:ext cx="6331043" cy="20082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2450" b="1" dirty="0" err="1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3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87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0.25 " pathEditMode="relative" rAng="0" ptsTypes="AA">
                                      <p:cBhvr>
                                        <p:cTn id="6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72573" y="1257301"/>
            <a:ext cx="2775000" cy="58739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spc="38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8343" y="1844695"/>
            <a:ext cx="5568287" cy="3823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4500" b="1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4500" b="1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4500" b="1" dirty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6600" b="1" dirty="0">
              <a:solidFill>
                <a:srgbClr val="00B05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2400" dirty="0" err="1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24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</a:rPr>
              <a:t>evBkvix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</a:rPr>
              <a:t> D”P we`¨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</a:rPr>
              <a:t>vjq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</a:rPr>
              <a:t>K‡jR</a:t>
            </a:r>
            <a:endParaRPr lang="en-US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350" dirty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200" dirty="0">
                <a:solidFill>
                  <a:srgbClr val="002060"/>
                </a:solidFill>
              </a:rPr>
              <a:t>Praneshcb7@gmail.com</a:t>
            </a:r>
            <a:endParaRPr lang="bn-IN" sz="105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80" y="2542480"/>
            <a:ext cx="2159758" cy="2663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0" y="4111888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314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6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59" y="989620"/>
            <a:ext cx="7700086" cy="1050398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</a:rPr>
              <a:t>কম্পিউটার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</a:rPr>
              <a:t> ও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</a:rPr>
              <a:t>তথ্য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</a:rPr>
              <a:t>প্রযুক্তি</a:t>
            </a:r>
            <a:endParaRPr lang="en-US" sz="45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37" y="1809182"/>
            <a:ext cx="4642490" cy="3759141"/>
          </a:xfrm>
        </p:spPr>
      </p:pic>
    </p:spTree>
    <p:extLst>
      <p:ext uri="{BB962C8B-B14F-4D97-AF65-F5344CB8AC3E}">
        <p14:creationId xmlns:p14="http://schemas.microsoft.com/office/powerpoint/2010/main" val="133584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392074" y="1875403"/>
            <a:ext cx="6878472" cy="254391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1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1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1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1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এপ্লিকেশন-২</a:t>
            </a:r>
          </a:p>
          <a:p>
            <a:pPr algn="ctr"/>
            <a:r>
              <a:rPr lang="en-US" sz="21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1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endParaRPr lang="en-US" sz="21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1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মিনিট।</a:t>
            </a:r>
          </a:p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তারিখঃ 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১৯/০২/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bn-IN" sz="1350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6802" y="1037584"/>
            <a:ext cx="2775000" cy="76616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2" y="3755465"/>
            <a:ext cx="73186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564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90151964_lC8cEdaU_e0ee207c46dfbd07ea5085938704ba5c856df8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099" y="1228725"/>
            <a:ext cx="3583305" cy="1828800"/>
          </a:xfrm>
          <a:prstGeom prst="rect">
            <a:avLst/>
          </a:prstGeom>
        </p:spPr>
      </p:pic>
      <p:pic>
        <p:nvPicPr>
          <p:cNvPr id="4" name="Picture 3" descr="fib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12" y="3238500"/>
            <a:ext cx="3663413" cy="2228850"/>
          </a:xfrm>
          <a:prstGeom prst="rect">
            <a:avLst/>
          </a:prstGeom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962" y="1228725"/>
            <a:ext cx="3014663" cy="1847850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074" y="3295650"/>
            <a:ext cx="2886075" cy="2228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3525" y="509885"/>
            <a:ext cx="60674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কয়েকটি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দেখি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025" y="514216"/>
            <a:ext cx="56959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একটি</a:t>
            </a:r>
            <a:r>
              <a:rPr lang="en-US" sz="32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ভিডিও</a:t>
            </a:r>
            <a:r>
              <a:rPr lang="en-US" sz="32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দেখি</a:t>
            </a:r>
            <a:endParaRPr lang="en-US" sz="3200" b="1" spc="300" dirty="0" smtClean="0">
              <a:ln w="1143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7726" y="988638"/>
            <a:ext cx="7515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5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4666" y="1391517"/>
            <a:ext cx="7479569" cy="5000925"/>
          </a:xfrm>
          <a:prstGeom prst="rect">
            <a:avLst/>
          </a:prstGeom>
        </p:spPr>
      </p:pic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3AB785D-76EE-4B21-A468-E005BE44EB46}"/>
              </a:ext>
            </a:extLst>
          </p:cNvPr>
          <p:cNvSpPr/>
          <p:nvPr/>
        </p:nvSpPr>
        <p:spPr>
          <a:xfrm>
            <a:off x="390525" y="501877"/>
            <a:ext cx="7951382" cy="766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u="sng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u="sng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u="sng" dirty="0">
              <a:ln>
                <a:solidFill>
                  <a:srgbClr val="00CC00"/>
                </a:solidFill>
              </a:ln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375" y="1594869"/>
            <a:ext cx="79495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অপটিক্যাল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ফাইবার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 descr="glassbundle_rev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609850"/>
            <a:ext cx="5410200" cy="2381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7963485"/>
      </p:ext>
    </p:extLst>
  </p:cSld>
  <p:clrMapOvr>
    <a:masterClrMapping/>
  </p:clrMapOvr>
  <p:transition spd="slow" advTm="396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314966-BFCD-4C82-91C6-D5AAFDBDEC08}"/>
              </a:ext>
            </a:extLst>
          </p:cNvPr>
          <p:cNvSpPr/>
          <p:nvPr/>
        </p:nvSpPr>
        <p:spPr>
          <a:xfrm>
            <a:off x="261258" y="1400128"/>
            <a:ext cx="88827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ীরা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D6009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FA9429-6558-456E-A02F-4C58A9223DAA}"/>
              </a:ext>
            </a:extLst>
          </p:cNvPr>
          <p:cNvSpPr/>
          <p:nvPr/>
        </p:nvSpPr>
        <p:spPr>
          <a:xfrm>
            <a:off x="1219201" y="479796"/>
            <a:ext cx="62206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 w="22225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</a:rPr>
              <a:t>শিখনফল</a:t>
            </a:r>
            <a:endParaRPr lang="en-US" sz="4800" b="1" cap="none" spc="0" dirty="0">
              <a:ln w="22225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E2269A-D119-4D19-ACF6-8FA927A968D2}"/>
              </a:ext>
            </a:extLst>
          </p:cNvPr>
          <p:cNvSpPr/>
          <p:nvPr/>
        </p:nvSpPr>
        <p:spPr>
          <a:xfrm>
            <a:off x="-834755" y="2425039"/>
            <a:ext cx="102246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AE6F41-524C-4311-B920-8A4DC0BA9C3D}"/>
              </a:ext>
            </a:extLst>
          </p:cNvPr>
          <p:cNvSpPr/>
          <p:nvPr/>
        </p:nvSpPr>
        <p:spPr>
          <a:xfrm>
            <a:off x="-1184101" y="2948366"/>
            <a:ext cx="10352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2. 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7573EF8-3899-4660-BBBF-CBD5B0BC059B}"/>
              </a:ext>
            </a:extLst>
          </p:cNvPr>
          <p:cNvSpPr/>
          <p:nvPr/>
        </p:nvSpPr>
        <p:spPr>
          <a:xfrm>
            <a:off x="-1157736" y="3501714"/>
            <a:ext cx="101068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3.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7573EF8-3899-4660-BBBF-CBD5B0BC059B}"/>
              </a:ext>
            </a:extLst>
          </p:cNvPr>
          <p:cNvSpPr/>
          <p:nvPr/>
        </p:nvSpPr>
        <p:spPr>
          <a:xfrm>
            <a:off x="-1110111" y="4054164"/>
            <a:ext cx="101068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4.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7573EF8-3899-4660-BBBF-CBD5B0BC059B}"/>
              </a:ext>
            </a:extLst>
          </p:cNvPr>
          <p:cNvSpPr/>
          <p:nvPr/>
        </p:nvSpPr>
        <p:spPr>
          <a:xfrm>
            <a:off x="-1129161" y="4616139"/>
            <a:ext cx="101068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5.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1303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5001C1-3135-40B2-B3F9-52BE260DFF4E}"/>
              </a:ext>
            </a:extLst>
          </p:cNvPr>
          <p:cNvSpPr/>
          <p:nvPr/>
        </p:nvSpPr>
        <p:spPr>
          <a:xfrm>
            <a:off x="2216064" y="860423"/>
            <a:ext cx="39942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ECDD61-EAA6-4A1E-AFF5-782CA440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684" y="1717223"/>
            <a:ext cx="3932894" cy="2619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C49429-ECF3-4DE9-B766-5A07B352DA3E}"/>
              </a:ext>
            </a:extLst>
          </p:cNvPr>
          <p:cNvSpPr/>
          <p:nvPr/>
        </p:nvSpPr>
        <p:spPr>
          <a:xfrm>
            <a:off x="1451229" y="4431582"/>
            <a:ext cx="59049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18415" cmpd="sng">
                <a:solidFill>
                  <a:srgbClr val="D60093"/>
                </a:solidFill>
                <a:prstDash val="solid"/>
              </a:ln>
              <a:solidFill>
                <a:srgbClr val="D6009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158730-ECA5-44AB-AC83-9E799FADAB76}"/>
              </a:ext>
            </a:extLst>
          </p:cNvPr>
          <p:cNvSpPr/>
          <p:nvPr/>
        </p:nvSpPr>
        <p:spPr>
          <a:xfrm rot="16200000">
            <a:off x="6104410" y="2719744"/>
            <a:ext cx="3957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3200" dirty="0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0" cap="none" spc="0" dirty="0">
              <a:ln w="0">
                <a:solidFill>
                  <a:srgbClr val="00CC00"/>
                </a:solidFill>
              </a:ln>
              <a:solidFill>
                <a:srgbClr val="00C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C49429-ECF3-4DE9-B766-5A07B352DA3E}"/>
              </a:ext>
            </a:extLst>
          </p:cNvPr>
          <p:cNvSpPr/>
          <p:nvPr/>
        </p:nvSpPr>
        <p:spPr>
          <a:xfrm>
            <a:off x="1263777" y="5514694"/>
            <a:ext cx="67116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অপটিক্যাল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ফাইবার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অত্যন্ত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সরু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এক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ধরনের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প্লাস্টিক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কাঁচের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তন্তু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।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397791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2842</TotalTime>
  <Words>393</Words>
  <Application>Microsoft Office PowerPoint</Application>
  <PresentationFormat>On-screen Show (4:3)</PresentationFormat>
  <Paragraphs>79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NikoshBAN</vt:lpstr>
      <vt:lpstr>Nirmala UI</vt:lpstr>
      <vt:lpstr>SutonnyMJ</vt:lpstr>
      <vt:lpstr>Vrinda</vt:lpstr>
      <vt:lpstr>Wingdings</vt:lpstr>
      <vt:lpstr>Office Theme</vt:lpstr>
      <vt:lpstr>PowerPoint Presentation</vt:lpstr>
      <vt:lpstr>PowerPoint Presentation</vt:lpstr>
      <vt:lpstr>কম্পিউটার ও তথ্য প্রযুক্তি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Hossain Ali</dc:creator>
  <cp:lastModifiedBy>Dell</cp:lastModifiedBy>
  <cp:revision>1015</cp:revision>
  <dcterms:created xsi:type="dcterms:W3CDTF">2019-10-18T23:53:26Z</dcterms:created>
  <dcterms:modified xsi:type="dcterms:W3CDTF">2021-09-11T03:30:30Z</dcterms:modified>
</cp:coreProperties>
</file>