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1"/>
  </p:notesMasterIdLst>
  <p:sldIdLst>
    <p:sldId id="317" r:id="rId2"/>
    <p:sldId id="318" r:id="rId3"/>
    <p:sldId id="319" r:id="rId4"/>
    <p:sldId id="320" r:id="rId5"/>
    <p:sldId id="284" r:id="rId6"/>
    <p:sldId id="280" r:id="rId7"/>
    <p:sldId id="261" r:id="rId8"/>
    <p:sldId id="295" r:id="rId9"/>
    <p:sldId id="310" r:id="rId10"/>
    <p:sldId id="298" r:id="rId11"/>
    <p:sldId id="309" r:id="rId12"/>
    <p:sldId id="307" r:id="rId13"/>
    <p:sldId id="308" r:id="rId14"/>
    <p:sldId id="300" r:id="rId15"/>
    <p:sldId id="315" r:id="rId16"/>
    <p:sldId id="313" r:id="rId17"/>
    <p:sldId id="278" r:id="rId18"/>
    <p:sldId id="279" r:id="rId19"/>
    <p:sldId id="321" r:id="rId2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AA66D-46A6-4214-883B-BC3418389E14}" type="doc">
      <dgm:prSet loTypeId="urn:microsoft.com/office/officeart/2005/8/layout/cycle7" loCatId="cycle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BC83AF3-EF02-412D-A3BA-EE85F3D295EE}">
      <dgm:prSet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স্টোন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 (Stone)</a:t>
          </a:r>
        </a:p>
      </dgm:t>
    </dgm:pt>
    <dgm:pt modelId="{BC8474FD-CD8C-4FAB-9A97-B6E0A121F3C1}" type="parTrans" cxnId="{43660100-D8B2-4D69-8485-E190B88E203F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4AD8CC7-632A-4D93-82CC-6655742DD5A2}" type="sibTrans" cxnId="{43660100-D8B2-4D69-8485-E190B88E203F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62FF231-5CC6-4F37-A537-E1016F601F6C}">
      <dgm:prSet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ভিয়েনা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 (Vienna)</a:t>
          </a:r>
        </a:p>
      </dgm:t>
    </dgm:pt>
    <dgm:pt modelId="{5F33C4D4-9C25-4DB1-AA28-4DCA5791C5AF}" type="parTrans" cxnId="{0610FB23-AF63-4DB9-BBF3-30F1B7372105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7F7029-2B0B-47E0-8196-3273BAEFFDDF}" type="sibTrans" cxnId="{0610FB23-AF63-4DB9-BBF3-30F1B7372105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AEFC260-F86C-4091-8E69-D669FA0DBAC7}">
      <dgm:prSet/>
      <dgm:spPr/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সিআইএইচ  (CIH)</a:t>
          </a:r>
          <a:endParaRPr lang="en-US" b="1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81C303-61A7-42EC-AE07-0DDD18FFDEC7}" type="parTrans" cxnId="{A834411D-9B0C-4AC5-BB23-7D3273D37F37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1C4EBFF-0037-43CE-9955-910A7B6A7B0C}" type="sibTrans" cxnId="{A834411D-9B0C-4AC5-BB23-7D3273D37F37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CF6C33D-DA0A-41D3-B9FB-EE314288DCA9}">
      <dgm:prSet/>
      <dgm:spPr/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ফোল্ডার  (Folder)</a:t>
          </a:r>
          <a:endParaRPr lang="en-US" b="1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7EE9BC-8EA5-4820-B90B-8B1AA943F2B5}" type="parTrans" cxnId="{7FDA9BC8-8629-45C5-A860-07153855ADD9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7D431C-4B5B-49B2-ADB0-F4774150F39E}" type="sibTrans" cxnId="{7FDA9BC8-8629-45C5-A860-07153855ADD9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A5A9119-AB11-4136-8A8D-7F1B084F7AD1}">
      <dgm:prSet/>
      <dgm:spPr/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ট্রোজান হর্স  (Trojan Horse)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6E2451-6B07-48AE-9618-5F563A8596C2}" type="parTrans" cxnId="{FAD0ED56-053F-4475-8F66-38FA91BB050E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E4C3A84-25F7-483F-BB18-22D8018967FE}" type="sibTrans" cxnId="{FAD0ED56-053F-4475-8F66-38FA91BB050E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240ED64-9831-4CBB-A6E4-5D7D96F70F66}" type="pres">
      <dgm:prSet presAssocID="{2C3AA66D-46A6-4214-883B-BC3418389E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05E7E8-2408-4A58-A660-4704EE725453}" type="pres">
      <dgm:prSet presAssocID="{EBC83AF3-EF02-412D-A3BA-EE85F3D295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CACA9-9778-4BE3-B7CB-22854680BCDF}" type="pres">
      <dgm:prSet presAssocID="{84AD8CC7-632A-4D93-82CC-6655742DD5A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16D793B-0DD1-460F-99F7-53D903391130}" type="pres">
      <dgm:prSet presAssocID="{84AD8CC7-632A-4D93-82CC-6655742DD5A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92720E2-3E08-4B92-9932-F76CD33BE1E4}" type="pres">
      <dgm:prSet presAssocID="{362FF231-5CC6-4F37-A537-E1016F601F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29585-D794-4676-85C5-C22B571E403E}" type="pres">
      <dgm:prSet presAssocID="{5D7F7029-2B0B-47E0-8196-3273BAEFFDD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E0C65F9-D3C8-473B-AA66-A7BDCE3A986F}" type="pres">
      <dgm:prSet presAssocID="{5D7F7029-2B0B-47E0-8196-3273BAEFFDD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3456F7-5E0E-4290-82E3-4ACF07D0AAE8}" type="pres">
      <dgm:prSet presAssocID="{BAEFC260-F86C-4091-8E69-D669FA0DBA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444D2-6463-4FAE-A6EF-B75550DC5B21}" type="pres">
      <dgm:prSet presAssocID="{41C4EBFF-0037-43CE-9955-910A7B6A7B0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5FB1366-1E2A-4A08-A222-995E2FC3ACD4}" type="pres">
      <dgm:prSet presAssocID="{41C4EBFF-0037-43CE-9955-910A7B6A7B0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3F0BFCF-04D6-4BE6-A290-ADAC4F0EA011}" type="pres">
      <dgm:prSet presAssocID="{6CF6C33D-DA0A-41D3-B9FB-EE314288DC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BA4E4-48C7-40D6-9C61-4A724106F109}" type="pres">
      <dgm:prSet presAssocID="{FF7D431C-4B5B-49B2-ADB0-F4774150F39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5575E7C-C558-426E-B38C-C7627350AEE0}" type="pres">
      <dgm:prSet presAssocID="{FF7D431C-4B5B-49B2-ADB0-F4774150F39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89AA33D-5A1A-4EF3-B4E5-17BA7F529F9F}" type="pres">
      <dgm:prSet presAssocID="{DA5A9119-AB11-4136-8A8D-7F1B084F7A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82EC1-B78F-4DB7-87D0-D6970F05EA1A}" type="pres">
      <dgm:prSet presAssocID="{CE4C3A84-25F7-483F-BB18-22D8018967F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20D5DD7-25C6-433D-81A5-7F29AA5018EF}" type="pres">
      <dgm:prSet presAssocID="{CE4C3A84-25F7-483F-BB18-22D8018967FE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E820C82-4352-4ADB-8BF3-E0EB3D6C9A36}" type="presOf" srcId="{84AD8CC7-632A-4D93-82CC-6655742DD5A2}" destId="{C27CACA9-9778-4BE3-B7CB-22854680BCDF}" srcOrd="0" destOrd="0" presId="urn:microsoft.com/office/officeart/2005/8/layout/cycle7"/>
    <dgm:cxn modelId="{7FDA9BC8-8629-45C5-A860-07153855ADD9}" srcId="{2C3AA66D-46A6-4214-883B-BC3418389E14}" destId="{6CF6C33D-DA0A-41D3-B9FB-EE314288DCA9}" srcOrd="3" destOrd="0" parTransId="{D67EE9BC-8EA5-4820-B90B-8B1AA943F2B5}" sibTransId="{FF7D431C-4B5B-49B2-ADB0-F4774150F39E}"/>
    <dgm:cxn modelId="{9F2CC0ED-D72D-4BDD-8F64-D91C2358CAD2}" type="presOf" srcId="{DA5A9119-AB11-4136-8A8D-7F1B084F7AD1}" destId="{489AA33D-5A1A-4EF3-B4E5-17BA7F529F9F}" srcOrd="0" destOrd="0" presId="urn:microsoft.com/office/officeart/2005/8/layout/cycle7"/>
    <dgm:cxn modelId="{D86A25B6-9396-4E6D-A273-E52AF7EF5B9D}" type="presOf" srcId="{BAEFC260-F86C-4091-8E69-D669FA0DBAC7}" destId="{C93456F7-5E0E-4290-82E3-4ACF07D0AAE8}" srcOrd="0" destOrd="0" presId="urn:microsoft.com/office/officeart/2005/8/layout/cycle7"/>
    <dgm:cxn modelId="{A834411D-9B0C-4AC5-BB23-7D3273D37F37}" srcId="{2C3AA66D-46A6-4214-883B-BC3418389E14}" destId="{BAEFC260-F86C-4091-8E69-D669FA0DBAC7}" srcOrd="2" destOrd="0" parTransId="{A381C303-61A7-42EC-AE07-0DDD18FFDEC7}" sibTransId="{41C4EBFF-0037-43CE-9955-910A7B6A7B0C}"/>
    <dgm:cxn modelId="{74BEF8CB-4E8A-4D60-A146-A36C0CB7FD21}" type="presOf" srcId="{41C4EBFF-0037-43CE-9955-910A7B6A7B0C}" destId="{EE3444D2-6463-4FAE-A6EF-B75550DC5B21}" srcOrd="0" destOrd="0" presId="urn:microsoft.com/office/officeart/2005/8/layout/cycle7"/>
    <dgm:cxn modelId="{9FB3E174-8029-41D6-9B2D-AA6FF2A12653}" type="presOf" srcId="{FF7D431C-4B5B-49B2-ADB0-F4774150F39E}" destId="{4EBBA4E4-48C7-40D6-9C61-4A724106F109}" srcOrd="0" destOrd="0" presId="urn:microsoft.com/office/officeart/2005/8/layout/cycle7"/>
    <dgm:cxn modelId="{CF2EDA9F-894D-4C41-925E-46B844CF2A6D}" type="presOf" srcId="{5D7F7029-2B0B-47E0-8196-3273BAEFFDDF}" destId="{AAA29585-D794-4676-85C5-C22B571E403E}" srcOrd="0" destOrd="0" presId="urn:microsoft.com/office/officeart/2005/8/layout/cycle7"/>
    <dgm:cxn modelId="{ECA4040B-E2CD-4BE5-BA73-9BD4C5B69C56}" type="presOf" srcId="{84AD8CC7-632A-4D93-82CC-6655742DD5A2}" destId="{B16D793B-0DD1-460F-99F7-53D903391130}" srcOrd="1" destOrd="0" presId="urn:microsoft.com/office/officeart/2005/8/layout/cycle7"/>
    <dgm:cxn modelId="{65A9991B-952A-4B94-AA86-A2233E9F0AC0}" type="presOf" srcId="{5D7F7029-2B0B-47E0-8196-3273BAEFFDDF}" destId="{6E0C65F9-D3C8-473B-AA66-A7BDCE3A986F}" srcOrd="1" destOrd="0" presId="urn:microsoft.com/office/officeart/2005/8/layout/cycle7"/>
    <dgm:cxn modelId="{A8C90BEE-71E6-433D-BC61-B668B4971554}" type="presOf" srcId="{41C4EBFF-0037-43CE-9955-910A7B6A7B0C}" destId="{C5FB1366-1E2A-4A08-A222-995E2FC3ACD4}" srcOrd="1" destOrd="0" presId="urn:microsoft.com/office/officeart/2005/8/layout/cycle7"/>
    <dgm:cxn modelId="{0610FB23-AF63-4DB9-BBF3-30F1B7372105}" srcId="{2C3AA66D-46A6-4214-883B-BC3418389E14}" destId="{362FF231-5CC6-4F37-A537-E1016F601F6C}" srcOrd="1" destOrd="0" parTransId="{5F33C4D4-9C25-4DB1-AA28-4DCA5791C5AF}" sibTransId="{5D7F7029-2B0B-47E0-8196-3273BAEFFDDF}"/>
    <dgm:cxn modelId="{3973D899-410C-4AA7-BC61-F2C5520E1BD3}" type="presOf" srcId="{CE4C3A84-25F7-483F-BB18-22D8018967FE}" destId="{720D5DD7-25C6-433D-81A5-7F29AA5018EF}" srcOrd="1" destOrd="0" presId="urn:microsoft.com/office/officeart/2005/8/layout/cycle7"/>
    <dgm:cxn modelId="{49B3CE31-7431-4F0C-A5BF-B5AD37EE4857}" type="presOf" srcId="{362FF231-5CC6-4F37-A537-E1016F601F6C}" destId="{192720E2-3E08-4B92-9932-F76CD33BE1E4}" srcOrd="0" destOrd="0" presId="urn:microsoft.com/office/officeart/2005/8/layout/cycle7"/>
    <dgm:cxn modelId="{FAD0ED56-053F-4475-8F66-38FA91BB050E}" srcId="{2C3AA66D-46A6-4214-883B-BC3418389E14}" destId="{DA5A9119-AB11-4136-8A8D-7F1B084F7AD1}" srcOrd="4" destOrd="0" parTransId="{866E2451-6B07-48AE-9618-5F563A8596C2}" sibTransId="{CE4C3A84-25F7-483F-BB18-22D8018967FE}"/>
    <dgm:cxn modelId="{4F9FB154-DEA2-45AF-A80E-8FEB000E0FD6}" type="presOf" srcId="{EBC83AF3-EF02-412D-A3BA-EE85F3D295EE}" destId="{4905E7E8-2408-4A58-A660-4704EE725453}" srcOrd="0" destOrd="0" presId="urn:microsoft.com/office/officeart/2005/8/layout/cycle7"/>
    <dgm:cxn modelId="{B80D39C5-D559-4CEA-998C-7F02260F7042}" type="presOf" srcId="{6CF6C33D-DA0A-41D3-B9FB-EE314288DCA9}" destId="{53F0BFCF-04D6-4BE6-A290-ADAC4F0EA011}" srcOrd="0" destOrd="0" presId="urn:microsoft.com/office/officeart/2005/8/layout/cycle7"/>
    <dgm:cxn modelId="{E60217F0-E78A-4182-BEDE-01AA8DACB3A4}" type="presOf" srcId="{CE4C3A84-25F7-483F-BB18-22D8018967FE}" destId="{E9582EC1-B78F-4DB7-87D0-D6970F05EA1A}" srcOrd="0" destOrd="0" presId="urn:microsoft.com/office/officeart/2005/8/layout/cycle7"/>
    <dgm:cxn modelId="{1BE23F4F-2A87-4099-A564-EE286C454D87}" type="presOf" srcId="{2C3AA66D-46A6-4214-883B-BC3418389E14}" destId="{6240ED64-9831-4CBB-A6E4-5D7D96F70F66}" srcOrd="0" destOrd="0" presId="urn:microsoft.com/office/officeart/2005/8/layout/cycle7"/>
    <dgm:cxn modelId="{0275436E-FB1D-4251-891A-8CB0BF27BC31}" type="presOf" srcId="{FF7D431C-4B5B-49B2-ADB0-F4774150F39E}" destId="{B5575E7C-C558-426E-B38C-C7627350AEE0}" srcOrd="1" destOrd="0" presId="urn:microsoft.com/office/officeart/2005/8/layout/cycle7"/>
    <dgm:cxn modelId="{43660100-D8B2-4D69-8485-E190B88E203F}" srcId="{2C3AA66D-46A6-4214-883B-BC3418389E14}" destId="{EBC83AF3-EF02-412D-A3BA-EE85F3D295EE}" srcOrd="0" destOrd="0" parTransId="{BC8474FD-CD8C-4FAB-9A97-B6E0A121F3C1}" sibTransId="{84AD8CC7-632A-4D93-82CC-6655742DD5A2}"/>
    <dgm:cxn modelId="{2660ADA1-6ED8-491D-BA4D-0310918F4A7E}" type="presParOf" srcId="{6240ED64-9831-4CBB-A6E4-5D7D96F70F66}" destId="{4905E7E8-2408-4A58-A660-4704EE725453}" srcOrd="0" destOrd="0" presId="urn:microsoft.com/office/officeart/2005/8/layout/cycle7"/>
    <dgm:cxn modelId="{68BBC494-6EB8-4E14-85BC-9E24A85B390E}" type="presParOf" srcId="{6240ED64-9831-4CBB-A6E4-5D7D96F70F66}" destId="{C27CACA9-9778-4BE3-B7CB-22854680BCDF}" srcOrd="1" destOrd="0" presId="urn:microsoft.com/office/officeart/2005/8/layout/cycle7"/>
    <dgm:cxn modelId="{03F5F00D-4F20-4EA7-A6CC-A9203DCADC6A}" type="presParOf" srcId="{C27CACA9-9778-4BE3-B7CB-22854680BCDF}" destId="{B16D793B-0DD1-460F-99F7-53D903391130}" srcOrd="0" destOrd="0" presId="urn:microsoft.com/office/officeart/2005/8/layout/cycle7"/>
    <dgm:cxn modelId="{19C2C117-5298-4ADD-B696-829CE564F6B6}" type="presParOf" srcId="{6240ED64-9831-4CBB-A6E4-5D7D96F70F66}" destId="{192720E2-3E08-4B92-9932-F76CD33BE1E4}" srcOrd="2" destOrd="0" presId="urn:microsoft.com/office/officeart/2005/8/layout/cycle7"/>
    <dgm:cxn modelId="{509D7C79-223E-4D5B-90EC-D8CB317F0E0E}" type="presParOf" srcId="{6240ED64-9831-4CBB-A6E4-5D7D96F70F66}" destId="{AAA29585-D794-4676-85C5-C22B571E403E}" srcOrd="3" destOrd="0" presId="urn:microsoft.com/office/officeart/2005/8/layout/cycle7"/>
    <dgm:cxn modelId="{29AD2B76-8AE6-4894-A9D8-21A152E7313F}" type="presParOf" srcId="{AAA29585-D794-4676-85C5-C22B571E403E}" destId="{6E0C65F9-D3C8-473B-AA66-A7BDCE3A986F}" srcOrd="0" destOrd="0" presId="urn:microsoft.com/office/officeart/2005/8/layout/cycle7"/>
    <dgm:cxn modelId="{C11A4C33-9CA3-4656-9390-D4ABE9FB1277}" type="presParOf" srcId="{6240ED64-9831-4CBB-A6E4-5D7D96F70F66}" destId="{C93456F7-5E0E-4290-82E3-4ACF07D0AAE8}" srcOrd="4" destOrd="0" presId="urn:microsoft.com/office/officeart/2005/8/layout/cycle7"/>
    <dgm:cxn modelId="{D0FB8062-60E1-4E2A-8FB4-9ADBA2A197C0}" type="presParOf" srcId="{6240ED64-9831-4CBB-A6E4-5D7D96F70F66}" destId="{EE3444D2-6463-4FAE-A6EF-B75550DC5B21}" srcOrd="5" destOrd="0" presId="urn:microsoft.com/office/officeart/2005/8/layout/cycle7"/>
    <dgm:cxn modelId="{CB539C35-A500-429A-BECA-5BB8461FB654}" type="presParOf" srcId="{EE3444D2-6463-4FAE-A6EF-B75550DC5B21}" destId="{C5FB1366-1E2A-4A08-A222-995E2FC3ACD4}" srcOrd="0" destOrd="0" presId="urn:microsoft.com/office/officeart/2005/8/layout/cycle7"/>
    <dgm:cxn modelId="{F190998B-ED32-4FC3-942C-99B84B988EC2}" type="presParOf" srcId="{6240ED64-9831-4CBB-A6E4-5D7D96F70F66}" destId="{53F0BFCF-04D6-4BE6-A290-ADAC4F0EA011}" srcOrd="6" destOrd="0" presId="urn:microsoft.com/office/officeart/2005/8/layout/cycle7"/>
    <dgm:cxn modelId="{B331B3AB-6266-4950-86CD-3B77628E37C8}" type="presParOf" srcId="{6240ED64-9831-4CBB-A6E4-5D7D96F70F66}" destId="{4EBBA4E4-48C7-40D6-9C61-4A724106F109}" srcOrd="7" destOrd="0" presId="urn:microsoft.com/office/officeart/2005/8/layout/cycle7"/>
    <dgm:cxn modelId="{A68FF657-42EC-4EAB-BB20-9F721A8DF9A4}" type="presParOf" srcId="{4EBBA4E4-48C7-40D6-9C61-4A724106F109}" destId="{B5575E7C-C558-426E-B38C-C7627350AEE0}" srcOrd="0" destOrd="0" presId="urn:microsoft.com/office/officeart/2005/8/layout/cycle7"/>
    <dgm:cxn modelId="{77CE550E-6981-4903-8164-36E4E12D1B54}" type="presParOf" srcId="{6240ED64-9831-4CBB-A6E4-5D7D96F70F66}" destId="{489AA33D-5A1A-4EF3-B4E5-17BA7F529F9F}" srcOrd="8" destOrd="0" presId="urn:microsoft.com/office/officeart/2005/8/layout/cycle7"/>
    <dgm:cxn modelId="{34926E73-D9F7-4C4C-A3C2-97E40A384FE4}" type="presParOf" srcId="{6240ED64-9831-4CBB-A6E4-5D7D96F70F66}" destId="{E9582EC1-B78F-4DB7-87D0-D6970F05EA1A}" srcOrd="9" destOrd="0" presId="urn:microsoft.com/office/officeart/2005/8/layout/cycle7"/>
    <dgm:cxn modelId="{33900AEF-9FF9-4FEF-BE99-B371FB5DDDCB}" type="presParOf" srcId="{E9582EC1-B78F-4DB7-87D0-D6970F05EA1A}" destId="{720D5DD7-25C6-433D-81A5-7F29AA5018E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5E7E8-2408-4A58-A660-4704EE725453}">
      <dsp:nvSpPr>
        <dsp:cNvPr id="0" name=""/>
        <dsp:cNvSpPr/>
      </dsp:nvSpPr>
      <dsp:spPr>
        <a:xfrm>
          <a:off x="3338184" y="2334"/>
          <a:ext cx="1635609" cy="817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স্টোন</a:t>
          </a:r>
          <a:r>
            <a:rPr lang="en-US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(Stone)</a:t>
          </a:r>
        </a:p>
      </dsp:txBody>
      <dsp:txXfrm>
        <a:off x="3362137" y="26287"/>
        <a:ext cx="1587703" cy="769898"/>
      </dsp:txXfrm>
    </dsp:sp>
    <dsp:sp modelId="{C27CACA9-9778-4BE3-B7CB-22854680BCDF}">
      <dsp:nvSpPr>
        <dsp:cNvPr id="0" name=""/>
        <dsp:cNvSpPr/>
      </dsp:nvSpPr>
      <dsp:spPr>
        <a:xfrm rot="2160000">
          <a:off x="4822425" y="1062880"/>
          <a:ext cx="854915" cy="28623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08294" y="1120126"/>
        <a:ext cx="683177" cy="171739"/>
      </dsp:txXfrm>
    </dsp:sp>
    <dsp:sp modelId="{192720E2-3E08-4B92-9932-F76CD33BE1E4}">
      <dsp:nvSpPr>
        <dsp:cNvPr id="0" name=""/>
        <dsp:cNvSpPr/>
      </dsp:nvSpPr>
      <dsp:spPr>
        <a:xfrm>
          <a:off x="5525972" y="1591854"/>
          <a:ext cx="1635609" cy="817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ভিয়েনা</a:t>
          </a:r>
          <a:r>
            <a:rPr lang="en-US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(Vienna)</a:t>
          </a:r>
        </a:p>
      </dsp:txBody>
      <dsp:txXfrm>
        <a:off x="5549925" y="1615807"/>
        <a:ext cx="1587703" cy="769898"/>
      </dsp:txXfrm>
    </dsp:sp>
    <dsp:sp modelId="{AAA29585-D794-4676-85C5-C22B571E403E}">
      <dsp:nvSpPr>
        <dsp:cNvPr id="0" name=""/>
        <dsp:cNvSpPr/>
      </dsp:nvSpPr>
      <dsp:spPr>
        <a:xfrm rot="6480000">
          <a:off x="5498488" y="3143590"/>
          <a:ext cx="854915" cy="28623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5584357" y="3200836"/>
        <a:ext cx="683177" cy="171739"/>
      </dsp:txXfrm>
    </dsp:sp>
    <dsp:sp modelId="{C93456F7-5E0E-4290-82E3-4ACF07D0AAE8}">
      <dsp:nvSpPr>
        <dsp:cNvPr id="0" name=""/>
        <dsp:cNvSpPr/>
      </dsp:nvSpPr>
      <dsp:spPr>
        <a:xfrm>
          <a:off x="4690311" y="4163753"/>
          <a:ext cx="1635609" cy="817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সিআইএইচ  (CIH)</a:t>
          </a:r>
          <a:endParaRPr lang="en-US" sz="2000" b="1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14264" y="4187706"/>
        <a:ext cx="1587703" cy="769898"/>
      </dsp:txXfrm>
    </dsp:sp>
    <dsp:sp modelId="{EE3444D2-6463-4FAE-A6EF-B75550DC5B21}">
      <dsp:nvSpPr>
        <dsp:cNvPr id="0" name=""/>
        <dsp:cNvSpPr/>
      </dsp:nvSpPr>
      <dsp:spPr>
        <a:xfrm rot="10800000">
          <a:off x="3728531" y="4429539"/>
          <a:ext cx="854915" cy="28623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3814400" y="4486785"/>
        <a:ext cx="683177" cy="171739"/>
      </dsp:txXfrm>
    </dsp:sp>
    <dsp:sp modelId="{53F0BFCF-04D6-4BE6-A290-ADAC4F0EA011}">
      <dsp:nvSpPr>
        <dsp:cNvPr id="0" name=""/>
        <dsp:cNvSpPr/>
      </dsp:nvSpPr>
      <dsp:spPr>
        <a:xfrm>
          <a:off x="1986057" y="4163753"/>
          <a:ext cx="1635609" cy="817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ফোল্ডার  (Folder)</a:t>
          </a:r>
          <a:endParaRPr lang="en-US" sz="2000" b="1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10010" y="4187706"/>
        <a:ext cx="1587703" cy="769898"/>
      </dsp:txXfrm>
    </dsp:sp>
    <dsp:sp modelId="{4EBBA4E4-48C7-40D6-9C61-4A724106F109}">
      <dsp:nvSpPr>
        <dsp:cNvPr id="0" name=""/>
        <dsp:cNvSpPr/>
      </dsp:nvSpPr>
      <dsp:spPr>
        <a:xfrm rot="15120000">
          <a:off x="1958574" y="3143590"/>
          <a:ext cx="854915" cy="28623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2044443" y="3200836"/>
        <a:ext cx="683177" cy="171739"/>
      </dsp:txXfrm>
    </dsp:sp>
    <dsp:sp modelId="{489AA33D-5A1A-4EF3-B4E5-17BA7F529F9F}">
      <dsp:nvSpPr>
        <dsp:cNvPr id="0" name=""/>
        <dsp:cNvSpPr/>
      </dsp:nvSpPr>
      <dsp:spPr>
        <a:xfrm>
          <a:off x="1150397" y="1591854"/>
          <a:ext cx="1635609" cy="817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ট্রোজান হর্স  (Trojan Horse)</a:t>
          </a: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74350" y="1615807"/>
        <a:ext cx="1587703" cy="769898"/>
      </dsp:txXfrm>
    </dsp:sp>
    <dsp:sp modelId="{E9582EC1-B78F-4DB7-87D0-D6970F05EA1A}">
      <dsp:nvSpPr>
        <dsp:cNvPr id="0" name=""/>
        <dsp:cNvSpPr/>
      </dsp:nvSpPr>
      <dsp:spPr>
        <a:xfrm rot="19440000">
          <a:off x="2634637" y="1062880"/>
          <a:ext cx="854915" cy="28623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720506" y="1120126"/>
        <a:ext cx="683177" cy="171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A753-E09F-44D8-AA24-595A5824B38C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946E2-2361-42A4-A970-B40C555D5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7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0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2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08271"/>
      </p:ext>
    </p:extLst>
  </p:cSld>
  <p:clrMapOvr>
    <a:masterClrMapping/>
  </p:clrMapOvr>
  <p:transition spd="slow" advClick="0" advTm="5000">
    <p:fade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73806"/>
      </p:ext>
    </p:extLst>
  </p:cSld>
  <p:clrMapOvr>
    <a:masterClrMapping/>
  </p:clrMapOvr>
  <p:transition spd="slow" advClick="0" advTm="5000">
    <p:fade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09520"/>
      </p:ext>
    </p:extLst>
  </p:cSld>
  <p:clrMapOvr>
    <a:masterClrMapping/>
  </p:clrMapOvr>
  <p:transition spd="slow" advClick="0" advTm="5000">
    <p:fade/>
    <p:sndAc>
      <p:stSnd>
        <p:snd r:embed="rId1" name="applaus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587676"/>
      </p:ext>
    </p:extLst>
  </p:cSld>
  <p:clrMapOvr>
    <a:masterClrMapping/>
  </p:clrMapOvr>
  <p:transition spd="slow" advClick="0" advTm="5000">
    <p:fade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34768"/>
      </p:ext>
    </p:extLst>
  </p:cSld>
  <p:clrMapOvr>
    <a:masterClrMapping/>
  </p:clrMapOvr>
  <p:transition spd="slow" advClick="0" advTm="5000">
    <p:fade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14322"/>
      </p:ext>
    </p:extLst>
  </p:cSld>
  <p:clrMapOvr>
    <a:masterClrMapping/>
  </p:clrMapOvr>
  <p:transition spd="slow" advClick="0" advTm="5000">
    <p:fade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0947"/>
      </p:ext>
    </p:extLst>
  </p:cSld>
  <p:clrMapOvr>
    <a:masterClrMapping/>
  </p:clrMapOvr>
  <p:transition spd="slow" advClick="0" advTm="5000">
    <p:fade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69543"/>
      </p:ext>
    </p:extLst>
  </p:cSld>
  <p:clrMapOvr>
    <a:masterClrMapping/>
  </p:clrMapOvr>
  <p:transition spd="slow" advClick="0" advTm="5000">
    <p:fade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50916"/>
      </p:ext>
    </p:extLst>
  </p:cSld>
  <p:clrMapOvr>
    <a:masterClrMapping/>
  </p:clrMapOvr>
  <p:transition spd="slow" advClick="0" advTm="5000">
    <p:fade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62822"/>
      </p:ext>
    </p:extLst>
  </p:cSld>
  <p:clrMapOvr>
    <a:masterClrMapping/>
  </p:clrMapOvr>
  <p:transition spd="slow" advClick="0" advTm="5000">
    <p:fade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07473"/>
      </p:ext>
    </p:extLst>
  </p:cSld>
  <p:clrMapOvr>
    <a:masterClrMapping/>
  </p:clrMapOvr>
  <p:transition spd="slow" advClick="0" advTm="5000">
    <p:fade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55091"/>
      </p:ext>
    </p:extLst>
  </p:cSld>
  <p:clrMapOvr>
    <a:masterClrMapping/>
  </p:clrMapOvr>
  <p:transition spd="slow" advClick="0" advTm="5000">
    <p:fade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24BA-2DE1-4BCB-AE1A-19C6E1A52AE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B5CE-1A66-42D0-B8C2-CBDEFA55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2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 spd="slow" advClick="0" advTm="5000">
    <p:fade/>
    <p:sndAc>
      <p:stSnd>
        <p:snd r:embed="rId14" name="applause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avira.com/" TargetMode="External"/><Relationship Id="rId4" Type="http://schemas.openxmlformats.org/officeDocument/2006/relationships/hyperlink" Target="http://www.avg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57300" y="1029210"/>
            <a:ext cx="7762294" cy="3779126"/>
            <a:chOff x="-403364" y="-2537241"/>
            <a:chExt cx="11941991" cy="82978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403364" y="-2537241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0689" y="2428676"/>
              <a:ext cx="5777938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257300" y="2390615"/>
            <a:ext cx="7669530" cy="91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536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536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3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5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74791" y="403654"/>
            <a:ext cx="6211328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ভাইরাসের উদাহরণ</a:t>
            </a:r>
            <a:endParaRPr lang="en-US" sz="3000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856735" y="1202724"/>
          <a:ext cx="8311979" cy="4983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4243275"/>
      </p:ext>
    </p:extLst>
  </p:cSld>
  <p:clrMapOvr>
    <a:masterClrMapping/>
  </p:clrMapOvr>
  <p:transition spd="slow" advClick="0" advTm="5000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05E7E8-2408-4A58-A660-4704EE725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905E7E8-2408-4A58-A660-4704EE725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905E7E8-2408-4A58-A660-4704EE725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7CACA9-9778-4BE3-B7CB-22854680B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C27CACA9-9778-4BE3-B7CB-22854680B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C27CACA9-9778-4BE3-B7CB-22854680B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2720E2-3E08-4B92-9932-F76CD33BE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192720E2-3E08-4B92-9932-F76CD33BE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192720E2-3E08-4B92-9932-F76CD33BE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A29585-D794-4676-85C5-C22B571E4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AAA29585-D794-4676-85C5-C22B571E4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AAA29585-D794-4676-85C5-C22B571E4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456F7-5E0E-4290-82E3-4ACF07D0A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C93456F7-5E0E-4290-82E3-4ACF07D0A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C93456F7-5E0E-4290-82E3-4ACF07D0A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3444D2-6463-4FAE-A6EF-B75550DC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EE3444D2-6463-4FAE-A6EF-B75550DC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EE3444D2-6463-4FAE-A6EF-B75550DC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F0BFCF-04D6-4BE6-A290-ADAC4F0EA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53F0BFCF-04D6-4BE6-A290-ADAC4F0EA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53F0BFCF-04D6-4BE6-A290-ADAC4F0EA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BBA4E4-48C7-40D6-9C61-4A724106F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4EBBA4E4-48C7-40D6-9C61-4A724106F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4EBBA4E4-48C7-40D6-9C61-4A724106F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9AA33D-5A1A-4EF3-B4E5-17BA7F529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489AA33D-5A1A-4EF3-B4E5-17BA7F529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89AA33D-5A1A-4EF3-B4E5-17BA7F529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582EC1-B78F-4DB7-87D0-D6970F0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E9582EC1-B78F-4DB7-87D0-D6970F0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E9582EC1-B78F-4DB7-87D0-D6970F05E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509" y="1220597"/>
            <a:ext cx="9209313" cy="509370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লাগছে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5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দেখাচ্ছে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5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অপ্রত্যাশিত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5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ইনস্টলের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লাগছে</a:t>
            </a: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ফাইলগুলো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শাট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ডাউন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ফোল্ডারে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ফাইলগুলোর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endParaRPr lang="en-US" sz="25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46422" y="403654"/>
            <a:ext cx="6639697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আক্রান্ত কম্পিউটারের লক্ষণ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91878"/>
      </p:ext>
    </p:extLst>
  </p:cSld>
  <p:clrMapOvr>
    <a:masterClrMapping/>
  </p:clrMapOvr>
  <p:transition spd="slow" advClick="0" advTm="5000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46422" y="403654"/>
            <a:ext cx="6639697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সাধারণত কী কী করতে পারে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796" y="1442666"/>
            <a:ext cx="8938054" cy="432426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algn="just" defTabSz="914400">
              <a:buFont typeface="Wingdings" pitchFamily="2" charset="2"/>
              <a:buChar char="ü"/>
              <a:defRPr/>
            </a:pP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কম্পিউটারে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সংরক্ষিত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কোন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ফাইল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মুছে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দিতে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পারে</a:t>
            </a:r>
            <a:endParaRPr lang="en-US" sz="2500" b="1" dirty="0" smtClean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itchFamily="2" charset="0"/>
            </a:endParaRPr>
          </a:p>
          <a:p>
            <a:pPr marL="457200" lvl="0" indent="-457200" algn="just" defTabSz="914400">
              <a:buFont typeface="Wingdings" pitchFamily="2" charset="2"/>
              <a:buChar char="ü"/>
              <a:defRPr/>
            </a:pPr>
            <a:endParaRPr lang="en-US" sz="2500" b="1" dirty="0" smtClean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itchFamily="2" charset="0"/>
            </a:endParaRPr>
          </a:p>
          <a:p>
            <a:pPr marL="457200" indent="-457200" algn="just" defTabSz="914400">
              <a:buFont typeface="Wingdings" pitchFamily="2" charset="2"/>
              <a:buChar char="ü"/>
              <a:defRPr/>
            </a:pP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ডেটা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বিকৃত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বা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Corrupt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করে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দিতে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পারে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pPr marL="457200" indent="-457200" algn="just" defTabSz="914400">
              <a:buFont typeface="Wingdings" pitchFamily="2" charset="2"/>
              <a:buChar char="ü"/>
              <a:defRPr/>
            </a:pP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 defTabSz="914400">
              <a:buFont typeface="Wingdings" pitchFamily="2" charset="2"/>
              <a:buChar char="ü"/>
              <a:defRPr/>
            </a:pP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আচমকা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আবঞ্ছিত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algn="just" defTabSz="914400">
              <a:buFont typeface="Wingdings" pitchFamily="2" charset="2"/>
              <a:buChar char="ü"/>
              <a:defRPr/>
            </a:pP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 defTabSz="914400">
              <a:buFont typeface="Wingdings" pitchFamily="2" charset="2"/>
              <a:buChar char="ü"/>
              <a:defRPr/>
            </a:pP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কম্পিউারের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মনিটারে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ডিসপ্লেকে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বিকৃত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বা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Corrupt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করে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দিতে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পারে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pPr marL="457200" indent="-457200" algn="just" defTabSz="914400">
              <a:buFont typeface="Wingdings" pitchFamily="2" charset="2"/>
              <a:buChar char="ü"/>
              <a:defRPr/>
            </a:pP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 defTabSz="914400">
              <a:buFont typeface="Wingdings" pitchFamily="2" charset="2"/>
              <a:buChar char="ü"/>
              <a:defRPr/>
            </a:pP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ধীরগতি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500" dirty="0">
              <a:ln w="0"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76632"/>
      </p:ext>
    </p:extLst>
  </p:cSld>
  <p:clrMapOvr>
    <a:masterClrMapping/>
  </p:clrMapOvr>
  <p:transition spd="slow" advClick="0" advTm="5000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99510" y="442842"/>
            <a:ext cx="5120640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ছড়ানোর মাধ্যম</a:t>
            </a:r>
            <a:endParaRPr lang="en-US" sz="30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47143" y="1528354"/>
            <a:ext cx="8731988" cy="3396342"/>
            <a:chOff x="645427" y="2024743"/>
            <a:chExt cx="8445262" cy="2322723"/>
          </a:xfrm>
        </p:grpSpPr>
        <p:pic>
          <p:nvPicPr>
            <p:cNvPr id="8" name="Picture 7" descr="downloa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6316" y="2123012"/>
              <a:ext cx="1757652" cy="1482970"/>
            </a:xfrm>
            <a:prstGeom prst="snip2Diag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9" name="Picture 8" descr="download (3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2056" y="2112675"/>
              <a:ext cx="2165734" cy="1428750"/>
            </a:xfrm>
            <a:prstGeom prst="snip2Diag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2" name="Picture 11" descr="medium01.jpg"/>
            <p:cNvPicPr>
              <a:picLocks noChangeAspect="1"/>
            </p:cNvPicPr>
            <p:nvPr/>
          </p:nvPicPr>
          <p:blipFill>
            <a:blip r:embed="rId5"/>
            <a:srcRect l="10301" t="18530" r="24210" b="30794"/>
            <a:stretch>
              <a:fillRect/>
            </a:stretch>
          </p:blipFill>
          <p:spPr>
            <a:xfrm>
              <a:off x="7467836" y="2042610"/>
              <a:ext cx="1622853" cy="1478594"/>
            </a:xfrm>
            <a:prstGeom prst="snip2Diag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sp>
          <p:nvSpPr>
            <p:cNvPr id="16" name="TextBox 15"/>
            <p:cNvSpPr txBox="1"/>
            <p:nvPr/>
          </p:nvSpPr>
          <p:spPr>
            <a:xfrm>
              <a:off x="7052227" y="3885801"/>
              <a:ext cx="1981906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সিডি/ডিভিডি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29691" y="3880966"/>
              <a:ext cx="1932245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মেমোরী কার্ড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47820" y="3875069"/>
              <a:ext cx="2127716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ফ্লাস ড্রাইভ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" name="Picture 19" descr="internet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559" y="2024743"/>
              <a:ext cx="1747635" cy="1450713"/>
            </a:xfrm>
            <a:prstGeom prst="snip2Diag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sp>
          <p:nvSpPr>
            <p:cNvPr id="21" name="TextBox 20"/>
            <p:cNvSpPr txBox="1"/>
            <p:nvPr/>
          </p:nvSpPr>
          <p:spPr>
            <a:xfrm>
              <a:off x="645427" y="3874872"/>
              <a:ext cx="1598140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ইন্টারনেট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973266"/>
      </p:ext>
    </p:extLst>
  </p:cSld>
  <p:clrMapOvr>
    <a:masterClrMapping/>
  </p:clrMapOvr>
  <p:transition spd="slow" advClick="0" advTm="5000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22915" y="345990"/>
            <a:ext cx="3032114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এন্টিভাইরাস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0784" y="1171773"/>
            <a:ext cx="723376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সনাক্ত করে দূরকরতে পারে।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7795" y="2024743"/>
            <a:ext cx="8900671" cy="4049487"/>
            <a:chOff x="477795" y="2024743"/>
            <a:chExt cx="8900671" cy="40494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8650" y="2024743"/>
              <a:ext cx="4229816" cy="4049487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</p:pic>
        <p:sp>
          <p:nvSpPr>
            <p:cNvPr id="18" name="TextBox 17"/>
            <p:cNvSpPr txBox="1"/>
            <p:nvPr/>
          </p:nvSpPr>
          <p:spPr>
            <a:xfrm>
              <a:off x="477795" y="2084172"/>
              <a:ext cx="456376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এভিজি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এন্টিভাইরাস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  <a:hlinkClick r:id="rId4"/>
                </a:rPr>
                <a:t>www.avg.com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marL="457200" indent="-457200"/>
              <a:endParaRPr lang="en-US" sz="25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এভিরা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এন্টিভাইরাস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hlinkClick r:id="rId5"/>
                </a:rPr>
                <a:t>www.avira.com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marL="457200" indent="-457200"/>
              <a:endParaRPr lang="en-US" sz="25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এভাস্ট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এন্টিভাইরাস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00" dirty="0" err="1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r>
                <a:rPr lang="en-US" sz="25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(www.avast.com)</a:t>
              </a:r>
            </a:p>
            <a:p>
              <a:pPr>
                <a:buFont typeface="Wingdings" pitchFamily="2" charset="2"/>
                <a:buChar char="Ø"/>
              </a:pPr>
              <a:endParaRPr lang="en-US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6892969"/>
      </p:ext>
    </p:extLst>
  </p:cSld>
  <p:clrMapOvr>
    <a:masterClrMapping/>
  </p:clrMapOvr>
  <p:transition spd="slow" advClick="0" advTm="5000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Flower\anii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622" y="1612317"/>
            <a:ext cx="4051503" cy="4051503"/>
          </a:xfrm>
          <a:prstGeom prst="rect">
            <a:avLst/>
          </a:prstGeom>
          <a:noFill/>
        </p:spPr>
      </p:pic>
      <p:pic>
        <p:nvPicPr>
          <p:cNvPr id="2052" name="Picture 4" descr="E:\Flower\ant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9493" y="1352694"/>
            <a:ext cx="3111689" cy="440270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490903" y="373286"/>
            <a:ext cx="3032114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এন্টিভাইরাস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fade/>
    <p:sndAc>
      <p:stSnd>
        <p:snd r:embed="rId2" name="applaus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824" y="1319349"/>
            <a:ext cx="9235440" cy="43242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endParaRPr lang="en-US" sz="2500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ফাইল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বা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সফটওয়্যার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কপি করার </a:t>
            </a:r>
            <a:r>
              <a:rPr lang="en-US" sz="25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পূর্বে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তা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ভাইরাসমুক্ত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5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/>
            <a:endParaRPr lang="en-US" sz="25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5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কম্পিউটারে সর্বদা এন্টিভাইরাস সফটওয়্যার </a:t>
            </a:r>
            <a:r>
              <a:rPr lang="en-US" sz="25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Update </a:t>
            </a:r>
            <a:r>
              <a:rPr lang="bn-BD" sz="25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রাখা</a:t>
            </a:r>
            <a:r>
              <a:rPr lang="bn-BD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500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  <a:p>
            <a:pPr marL="457200" indent="-457200"/>
            <a:endParaRPr lang="en-US" sz="25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5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নিরাপত্তা ব্যবস্থা নেই এমন ওয়েবসাইটে সতর্ক থাকা।</a:t>
            </a:r>
            <a:endParaRPr lang="en-US" sz="2500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  <a:p>
            <a:pPr marL="457200" indent="-457200"/>
            <a:endParaRPr lang="en-US" sz="25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ইমেইল ব্যবহারে সতর্কতা অবলম্বন করা</a:t>
            </a:r>
            <a:r>
              <a:rPr lang="bn-BD" sz="2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5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  <a:p>
            <a:pPr marL="457200" indent="-457200"/>
            <a:endParaRPr lang="en-US" sz="2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2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গেইম ব্যবহারে অতিরিক্ত সতর্ক থাকা</a:t>
            </a:r>
            <a:r>
              <a:rPr lang="bn-BD" sz="25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5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  <a:p>
            <a:pPr marL="457200" indent="-457200"/>
            <a:endParaRPr lang="en-US" sz="2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47568" y="378941"/>
            <a:ext cx="6689123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উপায়ঃ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50228"/>
      </p:ext>
    </p:extLst>
  </p:cSld>
  <p:clrMapOvr>
    <a:masterClrMapping/>
  </p:clrMapOvr>
  <p:transition spd="slow" advClick="0" advTm="5000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9727BA57-4924-4AEE-A8C4-FDFBD02AD6A5}"/>
              </a:ext>
            </a:extLst>
          </p:cNvPr>
          <p:cNvSpPr/>
          <p:nvPr/>
        </p:nvSpPr>
        <p:spPr>
          <a:xfrm>
            <a:off x="4167881" y="314454"/>
            <a:ext cx="1554542" cy="71064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4121" y="255373"/>
            <a:ext cx="2866767" cy="6837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4249" y="1209315"/>
            <a:ext cx="7521146" cy="512088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lvl="0" indent="-457200" defTabSz="914400">
              <a:lnSpc>
                <a:spcPct val="150000"/>
              </a:lnSpc>
              <a:buSzPct val="152000"/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lvl="0" indent="-457200" defTabSz="914400">
              <a:lnSpc>
                <a:spcPct val="150000"/>
              </a:lnSpc>
              <a:buSzPct val="152000"/>
              <a:defRPr/>
            </a:pPr>
            <a:endParaRPr lang="en-US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defTabSz="914400">
              <a:lnSpc>
                <a:spcPct val="150000"/>
              </a:lnSpc>
              <a:buSzPct val="152000"/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VIRUS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 defTabSz="914400">
              <a:lnSpc>
                <a:spcPct val="150000"/>
              </a:lnSpc>
              <a:buSzPct val="152000"/>
              <a:defRPr/>
            </a:pPr>
            <a:endParaRPr lang="en-US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lvl="0" indent="-514350" defTabSz="914400">
              <a:lnSpc>
                <a:spcPct val="150000"/>
              </a:lnSpc>
              <a:buSzPct val="152000"/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14350" lvl="0" indent="-514350" defTabSz="914400">
              <a:lnSpc>
                <a:spcPct val="150000"/>
              </a:lnSpc>
              <a:buSzPct val="152000"/>
              <a:defRPr/>
            </a:pPr>
            <a:endParaRPr lang="en-US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lvl="0" indent="-514350" defTabSz="914400">
              <a:lnSpc>
                <a:spcPct val="150000"/>
              </a:lnSpc>
              <a:buSzPct val="152000"/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lvl="0" indent="-514350" defTabSz="914400">
              <a:lnSpc>
                <a:spcPct val="150000"/>
              </a:lnSpc>
              <a:buSzPct val="152000"/>
              <a:defRPr/>
            </a:pPr>
            <a:endParaRPr lang="en-US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lvl="0" indent="-514350" defTabSz="914400">
              <a:lnSpc>
                <a:spcPct val="150000"/>
              </a:lnSpc>
              <a:buSzPct val="152000"/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 এন্টিভাইরাস প্রোগ্রামের উদাহরণ দাও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lvl="0" indent="-514350" defTabSz="914400">
              <a:lnSpc>
                <a:spcPct val="150000"/>
              </a:lnSpc>
              <a:buSzPct val="152000"/>
              <a:defRPr/>
            </a:pPr>
            <a:endParaRPr lang="en-US" sz="20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lvl="0" indent="-514350" defTabSz="914400">
              <a:lnSpc>
                <a:spcPct val="150000"/>
              </a:lnSpc>
              <a:buSzPct val="152000"/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 দাও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95083"/>
      </p:ext>
    </p:extLst>
  </p:cSld>
  <p:clrMapOvr>
    <a:masterClrMapping/>
  </p:clrMapOvr>
  <p:transition spd="slow" advClick="0" advTm="5000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927F292D-E822-4691-A767-CCA6B79CC2A1}"/>
              </a:ext>
            </a:extLst>
          </p:cNvPr>
          <p:cNvSpPr/>
          <p:nvPr/>
        </p:nvSpPr>
        <p:spPr>
          <a:xfrm>
            <a:off x="3444237" y="354869"/>
            <a:ext cx="3195459" cy="754380"/>
          </a:xfrm>
          <a:prstGeom prst="round2Diag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4831846"/>
            <a:ext cx="7341326" cy="12464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/</a:t>
            </a:r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তোমার বন্ধুর কম্পিউটারে ভাইরাসের কী কী লক্ষণ রয়েছে তা বর্ণনা কর। </a:t>
            </a:r>
            <a:endParaRPr lang="en-US" sz="2500" b="1" dirty="0" smtClean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EC4630-640B-430D-9C1C-7BE7419C7FC3}"/>
              </a:ext>
            </a:extLst>
          </p:cNvPr>
          <p:cNvSpPr txBox="1"/>
          <p:nvPr/>
        </p:nvSpPr>
        <p:spPr>
          <a:xfrm>
            <a:off x="2312124" y="357052"/>
            <a:ext cx="5569528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বাড়ির</a:t>
            </a:r>
            <a:r>
              <a:rPr lang="en-US" sz="6000" b="1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endParaRPr lang="en-US" sz="6000" b="1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604833"/>
            <a:ext cx="7073537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8021550"/>
      </p:ext>
    </p:extLst>
  </p:cSld>
  <p:clrMapOvr>
    <a:masterClrMapping/>
  </p:clrMapOvr>
  <p:transition spd="slow" advClick="0" advTm="5000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20" y="3442250"/>
            <a:ext cx="7331472" cy="185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13820" y="920273"/>
            <a:ext cx="6858630" cy="21679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3488" b="1" dirty="0" err="1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213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68220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0.25 " pathEditMode="relative" rAng="0" ptsTypes="AA">
                                      <p:cBhvr>
                                        <p:cTn id="6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45287" y="1076326"/>
            <a:ext cx="3006250" cy="6363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74295" tIns="37148" rIns="74295" bIns="37148">
            <a:spAutoFit/>
          </a:bodyPr>
          <a:lstStyle/>
          <a:p>
            <a:pPr algn="ctr"/>
            <a:r>
              <a:rPr lang="en-US" sz="3250" b="1" spc="41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3250" b="1" spc="41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73205" y="1712670"/>
            <a:ext cx="6032310" cy="414200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463" dirty="0"/>
          </a:p>
          <a:p>
            <a:pPr algn="ctr"/>
            <a:endParaRPr lang="bn-IN" sz="1463" dirty="0"/>
          </a:p>
          <a:p>
            <a:pPr algn="ctr"/>
            <a:endParaRPr lang="bn-IN" sz="1463" dirty="0"/>
          </a:p>
          <a:p>
            <a:pPr algn="ctr"/>
            <a:r>
              <a:rPr lang="en-US" sz="2600" b="1" dirty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4875" b="1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4875" b="1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875" b="1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4875" b="1" dirty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7150" b="1" dirty="0">
              <a:solidFill>
                <a:srgbClr val="00B05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1950" dirty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2600" dirty="0" err="1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2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26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1950" dirty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2600" dirty="0" err="1">
                <a:solidFill>
                  <a:srgbClr val="FF0000"/>
                </a:solidFill>
                <a:latin typeface="SutonnyMJ" pitchFamily="2" charset="0"/>
              </a:rPr>
              <a:t>evBkvix</a:t>
            </a:r>
            <a:r>
              <a:rPr lang="en-US" sz="2600" dirty="0">
                <a:solidFill>
                  <a:srgbClr val="FF0000"/>
                </a:solidFill>
                <a:latin typeface="SutonnyMJ" pitchFamily="2" charset="0"/>
              </a:rPr>
              <a:t> D”P we`¨</a:t>
            </a:r>
            <a:r>
              <a:rPr lang="en-US" sz="2600" dirty="0" err="1">
                <a:solidFill>
                  <a:srgbClr val="FF0000"/>
                </a:solidFill>
                <a:latin typeface="SutonnyMJ" pitchFamily="2" charset="0"/>
              </a:rPr>
              <a:t>vjq</a:t>
            </a:r>
            <a:r>
              <a:rPr lang="en-US" sz="2600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2600" dirty="0" err="1">
                <a:solidFill>
                  <a:srgbClr val="FF0000"/>
                </a:solidFill>
                <a:latin typeface="SutonnyMJ" pitchFamily="2" charset="0"/>
              </a:rPr>
              <a:t>K‡jR</a:t>
            </a:r>
            <a:endParaRPr lang="en-US" sz="195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463" dirty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300" dirty="0">
                <a:solidFill>
                  <a:srgbClr val="002060"/>
                </a:solidFill>
              </a:rPr>
              <a:t>Praneshcb7@gmail.com</a:t>
            </a:r>
            <a:endParaRPr lang="bn-IN" sz="1138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94" y="2468604"/>
            <a:ext cx="2339738" cy="2885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24" y="4168796"/>
            <a:ext cx="7331472" cy="185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88082"/>
      </p:ext>
    </p:extLst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6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786338"/>
            <a:ext cx="8770513" cy="1137931"/>
          </a:xfrm>
        </p:spPr>
        <p:txBody>
          <a:bodyPr>
            <a:noAutofit/>
          </a:bodyPr>
          <a:lstStyle/>
          <a:p>
            <a:pPr algn="ctr"/>
            <a:r>
              <a:rPr lang="en-US" sz="4875" b="1" dirty="0" err="1">
                <a:solidFill>
                  <a:srgbClr val="FF0000"/>
                </a:solidFill>
                <a:latin typeface="SutonnyMJ" pitchFamily="2" charset="0"/>
              </a:rPr>
              <a:t>কম্পিউটার</a:t>
            </a:r>
            <a:r>
              <a:rPr lang="en-US" sz="4875" b="1" dirty="0">
                <a:solidFill>
                  <a:srgbClr val="FF0000"/>
                </a:solidFill>
                <a:latin typeface="SutonnyMJ" pitchFamily="2" charset="0"/>
              </a:rPr>
              <a:t> ও </a:t>
            </a:r>
            <a:r>
              <a:rPr lang="en-US" sz="4875" b="1" dirty="0" err="1">
                <a:solidFill>
                  <a:srgbClr val="FF0000"/>
                </a:solidFill>
                <a:latin typeface="SutonnyMJ" pitchFamily="2" charset="0"/>
              </a:rPr>
              <a:t>তথ্য</a:t>
            </a:r>
            <a:r>
              <a:rPr lang="en-US" sz="4875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75" b="1" dirty="0" err="1">
                <a:solidFill>
                  <a:srgbClr val="FF0000"/>
                </a:solidFill>
                <a:latin typeface="SutonnyMJ" pitchFamily="2" charset="0"/>
              </a:rPr>
              <a:t>প্রযুক্তি</a:t>
            </a:r>
            <a:endParaRPr lang="en-US" sz="4875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82" y="1674197"/>
            <a:ext cx="5029364" cy="4072403"/>
          </a:xfrm>
        </p:spPr>
      </p:pic>
    </p:spTree>
    <p:extLst>
      <p:ext uri="{BB962C8B-B14F-4D97-AF65-F5344CB8AC3E}">
        <p14:creationId xmlns:p14="http://schemas.microsoft.com/office/powerpoint/2010/main" val="129993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508080" y="1745936"/>
            <a:ext cx="7451678" cy="275590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– ১ 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27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27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227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27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অধ্যায়ঃনবম</a:t>
            </a:r>
            <a:endParaRPr lang="bn-IN" sz="227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2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মিনিট।</a:t>
            </a:r>
          </a:p>
          <a:p>
            <a:pPr algn="ctr"/>
            <a:r>
              <a:rPr lang="bn-IN" sz="19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তারিখঃ </a:t>
            </a:r>
            <a:r>
              <a:rPr lang="en-US" sz="19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১১/০৯/</a:t>
            </a:r>
            <a:r>
              <a:rPr lang="bn-IN" sz="19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19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bn-IN" sz="1463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36536" y="838299"/>
            <a:ext cx="3006250" cy="83008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74295" tIns="37148" rIns="74295" bIns="37148">
            <a:spAutoFit/>
          </a:bodyPr>
          <a:lstStyle/>
          <a:p>
            <a:pPr algn="ctr"/>
            <a:r>
              <a:rPr lang="en-US" sz="4388" b="1" dirty="0" err="1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3250" b="1" spc="41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02" y="3782671"/>
            <a:ext cx="7928497" cy="185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615212"/>
      </p:ext>
    </p:extLst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7234" y="2485183"/>
            <a:ext cx="38847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grpSp>
        <p:nvGrpSpPr>
          <p:cNvPr id="9" name="Group 8"/>
          <p:cNvGrpSpPr/>
          <p:nvPr/>
        </p:nvGrpSpPr>
        <p:grpSpPr>
          <a:xfrm>
            <a:off x="593122" y="1883391"/>
            <a:ext cx="9034945" cy="3232064"/>
            <a:chOff x="593122" y="1883391"/>
            <a:chExt cx="9034945" cy="3232064"/>
          </a:xfrm>
        </p:grpSpPr>
        <p:pic>
          <p:nvPicPr>
            <p:cNvPr id="10" name="Picture 9" descr="Virus-FI-970x587.jpg"/>
            <p:cNvPicPr>
              <a:picLocks noChangeAspect="1"/>
            </p:cNvPicPr>
            <p:nvPr/>
          </p:nvPicPr>
          <p:blipFill>
            <a:blip r:embed="rId3"/>
            <a:srcRect l="31470"/>
            <a:stretch>
              <a:fillRect/>
            </a:stretch>
          </p:blipFill>
          <p:spPr>
            <a:xfrm>
              <a:off x="593122" y="1900101"/>
              <a:ext cx="3228251" cy="3184026"/>
            </a:xfrm>
            <a:prstGeom prst="rect">
              <a:avLst/>
            </a:prstGeom>
          </p:spPr>
        </p:pic>
        <p:pic>
          <p:nvPicPr>
            <p:cNvPr id="11" name="Picture 10" descr="virus-attack-on-computer-in-cartoon-flat-style-vector-13476705 (1).jpg"/>
            <p:cNvPicPr>
              <a:picLocks noChangeAspect="1"/>
            </p:cNvPicPr>
            <p:nvPr/>
          </p:nvPicPr>
          <p:blipFill>
            <a:blip r:embed="rId4"/>
            <a:srcRect l="17795" t="17177" r="6184" b="36697"/>
            <a:stretch>
              <a:fillRect/>
            </a:stretch>
          </p:blipFill>
          <p:spPr>
            <a:xfrm>
              <a:off x="6537278" y="1883391"/>
              <a:ext cx="3090789" cy="3232064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2024743" y="341989"/>
            <a:ext cx="5930537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বুঝতে পারছ?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E:\Image\viru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5021" y="1892938"/>
            <a:ext cx="2743199" cy="3347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664660"/>
      </p:ext>
    </p:extLst>
  </p:cSld>
  <p:clrMapOvr>
    <a:masterClrMapping/>
  </p:clrMapOvr>
  <p:transition spd="slow" advClick="0" advTm="5000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2721606" y="429655"/>
            <a:ext cx="4071080" cy="7068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আজকের পাঠ-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4084" y="1335392"/>
            <a:ext cx="7315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r>
              <a:rPr lang="en-US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এন্টি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ভাইরাস</a:t>
            </a:r>
            <a:r>
              <a:rPr lang="bn-IN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3081" y="2326755"/>
            <a:ext cx="9162954" cy="3391657"/>
            <a:chOff x="423081" y="2326755"/>
            <a:chExt cx="9162954" cy="3391657"/>
          </a:xfrm>
        </p:grpSpPr>
        <p:pic>
          <p:nvPicPr>
            <p:cNvPr id="3074" name="Picture 2" descr="E:\Power Point File\Image\computer-infected-virus-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3081" y="2554740"/>
              <a:ext cx="3070746" cy="30884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" name="Picture 2" descr="E:\Flower\ANSEARC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44203" y="2403598"/>
              <a:ext cx="2961565" cy="33148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75" name="Picture 3" descr="E:\Flower\anti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98435" y="2326755"/>
              <a:ext cx="2387600" cy="33782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14609093"/>
      </p:ext>
    </p:extLst>
  </p:cSld>
  <p:clrMapOvr>
    <a:masterClrMapping/>
  </p:clrMapOvr>
  <p:transition spd="slow" advClick="0" advTm="5000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3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70710" y="4663440"/>
            <a:ext cx="8780446" cy="84908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 প্রোগ্রামের গুরুত্ব বিশ্লেষণ করতে পারবে।</a:t>
            </a:r>
            <a:endParaRPr lang="en-US" sz="2500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6542" y="263612"/>
            <a:ext cx="3119051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4559" y="1267099"/>
            <a:ext cx="552559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292" y="2208207"/>
            <a:ext cx="7667897" cy="8617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ভাইরাস কী তা বলতে পার</a:t>
            </a:r>
            <a:r>
              <a:rPr lang="en-US" sz="25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AutoNum type="arabicPeriod"/>
            </a:pP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774998" y="3541205"/>
            <a:ext cx="8033657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5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আক্রান্ত কম্পিউটার চিহ্নিত </a:t>
            </a:r>
            <a:r>
              <a:rPr lang="en-US" sz="25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17093349"/>
      </p:ext>
    </p:extLst>
  </p:cSld>
  <p:clrMapOvr>
    <a:masterClrMapping/>
  </p:clrMapOvr>
  <p:transition spd="slow" advClick="0" advTm="5000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07623" y="368115"/>
            <a:ext cx="5630091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709" y="1647568"/>
            <a:ext cx="824266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এক ধরণের ক্ষতিকারক প্রোগ্রাম </a:t>
            </a:r>
            <a:r>
              <a:rPr lang="bn-BD" sz="25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 কম্পিউটারে প্রবেশ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উপাত্তকে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5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bn-BD" sz="2500" b="1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পারে।</a:t>
            </a:r>
            <a:endParaRPr lang="en-US" sz="25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</a:p>
          <a:p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Vital Information and Resources Under </a:t>
            </a:r>
            <a:r>
              <a:rPr lang="en-US" sz="25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Sieze</a:t>
            </a:r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যার অর্থ </a:t>
            </a:r>
            <a:r>
              <a:rPr lang="en-US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25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গুরুত্বপূর্ণ তথ্যসমূহ দখলে নেওয়া হয়েছে।</a:t>
            </a:r>
          </a:p>
          <a:p>
            <a:endParaRPr lang="bn-BD" sz="2500" b="1" dirty="0" smtClean="0">
              <a:ln>
                <a:solidFill>
                  <a:sysClr val="windowText" lastClr="00000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54113"/>
      </p:ext>
    </p:extLst>
  </p:cSld>
  <p:clrMapOvr>
    <a:masterClrMapping/>
  </p:clrMapOvr>
  <p:transition spd="slow" advClick="0" advTm="5000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897" y="1754528"/>
            <a:ext cx="5946315" cy="355481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১৯৮০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 এর নামকরণ করেন। </a:t>
            </a:r>
            <a:endParaRPr lang="en-US" sz="2500" dirty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‘University 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of new Haven</a:t>
            </a:r>
            <a:r>
              <a:rPr lang="bn-BD" sz="25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–এর অধ্যাপক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ফ্রেড </a:t>
            </a:r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কোহেন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5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Fred Cohen</a:t>
            </a:r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১৯৮০</a:t>
            </a:r>
            <a:r>
              <a:rPr lang="en-US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ভাইরাস এর নামকরণ করেন ।</a:t>
            </a:r>
            <a:endParaRPr lang="en-US" sz="2500" dirty="0" smtClean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500" dirty="0" smtClean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500" dirty="0" smtClean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5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 ফাইল বা সফটওয়্যারের ক্ষতি করে এমনটা নয় হার্ডওয়্যারকেও স্থায়ীভাবে ক্ষতি করতে পারে।</a:t>
            </a:r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89" y="1724297"/>
            <a:ext cx="2250254" cy="35269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ounded Rectangle 5"/>
          <p:cNvSpPr/>
          <p:nvPr/>
        </p:nvSpPr>
        <p:spPr>
          <a:xfrm>
            <a:off x="1968844" y="263612"/>
            <a:ext cx="5881934" cy="6837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ভাইরাসে নামকরণ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49169"/>
      </p:ext>
    </p:extLst>
  </p:cSld>
  <p:clrMapOvr>
    <a:masterClrMapping/>
  </p:clrMapOvr>
  <p:transition spd="slow" advClick="0" advTm="5000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3269</TotalTime>
  <Words>459</Words>
  <Application>Microsoft Office PowerPoint</Application>
  <PresentationFormat>A4 Paper (210x297 mm)</PresentationFormat>
  <Paragraphs>110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NikoshBAN</vt:lpstr>
      <vt:lpstr>SolaimanLipi</vt:lpstr>
      <vt:lpstr>SutonnyMJ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কম্পিউটার ও তথ্য প্রযুক্তি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1147</cp:revision>
  <dcterms:created xsi:type="dcterms:W3CDTF">2018-01-16T14:35:24Z</dcterms:created>
  <dcterms:modified xsi:type="dcterms:W3CDTF">2021-09-11T05:19:08Z</dcterms:modified>
</cp:coreProperties>
</file>