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78" r:id="rId3"/>
    <p:sldId id="279" r:id="rId4"/>
    <p:sldId id="280" r:id="rId5"/>
    <p:sldId id="263" r:id="rId6"/>
    <p:sldId id="264" r:id="rId7"/>
    <p:sldId id="265" r:id="rId8"/>
    <p:sldId id="266" r:id="rId9"/>
    <p:sldId id="268" r:id="rId10"/>
    <p:sldId id="269" r:id="rId11"/>
    <p:sldId id="272" r:id="rId12"/>
    <p:sldId id="274" r:id="rId13"/>
    <p:sldId id="276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70AA8-B774-4F5C-8392-D6A9C102BAFD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819E-8E4A-4DD1-A1EA-A651BEC5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1819E-8E4A-4DD1-A1EA-A651BEC55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1" y="951860"/>
            <a:ext cx="7716179" cy="3750374"/>
            <a:chOff x="-1321671" y="-3160333"/>
            <a:chExt cx="12860298" cy="89209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1321671" y="-3160333"/>
              <a:ext cx="6546990" cy="44422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72127" y="1281949"/>
              <a:ext cx="7766500" cy="447865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160584" y="2470491"/>
            <a:ext cx="7079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দিয়ে  রোগির  শরীরের  তাপমাত্রা মাপা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দিয়ে হৃদযন্ত্রের কম্পন মাপা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378527"/>
            <a:ext cx="6172200" cy="541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হাঁড় ভেঙ্গে গেলে এক্স-রে তে ধরা পড়ে।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1378527"/>
            <a:ext cx="6172200" cy="5410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0"/>
            <a:ext cx="76962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তরঙ্গ ব্যবহার করে দেহের ভিতরের নানা অঙ্গের ছবি তোলা হয়।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0"/>
            <a:ext cx="8001000" cy="121920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থেকে রক্ষার জন্য রয়েছে প্রতিষেধক টিকা।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1600" y="1371600"/>
            <a:ext cx="6172200" cy="5410200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-152400"/>
            <a:ext cx="7696200" cy="1371600"/>
          </a:xfrm>
          <a:prstGeom prst="roundRect">
            <a:avLst/>
          </a:prstGeom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৫৫ পৃষ্ঠা খোল এবং নিরবে পড়।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95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8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(দলীয়)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3200400" cy="457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1676400"/>
            <a:ext cx="3200400" cy="4572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1" y="2082225"/>
            <a:ext cx="159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505200"/>
            <a:ext cx="30893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ব্যবহার করা হয়</a:t>
            </a:r>
          </a:p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তিনটি প্রযুক্তির নাম</a:t>
            </a:r>
          </a:p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</a:t>
            </a:r>
            <a:endParaRPr lang="bn-BD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3505200"/>
            <a:ext cx="3010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ক্ষেত্রে ব্যবহার</a:t>
            </a:r>
          </a:p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এমন তিনটি প্রযুক্তির</a:t>
            </a:r>
          </a:p>
          <a:p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লেখ।</a:t>
            </a:r>
            <a:endParaRPr lang="bn-BD" sz="1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2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732" y="457200"/>
            <a:ext cx="428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546923">
            <a:off x="2057400" y="1524000"/>
            <a:ext cx="440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(ছোট ছোট প্রশ্ন)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295400" y="32004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1295400" y="4114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295400" y="48768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295400" y="5715000"/>
            <a:ext cx="1524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71937" y="3048000"/>
            <a:ext cx="600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 মাপার জন্য কোন যন্ত্রটি ব্যবহার করা হয়?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974068"/>
            <a:ext cx="7183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মাছ মাংস তাজা রাখার জন্য আমরা কোথায় সংরক্ষন করি?</a:t>
            </a:r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4899" y="4724400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কী?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732" y="5638800"/>
            <a:ext cx="6821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থেকে রক্ষার জন্য প্রতিরোধ মূলক কি ব্যবস্থা নেয়া হয়?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7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57" y="3441231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2757" y="1113252"/>
            <a:ext cx="6331043" cy="20082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245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40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3.95833E-6 0.25 " pathEditMode="relative" rAng="0" ptsTypes="AA">
                                      <p:cBhvr>
                                        <p:cTn id="6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72573" y="1257301"/>
            <a:ext cx="2775000" cy="58739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spc="38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8343" y="1844695"/>
            <a:ext cx="5568287" cy="3823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endParaRPr lang="bn-IN" sz="1350" dirty="0"/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45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4500" b="1" dirty="0">
                <a:solidFill>
                  <a:srgbClr val="00B05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6600" b="1" dirty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evBkvix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D”P we`¨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vjq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50" dirty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200" dirty="0">
                <a:solidFill>
                  <a:srgbClr val="002060"/>
                </a:solidFill>
              </a:rPr>
              <a:t>Praneshcb7@gmail.com</a:t>
            </a:r>
            <a:endParaRPr lang="bn-IN" sz="105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80" y="2542480"/>
            <a:ext cx="2159758" cy="26636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30" y="4111888"/>
            <a:ext cx="67675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24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159" y="989620"/>
            <a:ext cx="7700086" cy="1050398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err="1">
                <a:solidFill>
                  <a:srgbClr val="FFFF00"/>
                </a:solidFill>
                <a:latin typeface="SutonnyMJ" pitchFamily="2" charset="0"/>
              </a:rPr>
              <a:t>কম্পিউটার</a:t>
            </a:r>
            <a:r>
              <a:rPr lang="en-US" sz="4500" b="1" dirty="0">
                <a:solidFill>
                  <a:srgbClr val="FFFF00"/>
                </a:solidFill>
                <a:latin typeface="SutonnyMJ" pitchFamily="2" charset="0"/>
              </a:rPr>
              <a:t> ও </a:t>
            </a:r>
            <a:r>
              <a:rPr lang="en-US" sz="4500" b="1" dirty="0" err="1">
                <a:solidFill>
                  <a:srgbClr val="FFFF00"/>
                </a:solidFill>
                <a:latin typeface="SutonnyMJ" pitchFamily="2" charset="0"/>
              </a:rPr>
              <a:t>তথ্য</a:t>
            </a:r>
            <a:r>
              <a:rPr lang="en-US" sz="4500" b="1" dirty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500" b="1" dirty="0" err="1">
                <a:solidFill>
                  <a:srgbClr val="FFFF00"/>
                </a:solidFill>
                <a:latin typeface="SutonnyMJ" pitchFamily="2" charset="0"/>
              </a:rPr>
              <a:t>প্রযুক্তি</a:t>
            </a:r>
            <a:endParaRPr lang="en-US" sz="45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37" y="1809182"/>
            <a:ext cx="4642490" cy="3759141"/>
          </a:xfrm>
        </p:spPr>
      </p:pic>
    </p:spTree>
    <p:extLst>
      <p:ext uri="{BB962C8B-B14F-4D97-AF65-F5344CB8AC3E}">
        <p14:creationId xmlns:p14="http://schemas.microsoft.com/office/powerpoint/2010/main" val="379261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392074" y="1875403"/>
            <a:ext cx="6878472" cy="254391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</a:t>
            </a:r>
            <a:r>
              <a:rPr lang="bn-BD" sz="2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bn-BD" sz="2400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endParaRPr lang="en-US" sz="2400" dirty="0" smtClean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প্রযুক্তির ব্যবহার</a:t>
            </a:r>
            <a:endPara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তারিখঃ </a:t>
            </a:r>
            <a:r>
              <a:rPr lang="en-US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১২/০৯/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bn-IN" sz="1350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56802" y="1037584"/>
            <a:ext cx="2775000" cy="76616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3000" b="1" spc="38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2" y="3755465"/>
            <a:ext cx="731861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1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533400"/>
            <a:ext cx="64770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5410200"/>
            <a:ext cx="8305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আগে গুহায় বসবাস করতো</a:t>
            </a:r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33400"/>
            <a:ext cx="6477000" cy="480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410200"/>
            <a:ext cx="8305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হিংস্র প্রানীদের থেকে রক্ষা পেতে গৃহ নির্মান শিখল। 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2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28600"/>
            <a:ext cx="5562600" cy="4800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2000" y="5105400"/>
            <a:ext cx="82296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ছাউনি ও মাটির সাহায্যে দেয়াল তৈরি করে মানুষ  ঘর বানাতো।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28600"/>
            <a:ext cx="6324600" cy="480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5105400"/>
            <a:ext cx="82296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 টিনের ছাদ ও ইট পাথরের দেয়াল বানাল।</a:t>
            </a: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9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 মাটিকে ছাঁচে ফেলে খন্ড  খন্ড রূপ দেয়া  হলো।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 পুরিয়ে ইট তৈরি করা হলো।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 হলো গৃহ নির্মানের নতুন প্রযুক্তি।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76200"/>
            <a:ext cx="6172200" cy="48768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5334000"/>
            <a:ext cx="82296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 উদ্ভাবন ও ব্যবহার করে পরিবেশ নিয়ন্ত্রন হচ্ছে </a:t>
            </a:r>
            <a:r>
              <a:rPr lang="bn-BD" sz="4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40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2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400"/>
            <a:ext cx="7696200" cy="1295400"/>
          </a:xfrm>
          <a:prstGeom prst="roundRect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বাড়িতে কি কি প্রযুক্তি ব্যবহার করি দেখি।</a:t>
            </a:r>
            <a:endParaRPr lang="en-US" sz="32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00200" y="1524000"/>
            <a:ext cx="5638800" cy="3886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 থেকে বিভিন্ন তথ্য পাই।</a:t>
            </a:r>
            <a:endParaRPr lang="en-US" sz="48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রিফ্রিজারেটর ব্যবহার করে খাদ্য সংরক্ষন করি।</a:t>
            </a:r>
            <a:endParaRPr lang="en-US" sz="4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টেলিফোনে আমরা দেশ বিদেশে যোগাযোগ করি।</a:t>
            </a:r>
            <a:endParaRPr lang="en-US" sz="4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" y="5410200"/>
            <a:ext cx="85344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আমরা প্রায় সব কাজেই ব্যবহার করি।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0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কি কখনো অসুস্থ হয়েছ?</a:t>
            </a:r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ডাক্তারকে চিকিৎসা করতে দেখেছ?</a:t>
            </a:r>
          </a:p>
          <a:p>
            <a:pPr algn="ctr"/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52400"/>
            <a:ext cx="8077200" cy="1524000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জন্য নানা রকম যন্ত্র ব্যবহার করেন।</a:t>
            </a:r>
          </a:p>
          <a:p>
            <a:pPr algn="ctr"/>
            <a:endParaRPr lang="en-US" sz="5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2438400"/>
            <a:ext cx="6781800" cy="4343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302</Words>
  <Application>Microsoft Office PowerPoint</Application>
  <PresentationFormat>On-screen Show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Kalpurush</vt:lpstr>
      <vt:lpstr>NikoshBAN</vt:lpstr>
      <vt:lpstr>SutonnyMJ</vt:lpstr>
      <vt:lpstr>Vrinda</vt:lpstr>
      <vt:lpstr>Office Theme</vt:lpstr>
      <vt:lpstr>PowerPoint Presentation</vt:lpstr>
      <vt:lpstr>PowerPoint Presentation</vt:lpstr>
      <vt:lpstr>কম্পিউটার ও তথ্য প্রযুক্তি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Panipara gps</dc:creator>
  <cp:lastModifiedBy>Dell</cp:lastModifiedBy>
  <cp:revision>75</cp:revision>
  <dcterms:created xsi:type="dcterms:W3CDTF">2006-08-16T00:00:00Z</dcterms:created>
  <dcterms:modified xsi:type="dcterms:W3CDTF">2021-09-11T05:40:10Z</dcterms:modified>
</cp:coreProperties>
</file>