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311" r:id="rId4"/>
    <p:sldId id="312" r:id="rId5"/>
    <p:sldId id="258" r:id="rId6"/>
    <p:sldId id="259" r:id="rId7"/>
    <p:sldId id="264" r:id="rId8"/>
    <p:sldId id="268" r:id="rId9"/>
    <p:sldId id="305" r:id="rId10"/>
    <p:sldId id="306" r:id="rId11"/>
    <p:sldId id="307" r:id="rId12"/>
    <p:sldId id="308" r:id="rId13"/>
    <p:sldId id="309" r:id="rId14"/>
    <p:sldId id="310" r:id="rId15"/>
    <p:sldId id="265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00FF"/>
    <a:srgbClr val="A30DA7"/>
    <a:srgbClr val="F52994"/>
    <a:srgbClr val="FDC9E7"/>
    <a:srgbClr val="F5F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4624" autoAdjust="0"/>
  </p:normalViewPr>
  <p:slideViewPr>
    <p:cSldViewPr>
      <p:cViewPr varScale="1">
        <p:scale>
          <a:sx n="64" d="100"/>
          <a:sy n="64" d="100"/>
        </p:scale>
        <p:origin x="15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11B0A-7B5B-4BD7-9C46-1EBD21E8CC74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77C7B-157A-45B5-8845-1238CFE842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0453B5-CA3E-487A-91C9-14CF67E91663}" type="datetimeFigureOut">
              <a:rPr lang="en-US" smtClean="0"/>
              <a:pPr/>
              <a:t>9/12/2021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576002-AF52-4B83-A424-DB4ECE241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4267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1219200" y="304800"/>
            <a:ext cx="7010400" cy="1524000"/>
          </a:xfrm>
          <a:prstGeom prst="fram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69850" cmpd="sng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unse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42744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66FF66"/>
                </a:solidFill>
                <a:latin typeface="Algerian" panose="04020705040A02060702" pitchFamily="82" charset="0"/>
                <a:cs typeface="NikoshBAN" pitchFamily="2" charset="0"/>
              </a:rPr>
              <a:t>Wellcome</a:t>
            </a:r>
            <a:r>
              <a:rPr lang="en-US" sz="6000" b="1" dirty="0">
                <a:solidFill>
                  <a:srgbClr val="00B0F0"/>
                </a:solidFill>
                <a:latin typeface="Algerian" panose="04020705040A02060702" pitchFamily="82" charset="0"/>
                <a:cs typeface="NikoshBAN" pitchFamily="2" charset="0"/>
              </a:rPr>
              <a:t> </a:t>
            </a:r>
          </a:p>
          <a:p>
            <a:pPr algn="ctr"/>
            <a:endParaRPr lang="en-US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A24AB5-209F-40FC-BA23-3B0BE4151D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1272"/>
            <a:ext cx="9144000" cy="3962399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নাঃ</a:t>
            </a:r>
            <a:endParaRPr lang="en-US" sz="40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কার্টিজে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কালি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কার্টিজটি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ভালোভাবে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নেড়ে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পুনরায়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কার্টিজটিকে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যথাযথ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স্তাপন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কার্টিজে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কার্টিজ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লাগাতে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609600"/>
            <a:ext cx="6400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458200" cy="4419600"/>
          </a:xfrm>
          <a:prstGeom prst="rect">
            <a:avLst/>
          </a:prstGeom>
          <a:noFill/>
          <a:ln w="279400" cmpd="sng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নাঃ</a:t>
            </a:r>
            <a:endParaRPr lang="en-US" sz="40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ব্লিকিং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বাতি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জ্বলতে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রিসেট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বাটনে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609600"/>
            <a:ext cx="6400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458200" cy="4419600"/>
          </a:xfrm>
          <a:prstGeom prst="rect">
            <a:avLst/>
          </a:prstGeom>
          <a:noFill/>
          <a:ln w="279400" cmpd="sng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নাঃ</a:t>
            </a:r>
            <a:endParaRPr lang="en-US" sz="40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সরবরাহকৃত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ড্রাইভার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সফটওয়্যারটি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ইনস্টল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সিডি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ক্যাসেটটি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ইনস্টল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ইনস্টল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609600"/>
            <a:ext cx="6400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458200" cy="4419600"/>
          </a:xfrm>
          <a:prstGeom prst="rect">
            <a:avLst/>
          </a:prstGeom>
          <a:noFill/>
          <a:ln w="279400" cmpd="sng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নাঃ</a:t>
            </a:r>
            <a:endParaRPr lang="en-US" sz="40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হার্ডওয়্যারে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অভিজ্ঞ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609600"/>
            <a:ext cx="6400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458200" cy="4419600"/>
          </a:xfrm>
          <a:prstGeom prst="rect">
            <a:avLst/>
          </a:prstGeom>
          <a:noFill/>
          <a:ln w="279400" cmpd="sng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মনিটরে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নেইঃ</a:t>
            </a:r>
            <a:endParaRPr lang="en-US" sz="40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বোতাম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কর্ডটি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মনিটরের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পেছনে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আউটলেটে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ভালভাবে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609600"/>
            <a:ext cx="6400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458200" cy="4419600"/>
          </a:xfrm>
          <a:prstGeom prst="rect">
            <a:avLst/>
          </a:prstGeom>
          <a:noFill/>
          <a:ln w="279400" cmpd="sng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685800" y="304800"/>
            <a:ext cx="7772400" cy="5562600"/>
          </a:xfrm>
          <a:prstGeom prst="cub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3810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0574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মনিটরের পাওয়ার অন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685800" y="609600"/>
            <a:ext cx="7543800" cy="5791200"/>
          </a:xfrm>
          <a:prstGeom prst="heart">
            <a:avLst/>
          </a:prstGeom>
          <a:blipFill>
            <a:blip r:embed="rId2"/>
            <a:tile tx="0" ty="0" sx="100000" sy="100000" flip="none" algn="tl"/>
          </a:blipFill>
          <a:ln w="15875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590800"/>
            <a:ext cx="670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76200" y="821334"/>
            <a:ext cx="9067800" cy="48768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187325"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Vertical Scroll 12"/>
          <p:cNvSpPr/>
          <p:nvPr/>
        </p:nvSpPr>
        <p:spPr>
          <a:xfrm>
            <a:off x="2819400" y="503733"/>
            <a:ext cx="4114800" cy="11430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 w="88900"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1"/>
              <a:tileRect/>
            </a:gradFill>
          </a:ln>
          <a:scene3d>
            <a:camera prst="isometricOffAxis1Righ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21012507">
            <a:off x="3447259" y="706161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lgerian" panose="04020705040A02060702" pitchFamily="82" charset="0"/>
                <a:cs typeface="NikoshBAN" pitchFamily="2" charset="0"/>
              </a:rPr>
              <a:t>introduce</a:t>
            </a:r>
            <a:endParaRPr lang="en-US" sz="44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EAB387-5BF8-4AEA-9BAA-4505B70AB50E}"/>
              </a:ext>
            </a:extLst>
          </p:cNvPr>
          <p:cNvSpPr txBox="1"/>
          <p:nvPr/>
        </p:nvSpPr>
        <p:spPr>
          <a:xfrm>
            <a:off x="762000" y="19050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66FF66"/>
                </a:solidFill>
                <a:latin typeface="+mj-lt"/>
                <a:cs typeface="NikoshBAN" panose="02000000000000000000" pitchFamily="2" charset="0"/>
              </a:rPr>
              <a:t>Md.Shafiqur</a:t>
            </a:r>
            <a:r>
              <a:rPr lang="en-US" sz="4800" dirty="0">
                <a:solidFill>
                  <a:srgbClr val="66FF66"/>
                </a:solidFill>
                <a:latin typeface="+mj-lt"/>
                <a:cs typeface="NikoshBAN" panose="02000000000000000000" pitchFamily="2" charset="0"/>
              </a:rPr>
              <a:t> Rahman</a:t>
            </a:r>
          </a:p>
          <a:p>
            <a:r>
              <a:rPr lang="en-US" sz="4800" dirty="0">
                <a:solidFill>
                  <a:srgbClr val="66FF66"/>
                </a:solidFill>
                <a:latin typeface="+mj-lt"/>
                <a:cs typeface="NikoshBAN" panose="02000000000000000000" pitchFamily="2" charset="0"/>
              </a:rPr>
              <a:t>Assistant Teacher</a:t>
            </a:r>
          </a:p>
          <a:p>
            <a:r>
              <a:rPr lang="en-US" sz="4800" dirty="0" err="1">
                <a:solidFill>
                  <a:srgbClr val="66FF66"/>
                </a:solidFill>
                <a:latin typeface="+mj-lt"/>
                <a:cs typeface="NikoshBAN" panose="02000000000000000000" pitchFamily="2" charset="0"/>
              </a:rPr>
              <a:t>Koinpura</a:t>
            </a:r>
            <a:r>
              <a:rPr lang="en-US" sz="4800" dirty="0">
                <a:solidFill>
                  <a:srgbClr val="66FF66"/>
                </a:solidFill>
                <a:latin typeface="+mj-lt"/>
                <a:cs typeface="NikoshBAN" panose="02000000000000000000" pitchFamily="2" charset="0"/>
              </a:rPr>
              <a:t> High</a:t>
            </a:r>
          </a:p>
          <a:p>
            <a:r>
              <a:rPr lang="en-US" sz="4800" dirty="0" err="1">
                <a:solidFill>
                  <a:srgbClr val="66FF66"/>
                </a:solidFill>
                <a:latin typeface="+mj-lt"/>
                <a:cs typeface="NikoshBAN" panose="02000000000000000000" pitchFamily="2" charset="0"/>
              </a:rPr>
              <a:t>School,Anwara,Chattogram</a:t>
            </a:r>
            <a:r>
              <a:rPr lang="en-US" sz="4800" dirty="0">
                <a:solidFill>
                  <a:srgbClr val="66FF66"/>
                </a:solidFill>
                <a:latin typeface="+mj-lt"/>
                <a:cs typeface="NikoshBAN" panose="02000000000000000000" pitchFamily="2" charset="0"/>
              </a:rPr>
              <a:t>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680ED1-F8C2-460D-BAAE-473E45225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5638800" cy="606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CE0BCE-08F8-4ABB-90B7-81D401C00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71628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10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ertical Scroll 10"/>
          <p:cNvSpPr/>
          <p:nvPr/>
        </p:nvSpPr>
        <p:spPr>
          <a:xfrm>
            <a:off x="1219200" y="2667000"/>
            <a:ext cx="6781800" cy="38862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33600" y="3200400"/>
            <a:ext cx="47244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IN" sz="36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ষয়- তথ্য ও যোগাযোগ প্রযুক্তি</a:t>
            </a:r>
          </a:p>
          <a:p>
            <a:r>
              <a:rPr lang="bn-IN" sz="36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শ্রেণী-</a:t>
            </a:r>
            <a:r>
              <a:rPr lang="en-US" sz="36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  <a:endParaRPr lang="en-US" sz="3600" dirty="0"/>
          </a:p>
          <a:p>
            <a:r>
              <a:rPr lang="bn-IN" sz="36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অধ্যায়- দ্বিতীয়</a:t>
            </a:r>
          </a:p>
          <a:p>
            <a:r>
              <a:rPr lang="bn-IN" sz="36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সময়- ৩০ মিনিট</a:t>
            </a:r>
          </a:p>
          <a:p>
            <a:r>
              <a:rPr lang="bn-IN" sz="36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তারিখ-</a:t>
            </a:r>
          </a:p>
          <a:p>
            <a:endParaRPr lang="en-US" dirty="0"/>
          </a:p>
        </p:txBody>
      </p:sp>
      <p:sp>
        <p:nvSpPr>
          <p:cNvPr id="14" name="Down Ribbon 13"/>
          <p:cNvSpPr/>
          <p:nvPr/>
        </p:nvSpPr>
        <p:spPr>
          <a:xfrm>
            <a:off x="685800" y="228600"/>
            <a:ext cx="7391400" cy="2057400"/>
          </a:xfrm>
          <a:prstGeom prst="ribbon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95600" y="7620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solidFill>
                <a:srgbClr val="66FF66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09800" y="609600"/>
            <a:ext cx="4648200" cy="1981200"/>
          </a:xfrm>
          <a:prstGeom prst="flowChartPunchedTape">
            <a:avLst/>
          </a:prstGeom>
          <a:solidFill>
            <a:srgbClr val="7030A0"/>
          </a:solidFill>
          <a:ln w="73025"/>
          <a:effectLst>
            <a:outerShdw blurRad="50800" dist="50800" dir="5400000" algn="ctr" rotWithShape="0">
              <a:srgbClr val="C00000"/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00300" y="1097605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7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990600" y="3200400"/>
            <a:ext cx="7620000" cy="2590800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 w="952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733800"/>
            <a:ext cx="6553200" cy="1447800"/>
          </a:xfrm>
          <a:prstGeom prst="rect">
            <a:avLst/>
          </a:prstGeom>
          <a:solidFill>
            <a:srgbClr val="A30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39624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6858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B050"/>
                </a:solidFill>
              </a:rPr>
              <a:t>শিখন ফল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শিক্ষার্থীরা 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endParaRPr lang="en-US" sz="3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বলতে পারবে ।</a:t>
            </a:r>
          </a:p>
          <a:p>
            <a:pPr>
              <a:buFont typeface="Wingdings" pitchFamily="2" charset="2"/>
              <a:buChar char="§"/>
            </a:pPr>
            <a:r>
              <a:rPr lang="bn-IN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মনিটরের পাওয়ার অন </a:t>
            </a:r>
            <a:r>
              <a:rPr lang="en-US" sz="3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বলতে পারবে ।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524000" y="381000"/>
            <a:ext cx="5181600" cy="1371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981200"/>
            <a:ext cx="9144000" cy="48768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নাঃ</a:t>
            </a:r>
            <a:endParaRPr lang="en-US" sz="40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প্রিন্টারেরে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ক্যাবলটির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4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আচ্ছে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দেকতে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609600"/>
            <a:ext cx="6400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458200" cy="4419600"/>
          </a:xfrm>
          <a:prstGeom prst="rect">
            <a:avLst/>
          </a:prstGeom>
          <a:noFill/>
          <a:ln w="279400" cmpd="sng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ট্রাবলশুটিং-7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3622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b="1" u="sng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নাঃ</a:t>
            </a:r>
            <a:endParaRPr lang="en-US" sz="4000" b="1" u="sng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ডেটা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ক্যাবল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আটক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ভালোভাবে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Frame 3"/>
          <p:cNvSpPr/>
          <p:nvPr/>
        </p:nvSpPr>
        <p:spPr>
          <a:xfrm>
            <a:off x="1143000" y="609600"/>
            <a:ext cx="6400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458200" cy="4419600"/>
          </a:xfrm>
          <a:prstGeom prst="rect">
            <a:avLst/>
          </a:prstGeom>
          <a:noFill/>
          <a:ln w="279400" cmpd="sng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1389</TotalTime>
  <Words>317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Calibri</vt:lpstr>
      <vt:lpstr>Franklin Gothic Book</vt:lpstr>
      <vt:lpstr>Franklin Gothic Medium</vt:lpstr>
      <vt:lpstr>NikoshBAN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polash</dc:creator>
  <cp:lastModifiedBy>DOEL</cp:lastModifiedBy>
  <cp:revision>283</cp:revision>
  <dcterms:created xsi:type="dcterms:W3CDTF">2015-11-22T16:46:32Z</dcterms:created>
  <dcterms:modified xsi:type="dcterms:W3CDTF">2021-09-12T06:23:44Z</dcterms:modified>
</cp:coreProperties>
</file>