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7"/>
  </p:notesMasterIdLst>
  <p:sldIdLst>
    <p:sldId id="302" r:id="rId2"/>
    <p:sldId id="287" r:id="rId3"/>
    <p:sldId id="304" r:id="rId4"/>
    <p:sldId id="258" r:id="rId5"/>
    <p:sldId id="260" r:id="rId6"/>
    <p:sldId id="261" r:id="rId7"/>
    <p:sldId id="281" r:id="rId8"/>
    <p:sldId id="283" r:id="rId9"/>
    <p:sldId id="288" r:id="rId10"/>
    <p:sldId id="289" r:id="rId11"/>
    <p:sldId id="290" r:id="rId12"/>
    <p:sldId id="291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3632"/>
    <a:srgbClr val="CB2467"/>
    <a:srgbClr val="D42A77"/>
    <a:srgbClr val="8E1E34"/>
    <a:srgbClr val="E73C9A"/>
    <a:srgbClr val="0000CC"/>
    <a:srgbClr val="006600"/>
    <a:srgbClr val="33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47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0400A-35C3-4591-9638-E54544CDA20B}" type="datetimeFigureOut">
              <a:rPr lang="en-US" smtClean="0"/>
              <a:pPr/>
              <a:t>12-Sep-21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40065-4252-403C-8468-5C18E2DC2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8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ট্র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humayun0709@gmail.com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B028B-CE97-4EB9-9652-55403A2679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4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67F5-C665-4BF3-A2B1-96027706D6F7}" type="datetime1">
              <a:rPr lang="en-US" smtClean="0"/>
              <a:t>12-Sep-21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ফুয়েল পাম্প টাইমিং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83766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ABD3-C621-4A36-B9B3-707403F6DDDB}" type="datetime1">
              <a:rPr lang="en-US" smtClean="0"/>
              <a:t>12-Sep-21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ফুয়েল পাম্প টাইমিং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5824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2258DFA-28B4-4A15-BA11-6D4B8E1D04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78674" y="6240756"/>
            <a:ext cx="700261" cy="7263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67F460-9258-47F1-B0E8-DCBD1E8B60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6220008"/>
            <a:ext cx="675073" cy="7002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E30556-6A58-49CA-8E12-0ED195D874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96" y="22874"/>
            <a:ext cx="650785" cy="675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4110B0-28E1-4B66-8831-DE56481C83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98163" y="10278"/>
            <a:ext cx="675071" cy="7002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897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865352-E969-4EB4-B3B7-68B44EB084DA}" type="datetime1">
              <a:rPr lang="en-US" smtClean="0"/>
              <a:t>12-Sep-21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64897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bn-BD"/>
              <a:t>ফুয়েল পাম্প টাইমিং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6433574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B4D2AD2-EBCC-4698-9CF4-61CCCB47AACD}"/>
              </a:ext>
            </a:extLst>
          </p:cNvPr>
          <p:cNvSpPr/>
          <p:nvPr userDrawn="1"/>
        </p:nvSpPr>
        <p:spPr>
          <a:xfrm>
            <a:off x="0" y="0"/>
            <a:ext cx="12192000" cy="6920270"/>
          </a:xfrm>
          <a:prstGeom prst="frame">
            <a:avLst>
              <a:gd name="adj1" fmla="val 3238"/>
            </a:avLst>
          </a:prstGeom>
          <a:solidFill>
            <a:srgbClr val="AE3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9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9" r:id="rId2"/>
  </p:sldLayoutIdLst>
  <p:transition spd="slow">
    <p:cover dir="lu"/>
  </p:transition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cu.autism-uni.org/what-is-group-work-really-like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6.jpeg"/><Relationship Id="rId7" Type="http://schemas.openxmlformats.org/officeDocument/2006/relationships/hyperlink" Target="https://www.facebook.com/shofiuddintscm/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shofiuddintscm/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www.youtube.com/channel/UCrBcGBV0XSrKQOur0Kv5Mzw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hyperlink" Target="http://tscmeherpur.gov.bd/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://123.49.3.254/MembersArea/MembershipNoSearch.asp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3848100" y="457200"/>
            <a:ext cx="4495800" cy="1676400"/>
          </a:xfrm>
          <a:prstGeom prst="star16">
            <a:avLst>
              <a:gd name="adj" fmla="val 4022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362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4C57C-A5FC-400B-8D02-A0E0AA91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29C5-6E38-4794-B40A-801B1112D970}" type="datetime1">
              <a:rPr lang="en-US" smtClean="0"/>
              <a:t>12-Sep-21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78E72-2468-4102-A708-FF2E314F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B245A5-D72D-45D1-B63F-D778B7E60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ডিফারেন্সিয়াল ও রিয়ার অ্যাক্সেল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533400"/>
            <a:ext cx="4572000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টাইমিং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bn-IN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2F2D47-EBB6-4833-929E-61CE4041848B}"/>
              </a:ext>
            </a:extLst>
          </p:cNvPr>
          <p:cNvSpPr txBox="1"/>
          <p:nvPr/>
        </p:nvSpPr>
        <p:spPr>
          <a:xfrm>
            <a:off x="838200" y="2209800"/>
            <a:ext cx="4876800" cy="36317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ইনলাইন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টাইমিং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ডিপিএ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টাইমিং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স্পিল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টাইমিং</a:t>
            </a:r>
            <a:endParaRPr lang="bn-IN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C0C9D-E14D-4E4A-AEC7-4BF82EB12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2600"/>
            <a:ext cx="5029200" cy="4331602"/>
          </a:xfrm>
          <a:prstGeom prst="roundRect">
            <a:avLst>
              <a:gd name="adj" fmla="val 35185"/>
            </a:avLst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E56D86-4EE2-4B2A-8E99-895E27DA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F29F-D223-4B42-98D1-D1609A315C72}" type="datetime1">
              <a:rPr lang="en-US" smtClean="0"/>
              <a:t>12-Sep-21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CECC8-4508-4F7F-A3BC-3EBE35D0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ফুয়েল পাম্প টাইমিং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2338F-CBF0-447B-9B33-79D1A8A0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9645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533400"/>
            <a:ext cx="4572000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টাইমিং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bn-IN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2F2D47-EBB6-4833-929E-61CE4041848B}"/>
              </a:ext>
            </a:extLst>
          </p:cNvPr>
          <p:cNvSpPr txBox="1"/>
          <p:nvPr/>
        </p:nvSpPr>
        <p:spPr>
          <a:xfrm>
            <a:off x="533400" y="1600200"/>
            <a:ext cx="6019800" cy="45243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১নং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সিলিন্ডার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টিডিসি’র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ড্রাইভে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অ্যাডজাস্টিং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স্ক্রুর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অ্যাডজাস্ট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স্ক্রুর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আটকানো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কাপলিং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ফ্লাঞ্জের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৩০</a:t>
            </a:r>
            <a:r>
              <a:rPr lang="en-US" sz="3200" b="1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দাগের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যায়গায়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ইনজেক্টর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নির্মাতা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ফায়ারিং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অর্ডার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</a:t>
            </a:r>
            <a:endParaRPr lang="bn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4BT Cummins Discovery 5 × Basic Timing Advance Walkthrough (P7100 P Pump) ">
            <a:hlinkClick r:id="" action="ppaction://media"/>
            <a:extLst>
              <a:ext uri="{FF2B5EF4-FFF2-40B4-BE49-F238E27FC236}">
                <a16:creationId xmlns:a16="http://schemas.microsoft.com/office/drawing/2014/main" id="{426C3168-1910-4CB7-AC65-69F17599C9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3200" y="1676400"/>
            <a:ext cx="5080000" cy="4038600"/>
          </a:xfrm>
          <a:prstGeom prst="roundRect">
            <a:avLst>
              <a:gd name="adj" fmla="val 35628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9ACCBE-B3A4-48D4-A795-5C62C6F6A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9037-69A2-4EC5-9C0A-0DFE3B20CAF6}" type="datetime1">
              <a:rPr lang="en-US" smtClean="0"/>
              <a:t>12-Sep-21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792FB-AFCA-4981-8A0E-F3BC7969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ফুয়েল পাম্প টাইমিং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55B97-A1CE-4701-98FD-457926265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161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5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318B21F-9031-44BE-B289-1C80B7615113}"/>
              </a:ext>
            </a:extLst>
          </p:cNvPr>
          <p:cNvSpPr txBox="1">
            <a:spLocks/>
          </p:cNvSpPr>
          <p:nvPr/>
        </p:nvSpPr>
        <p:spPr>
          <a:xfrm>
            <a:off x="1981200" y="51054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ফুয়েল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টাইমিং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60DB9B24-F922-4D17-943C-92074EDCF81A}"/>
              </a:ext>
            </a:extLst>
          </p:cNvPr>
          <p:cNvSpPr/>
          <p:nvPr/>
        </p:nvSpPr>
        <p:spPr>
          <a:xfrm>
            <a:off x="4667250" y="609600"/>
            <a:ext cx="2857500" cy="914400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D08433-087B-4C1C-A7DA-DC1C385A77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239" t="27231" r="5760" b="18492"/>
          <a:stretch/>
        </p:blipFill>
        <p:spPr>
          <a:xfrm>
            <a:off x="3078480" y="1828800"/>
            <a:ext cx="6035040" cy="28956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B8D127-B569-49CF-8991-CF0C94495030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dcu.autism-uni.org/what-is-group-work-really-lik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851C5-C026-4279-9581-CDAD9447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EFC2-FAF0-4393-8626-5E42AADE166A}" type="datetime1">
              <a:rPr lang="en-US" smtClean="0"/>
              <a:t>12-Sep-21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D302BC-A7FE-494A-A7AB-13F95FC7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ফুয়েল পাম্প টাইমিং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192F32-3F7C-47AB-9C47-3AC46619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07569"/>
      </p:ext>
    </p:extLst>
  </p:cSld>
  <p:clrMapOvr>
    <a:masterClrMapping/>
  </p:clrMapOvr>
  <p:transition spd="slow"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838700" y="762000"/>
            <a:ext cx="2514600" cy="762000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EFB648-862B-48FB-887A-77CD036971D7}"/>
              </a:ext>
            </a:extLst>
          </p:cNvPr>
          <p:cNvSpPr/>
          <p:nvPr/>
        </p:nvSpPr>
        <p:spPr>
          <a:xfrm>
            <a:off x="2605087" y="1981200"/>
            <a:ext cx="6981825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টাইমিং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টাইমিং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স্পিল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টাইমিং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18B758-4CA8-4BDB-B82F-C2A3CE1B3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F705-9775-40B0-A327-B89FB0D4D7D4}" type="datetime1">
              <a:rPr lang="en-US" smtClean="0"/>
              <a:t>12-Sep-21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2F43B-76FA-4509-B91F-6BF58F77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ফুয়েল পাম্প টাইমিং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E4F98-997E-4C8F-9A9C-B50611FA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4686300" y="685800"/>
            <a:ext cx="2819400" cy="9144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7450" y="5029200"/>
            <a:ext cx="7277100" cy="6858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ইনলাইন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টাইমিং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1180A2-281B-4204-84D8-F8F5F7FC4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0200"/>
            <a:ext cx="3352800" cy="33528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FD19B-B28D-4575-BAAA-2C1CA80B2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F994-42DE-4C06-B043-F753D45A5DD2}" type="datetime1">
              <a:rPr lang="en-US" smtClean="0"/>
              <a:t>12-Sep-21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1219C-7004-49D5-A195-8428417F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ফুয়েল পাম্প টাইমিং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67E2E-2FCF-42A8-BA4A-1E62931F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6EC760-2843-4B4D-A800-B98038A6A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1"/>
            <a:ext cx="11277600" cy="5943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9655279-C33C-493E-8048-5FABDD4BE4C5}"/>
              </a:ext>
            </a:extLst>
          </p:cNvPr>
          <p:cNvGrpSpPr/>
          <p:nvPr/>
        </p:nvGrpSpPr>
        <p:grpSpPr>
          <a:xfrm>
            <a:off x="856896" y="624932"/>
            <a:ext cx="2913450" cy="2804068"/>
            <a:chOff x="6385357" y="447436"/>
            <a:chExt cx="5336950" cy="5336950"/>
          </a:xfrm>
        </p:grpSpPr>
        <p:sp>
          <p:nvSpPr>
            <p:cNvPr id="7" name="Star: 32 Points 6">
              <a:extLst>
                <a:ext uri="{FF2B5EF4-FFF2-40B4-BE49-F238E27FC236}">
                  <a16:creationId xmlns:a16="http://schemas.microsoft.com/office/drawing/2014/main" id="{8856942F-25A3-4EA8-96BC-4D3355D17E57}"/>
                </a:ext>
              </a:extLst>
            </p:cNvPr>
            <p:cNvSpPr/>
            <p:nvPr/>
          </p:nvSpPr>
          <p:spPr>
            <a:xfrm>
              <a:off x="6385357" y="447436"/>
              <a:ext cx="5336950" cy="5336950"/>
            </a:xfrm>
            <a:prstGeom prst="star32">
              <a:avLst>
                <a:gd name="adj" fmla="val 10853"/>
              </a:avLst>
            </a:prstGeom>
            <a:noFill/>
            <a:ln w="38100"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36317E-545D-4038-A695-1068047C3AE6}"/>
                </a:ext>
              </a:extLst>
            </p:cNvPr>
            <p:cNvSpPr/>
            <p:nvPr/>
          </p:nvSpPr>
          <p:spPr>
            <a:xfrm>
              <a:off x="8409255" y="2471334"/>
              <a:ext cx="1289154" cy="1289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13E6C640-5923-4E2C-BC15-758E9D097F6C}"/>
              </a:ext>
            </a:extLst>
          </p:cNvPr>
          <p:cNvSpPr/>
          <p:nvPr/>
        </p:nvSpPr>
        <p:spPr>
          <a:xfrm>
            <a:off x="2190199" y="2544726"/>
            <a:ext cx="234248" cy="306252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tx1"/>
              </a:gs>
              <a:gs pos="42000">
                <a:schemeClr val="tx1">
                  <a:lumMod val="65000"/>
                  <a:lumOff val="35000"/>
                </a:schemeClr>
              </a:gs>
              <a:gs pos="100000">
                <a:schemeClr val="accent2">
                  <a:lumMod val="75000"/>
                </a:schemeClr>
              </a:gs>
              <a:gs pos="77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B0C6E6A7-E40C-44FF-80B3-EFBB03BBEA31}"/>
              </a:ext>
            </a:extLst>
          </p:cNvPr>
          <p:cNvSpPr/>
          <p:nvPr/>
        </p:nvSpPr>
        <p:spPr>
          <a:xfrm>
            <a:off x="1868057" y="1546790"/>
            <a:ext cx="881572" cy="848472"/>
          </a:xfrm>
          <a:prstGeom prst="star32">
            <a:avLst>
              <a:gd name="adj" fmla="val 26863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2000">
                <a:srgbClr val="FFC000"/>
              </a:gs>
              <a:gs pos="68000">
                <a:schemeClr val="bg1">
                  <a:lumMod val="6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ED9E59-AFC3-4DD4-B2D4-7BC5B5C12593}"/>
              </a:ext>
            </a:extLst>
          </p:cNvPr>
          <p:cNvGrpSpPr/>
          <p:nvPr/>
        </p:nvGrpSpPr>
        <p:grpSpPr>
          <a:xfrm>
            <a:off x="4629897" y="624932"/>
            <a:ext cx="2913450" cy="2804068"/>
            <a:chOff x="6385357" y="447436"/>
            <a:chExt cx="5336950" cy="5336950"/>
          </a:xfrm>
        </p:grpSpPr>
        <p:sp>
          <p:nvSpPr>
            <p:cNvPr id="12" name="Star: 32 Points 11">
              <a:extLst>
                <a:ext uri="{FF2B5EF4-FFF2-40B4-BE49-F238E27FC236}">
                  <a16:creationId xmlns:a16="http://schemas.microsoft.com/office/drawing/2014/main" id="{155E78D8-2509-4E5B-860A-4751B0284ADD}"/>
                </a:ext>
              </a:extLst>
            </p:cNvPr>
            <p:cNvSpPr/>
            <p:nvPr/>
          </p:nvSpPr>
          <p:spPr>
            <a:xfrm>
              <a:off x="6385357" y="447436"/>
              <a:ext cx="5336950" cy="5336950"/>
            </a:xfrm>
            <a:prstGeom prst="star32">
              <a:avLst>
                <a:gd name="adj" fmla="val 10853"/>
              </a:avLst>
            </a:prstGeom>
            <a:noFill/>
            <a:ln w="38100"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48D434E-83C5-40C2-A1C4-241C47D7EE2D}"/>
                </a:ext>
              </a:extLst>
            </p:cNvPr>
            <p:cNvSpPr/>
            <p:nvPr/>
          </p:nvSpPr>
          <p:spPr>
            <a:xfrm>
              <a:off x="8409255" y="2471334"/>
              <a:ext cx="1289154" cy="1289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4E24CA8E-4ACE-4CCE-9591-D45A94D92578}"/>
              </a:ext>
            </a:extLst>
          </p:cNvPr>
          <p:cNvSpPr/>
          <p:nvPr/>
        </p:nvSpPr>
        <p:spPr>
          <a:xfrm>
            <a:off x="5963200" y="2544726"/>
            <a:ext cx="234248" cy="306252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tx1"/>
              </a:gs>
              <a:gs pos="42000">
                <a:schemeClr val="tx1">
                  <a:lumMod val="65000"/>
                  <a:lumOff val="35000"/>
                </a:schemeClr>
              </a:gs>
              <a:gs pos="100000">
                <a:schemeClr val="accent2">
                  <a:lumMod val="75000"/>
                </a:schemeClr>
              </a:gs>
              <a:gs pos="77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32 Points 14">
            <a:extLst>
              <a:ext uri="{FF2B5EF4-FFF2-40B4-BE49-F238E27FC236}">
                <a16:creationId xmlns:a16="http://schemas.microsoft.com/office/drawing/2014/main" id="{D749F683-3CA4-4E3B-BB01-606BC96221A0}"/>
              </a:ext>
            </a:extLst>
          </p:cNvPr>
          <p:cNvSpPr/>
          <p:nvPr/>
        </p:nvSpPr>
        <p:spPr>
          <a:xfrm>
            <a:off x="5641058" y="1546790"/>
            <a:ext cx="881572" cy="848472"/>
          </a:xfrm>
          <a:prstGeom prst="star32">
            <a:avLst>
              <a:gd name="adj" fmla="val 26863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2000">
                <a:srgbClr val="FFC000"/>
              </a:gs>
              <a:gs pos="68000">
                <a:schemeClr val="bg1">
                  <a:lumMod val="6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2AE172-C147-4C16-9C57-B6A3CA0FAFFB}"/>
              </a:ext>
            </a:extLst>
          </p:cNvPr>
          <p:cNvGrpSpPr/>
          <p:nvPr/>
        </p:nvGrpSpPr>
        <p:grpSpPr>
          <a:xfrm>
            <a:off x="9041476" y="624932"/>
            <a:ext cx="2913450" cy="2804068"/>
            <a:chOff x="6385357" y="447436"/>
            <a:chExt cx="5336950" cy="5336950"/>
          </a:xfrm>
        </p:grpSpPr>
        <p:sp>
          <p:nvSpPr>
            <p:cNvPr id="17" name="Star: 32 Points 16">
              <a:extLst>
                <a:ext uri="{FF2B5EF4-FFF2-40B4-BE49-F238E27FC236}">
                  <a16:creationId xmlns:a16="http://schemas.microsoft.com/office/drawing/2014/main" id="{BD3D5742-6C45-49CB-B588-356E9BC57F67}"/>
                </a:ext>
              </a:extLst>
            </p:cNvPr>
            <p:cNvSpPr/>
            <p:nvPr/>
          </p:nvSpPr>
          <p:spPr>
            <a:xfrm>
              <a:off x="6385357" y="447436"/>
              <a:ext cx="5336950" cy="5336950"/>
            </a:xfrm>
            <a:prstGeom prst="star32">
              <a:avLst>
                <a:gd name="adj" fmla="val 10853"/>
              </a:avLst>
            </a:prstGeom>
            <a:noFill/>
            <a:ln w="38100"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9DFF050-4737-4729-81F8-F2454C6B7766}"/>
                </a:ext>
              </a:extLst>
            </p:cNvPr>
            <p:cNvSpPr/>
            <p:nvPr/>
          </p:nvSpPr>
          <p:spPr>
            <a:xfrm>
              <a:off x="8409255" y="2471334"/>
              <a:ext cx="1289154" cy="1289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: Top Corners Rounded 18">
            <a:extLst>
              <a:ext uri="{FF2B5EF4-FFF2-40B4-BE49-F238E27FC236}">
                <a16:creationId xmlns:a16="http://schemas.microsoft.com/office/drawing/2014/main" id="{AADCCDC3-74CB-4BC7-B048-AB47680E06C9}"/>
              </a:ext>
            </a:extLst>
          </p:cNvPr>
          <p:cNvSpPr/>
          <p:nvPr/>
        </p:nvSpPr>
        <p:spPr>
          <a:xfrm>
            <a:off x="10374779" y="2544726"/>
            <a:ext cx="234248" cy="306252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tx1"/>
              </a:gs>
              <a:gs pos="42000">
                <a:schemeClr val="tx1">
                  <a:lumMod val="65000"/>
                  <a:lumOff val="35000"/>
                </a:schemeClr>
              </a:gs>
              <a:gs pos="100000">
                <a:schemeClr val="accent2">
                  <a:lumMod val="75000"/>
                </a:schemeClr>
              </a:gs>
              <a:gs pos="77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32 Points 19">
            <a:extLst>
              <a:ext uri="{FF2B5EF4-FFF2-40B4-BE49-F238E27FC236}">
                <a16:creationId xmlns:a16="http://schemas.microsoft.com/office/drawing/2014/main" id="{58AE103E-E2AD-45A3-9AF0-208730CD75ED}"/>
              </a:ext>
            </a:extLst>
          </p:cNvPr>
          <p:cNvSpPr/>
          <p:nvPr/>
        </p:nvSpPr>
        <p:spPr>
          <a:xfrm>
            <a:off x="10052637" y="1546790"/>
            <a:ext cx="881572" cy="848472"/>
          </a:xfrm>
          <a:prstGeom prst="star32">
            <a:avLst>
              <a:gd name="adj" fmla="val 26863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2000">
                <a:srgbClr val="FFC000"/>
              </a:gs>
              <a:gs pos="68000">
                <a:schemeClr val="bg1">
                  <a:lumMod val="6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2200" y="2514600"/>
            <a:ext cx="7467600" cy="37702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3900" b="1" dirty="0">
                <a:ln w="11430"/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ln w="11430"/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C5586A-3B99-423E-A753-3988164F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B6EE-5805-4677-91E4-6B41FB3E8087}" type="datetime1">
              <a:rPr lang="en-US" smtClean="0"/>
              <a:t>12-Sep-21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5772D-A047-4308-BF5D-BBC363EBD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ফুয়েল পাম্প টাইমিং</a:t>
            </a:r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328B1D74-C0F7-49F9-85EB-C52B21965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E685F07-D44D-4490-B1B3-351E41D59F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69"/>
          <a:stretch/>
        </p:blipFill>
        <p:spPr>
          <a:xfrm>
            <a:off x="457200" y="5756710"/>
            <a:ext cx="11277600" cy="1119238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9" presetClass="exit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00"/>
                            </p:stCondLst>
                            <p:childTnLst>
                              <p:par>
                                <p:cTn id="34" presetID="9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00"/>
                            </p:stCondLst>
                            <p:childTnLst>
                              <p:par>
                                <p:cTn id="42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00"/>
                            </p:stCondLst>
                            <p:childTnLst>
                              <p:par>
                                <p:cTn id="48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9" presetClass="exit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00"/>
                            </p:stCondLst>
                            <p:childTnLst>
                              <p:par>
                                <p:cTn id="62" presetID="9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00"/>
                            </p:stCondLst>
                            <p:childTnLst>
                              <p:par>
                                <p:cTn id="70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200"/>
                            </p:stCondLst>
                            <p:childTnLst>
                              <p:par>
                                <p:cTn id="76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700"/>
                            </p:stCondLst>
                            <p:childTnLst>
                              <p:par>
                                <p:cTn id="84" presetID="9" presetClass="exit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200"/>
                            </p:stCondLst>
                            <p:childTnLst>
                              <p:par>
                                <p:cTn id="90" presetID="9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  <p:bldP spid="14" grpId="0" animBg="1"/>
      <p:bldP spid="15" grpId="0" animBg="1"/>
      <p:bldP spid="15" grpId="1" animBg="1"/>
      <p:bldP spid="15" grpId="2" animBg="1"/>
      <p:bldP spid="19" grpId="0" animBg="1"/>
      <p:bldP spid="20" grpId="0" animBg="1"/>
      <p:bldP spid="20" grpId="1" animBg="1"/>
      <p:bldP spid="20" grpId="2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265">
            <a:extLst>
              <a:ext uri="{FF2B5EF4-FFF2-40B4-BE49-F238E27FC236}">
                <a16:creationId xmlns:a16="http://schemas.microsoft.com/office/drawing/2014/main" id="{F29375FB-B2FE-43BB-BABE-CBE53D75B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685800"/>
            <a:ext cx="10439400" cy="5486400"/>
          </a:xfrm>
          <a:prstGeom prst="roundRect">
            <a:avLst>
              <a:gd name="adj" fmla="val 43860"/>
            </a:avLst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3727A95-B85E-49CE-A056-1236D053A72F}"/>
              </a:ext>
            </a:extLst>
          </p:cNvPr>
          <p:cNvGrpSpPr/>
          <p:nvPr/>
        </p:nvGrpSpPr>
        <p:grpSpPr>
          <a:xfrm>
            <a:off x="834680" y="627096"/>
            <a:ext cx="5590820" cy="5655841"/>
            <a:chOff x="3156990" y="566530"/>
            <a:chExt cx="5837496" cy="580824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3D7E33B-0A4D-43BB-B6EC-0AE539E86F14}"/>
                </a:ext>
              </a:extLst>
            </p:cNvPr>
            <p:cNvGrpSpPr/>
            <p:nvPr/>
          </p:nvGrpSpPr>
          <p:grpSpPr>
            <a:xfrm>
              <a:off x="3233529" y="566530"/>
              <a:ext cx="5738646" cy="5769562"/>
              <a:chOff x="3233529" y="566530"/>
              <a:chExt cx="5738646" cy="5769562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750CE65A-7828-46FA-84B0-80EE75AE8A6D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29" name="Circle: Hollow 128">
                  <a:extLst>
                    <a:ext uri="{FF2B5EF4-FFF2-40B4-BE49-F238E27FC236}">
                      <a16:creationId xmlns:a16="http://schemas.microsoft.com/office/drawing/2014/main" id="{01507766-95E6-4876-8CE3-D2A301B32E99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9BE67708-2AB1-404B-BBD7-4D9EB06A4D2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31" name="Circle: Hollow 130">
                    <a:extLst>
                      <a:ext uri="{FF2B5EF4-FFF2-40B4-BE49-F238E27FC236}">
                        <a16:creationId xmlns:a16="http://schemas.microsoft.com/office/drawing/2014/main" id="{897A7293-DB45-4E1F-A52F-59BB65A596A9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2" name="Arc 131">
                    <a:extLst>
                      <a:ext uri="{FF2B5EF4-FFF2-40B4-BE49-F238E27FC236}">
                        <a16:creationId xmlns:a16="http://schemas.microsoft.com/office/drawing/2014/main" id="{C8FD325B-A918-42D9-AA57-41CBE6FEEB75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7056C82A-B850-4062-BF1E-795663B0A487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25" name="Circle: Hollow 124">
                  <a:extLst>
                    <a:ext uri="{FF2B5EF4-FFF2-40B4-BE49-F238E27FC236}">
                      <a16:creationId xmlns:a16="http://schemas.microsoft.com/office/drawing/2014/main" id="{F0D809C4-4197-4D0C-B2A3-545F13F46782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C0135EE7-5ADB-494C-92CF-914EBFDE653F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27" name="Circle: Hollow 126">
                    <a:extLst>
                      <a:ext uri="{FF2B5EF4-FFF2-40B4-BE49-F238E27FC236}">
                        <a16:creationId xmlns:a16="http://schemas.microsoft.com/office/drawing/2014/main" id="{76D9170C-17EB-4794-9623-9EA1984ABFB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8" name="Arc 127">
                    <a:extLst>
                      <a:ext uri="{FF2B5EF4-FFF2-40B4-BE49-F238E27FC236}">
                        <a16:creationId xmlns:a16="http://schemas.microsoft.com/office/drawing/2014/main" id="{E116C76A-A5F7-4687-90C7-758394AFD7DB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12C56697-D610-467F-B1AD-81110157A5F2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21" name="Circle: Hollow 120">
                  <a:extLst>
                    <a:ext uri="{FF2B5EF4-FFF2-40B4-BE49-F238E27FC236}">
                      <a16:creationId xmlns:a16="http://schemas.microsoft.com/office/drawing/2014/main" id="{9F12BBEC-4E31-40DC-830B-34346A625998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EB74999F-8CEB-4571-87C1-A216F4C7DD91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23" name="Circle: Hollow 122">
                    <a:extLst>
                      <a:ext uri="{FF2B5EF4-FFF2-40B4-BE49-F238E27FC236}">
                        <a16:creationId xmlns:a16="http://schemas.microsoft.com/office/drawing/2014/main" id="{9CDF1355-2779-4530-A4E0-9A2BA82AC6C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4" name="Arc 123">
                    <a:extLst>
                      <a:ext uri="{FF2B5EF4-FFF2-40B4-BE49-F238E27FC236}">
                        <a16:creationId xmlns:a16="http://schemas.microsoft.com/office/drawing/2014/main" id="{236B9314-89A2-40D9-A77E-99434A1059AF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8EF22417-650B-4C30-A6DF-626E2993BF86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17" name="Circle: Hollow 116">
                  <a:extLst>
                    <a:ext uri="{FF2B5EF4-FFF2-40B4-BE49-F238E27FC236}">
                      <a16:creationId xmlns:a16="http://schemas.microsoft.com/office/drawing/2014/main" id="{D7BC2F92-11E5-4C45-9A6C-D683A7672580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04E097EF-9A79-4022-871A-52C7C1220877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19" name="Circle: Hollow 118">
                    <a:extLst>
                      <a:ext uri="{FF2B5EF4-FFF2-40B4-BE49-F238E27FC236}">
                        <a16:creationId xmlns:a16="http://schemas.microsoft.com/office/drawing/2014/main" id="{2088DE97-2C53-49F3-9532-A54BAACA5191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Arc 119">
                    <a:extLst>
                      <a:ext uri="{FF2B5EF4-FFF2-40B4-BE49-F238E27FC236}">
                        <a16:creationId xmlns:a16="http://schemas.microsoft.com/office/drawing/2014/main" id="{02108CDC-20D0-4577-9222-A3CAF800ACF0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9A5B1C15-7264-4426-8C7C-3FB08F2700CF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13" name="Circle: Hollow 112">
                  <a:extLst>
                    <a:ext uri="{FF2B5EF4-FFF2-40B4-BE49-F238E27FC236}">
                      <a16:creationId xmlns:a16="http://schemas.microsoft.com/office/drawing/2014/main" id="{7BA4CC47-7B51-4E4B-AFAA-9FF644921D6A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34537676-ABB4-4FC6-972E-F7F03391C63A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15" name="Circle: Hollow 114">
                    <a:extLst>
                      <a:ext uri="{FF2B5EF4-FFF2-40B4-BE49-F238E27FC236}">
                        <a16:creationId xmlns:a16="http://schemas.microsoft.com/office/drawing/2014/main" id="{6A155473-DC52-4FE8-9604-6A90CD69F5FC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6" name="Arc 115">
                    <a:extLst>
                      <a:ext uri="{FF2B5EF4-FFF2-40B4-BE49-F238E27FC236}">
                        <a16:creationId xmlns:a16="http://schemas.microsoft.com/office/drawing/2014/main" id="{FFEE842F-E610-4F75-9EB3-54F54A07E06C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6542CDA-FB6F-43DE-A5B3-9DA17180B615}"/>
                </a:ext>
              </a:extLst>
            </p:cNvPr>
            <p:cNvGrpSpPr/>
            <p:nvPr/>
          </p:nvGrpSpPr>
          <p:grpSpPr>
            <a:xfrm rot="17069279">
              <a:off x="3195700" y="584939"/>
              <a:ext cx="5738646" cy="5769562"/>
              <a:chOff x="3233529" y="566530"/>
              <a:chExt cx="5738646" cy="5769562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9AF1A78E-0A26-4D7F-8796-A249354943B7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04" name="Circle: Hollow 103">
                  <a:extLst>
                    <a:ext uri="{FF2B5EF4-FFF2-40B4-BE49-F238E27FC236}">
                      <a16:creationId xmlns:a16="http://schemas.microsoft.com/office/drawing/2014/main" id="{9EB6E2EB-4221-49D5-A471-4A73EEA4E01B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AB4B1DA0-5AB9-4284-8066-3B652F44DEEC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06" name="Circle: Hollow 105">
                    <a:extLst>
                      <a:ext uri="{FF2B5EF4-FFF2-40B4-BE49-F238E27FC236}">
                        <a16:creationId xmlns:a16="http://schemas.microsoft.com/office/drawing/2014/main" id="{D3C901BA-C124-4409-9C06-CD5230065212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Arc 106">
                    <a:extLst>
                      <a:ext uri="{FF2B5EF4-FFF2-40B4-BE49-F238E27FC236}">
                        <a16:creationId xmlns:a16="http://schemas.microsoft.com/office/drawing/2014/main" id="{6C1F5BB6-DF49-488D-B4AF-B90E5951EE1D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E5757963-4DC0-4DF3-A727-7B8B563A0225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00" name="Circle: Hollow 99">
                  <a:extLst>
                    <a:ext uri="{FF2B5EF4-FFF2-40B4-BE49-F238E27FC236}">
                      <a16:creationId xmlns:a16="http://schemas.microsoft.com/office/drawing/2014/main" id="{02F63E8A-A18F-40CC-9A12-5C48211CA684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85FFB870-00F4-4715-9B0E-059B8F45DE44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02" name="Circle: Hollow 101">
                    <a:extLst>
                      <a:ext uri="{FF2B5EF4-FFF2-40B4-BE49-F238E27FC236}">
                        <a16:creationId xmlns:a16="http://schemas.microsoft.com/office/drawing/2014/main" id="{A23CB386-A33F-4A39-8DBF-4EE084A37B2D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Arc 102">
                    <a:extLst>
                      <a:ext uri="{FF2B5EF4-FFF2-40B4-BE49-F238E27FC236}">
                        <a16:creationId xmlns:a16="http://schemas.microsoft.com/office/drawing/2014/main" id="{9227D400-18C2-4454-B44C-45472BA0C55A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3C2DE51E-2810-458E-8068-72CDB6C86A5E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96" name="Circle: Hollow 95">
                  <a:extLst>
                    <a:ext uri="{FF2B5EF4-FFF2-40B4-BE49-F238E27FC236}">
                      <a16:creationId xmlns:a16="http://schemas.microsoft.com/office/drawing/2014/main" id="{BE60AD6C-D606-4E02-9673-6C50BA218A71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8E271DE7-3FC6-4D82-AE3C-C6CC1DB7E6CA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98" name="Circle: Hollow 97">
                    <a:extLst>
                      <a:ext uri="{FF2B5EF4-FFF2-40B4-BE49-F238E27FC236}">
                        <a16:creationId xmlns:a16="http://schemas.microsoft.com/office/drawing/2014/main" id="{8B66A58F-14A2-4976-886E-96F7BEB4F65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90D5DFFC-9153-406D-BCD4-28FA6709D10D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E4145681-6831-482C-A838-552C79570D18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92" name="Circle: Hollow 91">
                  <a:extLst>
                    <a:ext uri="{FF2B5EF4-FFF2-40B4-BE49-F238E27FC236}">
                      <a16:creationId xmlns:a16="http://schemas.microsoft.com/office/drawing/2014/main" id="{8EBE53C4-60F9-4FC8-A5A4-21E76CD1CE77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AA5B1753-0FB4-4961-AAEF-18E600C77218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94" name="Circle: Hollow 93">
                    <a:extLst>
                      <a:ext uri="{FF2B5EF4-FFF2-40B4-BE49-F238E27FC236}">
                        <a16:creationId xmlns:a16="http://schemas.microsoft.com/office/drawing/2014/main" id="{A11FCB8A-4EDB-4158-A38D-BC61E7A2F2C7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5" name="Arc 94">
                    <a:extLst>
                      <a:ext uri="{FF2B5EF4-FFF2-40B4-BE49-F238E27FC236}">
                        <a16:creationId xmlns:a16="http://schemas.microsoft.com/office/drawing/2014/main" id="{14B88113-06AD-45D5-8A7E-96709C69629F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BDDDC91A-AFE3-43C8-B973-0D8BB3B18AC4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88" name="Circle: Hollow 87">
                  <a:extLst>
                    <a:ext uri="{FF2B5EF4-FFF2-40B4-BE49-F238E27FC236}">
                      <a16:creationId xmlns:a16="http://schemas.microsoft.com/office/drawing/2014/main" id="{95292196-9F07-4F51-BB75-AD8107F3A54A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19D4E36D-1FB9-4572-BB62-47EFCCC69C26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90" name="Circle: Hollow 89">
                    <a:extLst>
                      <a:ext uri="{FF2B5EF4-FFF2-40B4-BE49-F238E27FC236}">
                        <a16:creationId xmlns:a16="http://schemas.microsoft.com/office/drawing/2014/main" id="{AE7FAA8D-56D9-4961-AD27-8701D147574B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" name="Arc 90">
                    <a:extLst>
                      <a:ext uri="{FF2B5EF4-FFF2-40B4-BE49-F238E27FC236}">
                        <a16:creationId xmlns:a16="http://schemas.microsoft.com/office/drawing/2014/main" id="{6375F2F8-E993-4B88-851C-7F303EBDF16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EB6E821-2736-431D-8BDB-DB16438A9B4C}"/>
                </a:ext>
              </a:extLst>
            </p:cNvPr>
            <p:cNvGrpSpPr/>
            <p:nvPr/>
          </p:nvGrpSpPr>
          <p:grpSpPr>
            <a:xfrm rot="12481378">
              <a:off x="3187614" y="605209"/>
              <a:ext cx="5738646" cy="5769562"/>
              <a:chOff x="3233529" y="566530"/>
              <a:chExt cx="5738646" cy="5769562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B01DACF6-6921-44B8-84E9-26B41721E9F8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79" name="Circle: Hollow 78">
                  <a:extLst>
                    <a:ext uri="{FF2B5EF4-FFF2-40B4-BE49-F238E27FC236}">
                      <a16:creationId xmlns:a16="http://schemas.microsoft.com/office/drawing/2014/main" id="{93570DD6-17FA-48C4-8654-E45F68554AB5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00E8769A-86DE-44E2-A46A-1F7B19E878E1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81" name="Circle: Hollow 80">
                    <a:extLst>
                      <a:ext uri="{FF2B5EF4-FFF2-40B4-BE49-F238E27FC236}">
                        <a16:creationId xmlns:a16="http://schemas.microsoft.com/office/drawing/2014/main" id="{E707BAB6-CCF7-4CA0-8AD4-A5E215FF2479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" name="Arc 81">
                    <a:extLst>
                      <a:ext uri="{FF2B5EF4-FFF2-40B4-BE49-F238E27FC236}">
                        <a16:creationId xmlns:a16="http://schemas.microsoft.com/office/drawing/2014/main" id="{C97FD49B-AADC-4B28-B99C-187FD624732C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AF209BED-3616-4BDB-ADD8-C18F54F9D057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75" name="Circle: Hollow 74">
                  <a:extLst>
                    <a:ext uri="{FF2B5EF4-FFF2-40B4-BE49-F238E27FC236}">
                      <a16:creationId xmlns:a16="http://schemas.microsoft.com/office/drawing/2014/main" id="{F947E423-28D8-4B98-820F-6651BC33CBF2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BEC6469E-75EF-4B1E-9A21-8C50F405EB1C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77" name="Circle: Hollow 76">
                    <a:extLst>
                      <a:ext uri="{FF2B5EF4-FFF2-40B4-BE49-F238E27FC236}">
                        <a16:creationId xmlns:a16="http://schemas.microsoft.com/office/drawing/2014/main" id="{D4A9C2F7-0D4E-4D6A-8D63-CEAF704BE422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8" name="Arc 77">
                    <a:extLst>
                      <a:ext uri="{FF2B5EF4-FFF2-40B4-BE49-F238E27FC236}">
                        <a16:creationId xmlns:a16="http://schemas.microsoft.com/office/drawing/2014/main" id="{4F10202E-5001-4884-AA8A-EA22656B0C5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A6356B93-6001-4BB6-9FBD-EDB1115D0F92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71" name="Circle: Hollow 70">
                  <a:extLst>
                    <a:ext uri="{FF2B5EF4-FFF2-40B4-BE49-F238E27FC236}">
                      <a16:creationId xmlns:a16="http://schemas.microsoft.com/office/drawing/2014/main" id="{CAAD0734-D565-45BD-BD5E-DFC025D0258D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C0777518-ABB9-40B7-A1A3-82B476A385AA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73" name="Circle: Hollow 72">
                    <a:extLst>
                      <a:ext uri="{FF2B5EF4-FFF2-40B4-BE49-F238E27FC236}">
                        <a16:creationId xmlns:a16="http://schemas.microsoft.com/office/drawing/2014/main" id="{C86D86F0-54C1-4EA3-B07E-3675DBCD9E6D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4" name="Arc 73">
                    <a:extLst>
                      <a:ext uri="{FF2B5EF4-FFF2-40B4-BE49-F238E27FC236}">
                        <a16:creationId xmlns:a16="http://schemas.microsoft.com/office/drawing/2014/main" id="{BDF2A057-C8A5-40CC-AB90-63BDEDA0E947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EA01AA45-F88E-4EF4-B9D9-552CD64EF519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67" name="Circle: Hollow 66">
                  <a:extLst>
                    <a:ext uri="{FF2B5EF4-FFF2-40B4-BE49-F238E27FC236}">
                      <a16:creationId xmlns:a16="http://schemas.microsoft.com/office/drawing/2014/main" id="{DB4B9E59-75BD-4E72-A9D4-8C3A46821D2E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0361B2D9-D186-4370-A5FA-F9EFAC6D378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69" name="Circle: Hollow 68">
                    <a:extLst>
                      <a:ext uri="{FF2B5EF4-FFF2-40B4-BE49-F238E27FC236}">
                        <a16:creationId xmlns:a16="http://schemas.microsoft.com/office/drawing/2014/main" id="{CE82F1D0-97B7-4C9E-8C83-BC503ED49A2B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Arc 69">
                    <a:extLst>
                      <a:ext uri="{FF2B5EF4-FFF2-40B4-BE49-F238E27FC236}">
                        <a16:creationId xmlns:a16="http://schemas.microsoft.com/office/drawing/2014/main" id="{005F0915-89E3-44F0-A6DF-E48E7A7A1385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CC78278-456B-41B8-810F-6AAE63E0349D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63" name="Circle: Hollow 62">
                  <a:extLst>
                    <a:ext uri="{FF2B5EF4-FFF2-40B4-BE49-F238E27FC236}">
                      <a16:creationId xmlns:a16="http://schemas.microsoft.com/office/drawing/2014/main" id="{0B9F285C-E398-4550-80DF-40D2F63FF364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910F26BD-4BF7-4460-98C0-048E021C2C75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65" name="Circle: Hollow 64">
                    <a:extLst>
                      <a:ext uri="{FF2B5EF4-FFF2-40B4-BE49-F238E27FC236}">
                        <a16:creationId xmlns:a16="http://schemas.microsoft.com/office/drawing/2014/main" id="{24A0E741-7A46-4A63-86E4-26E304EFE67B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Arc 65">
                    <a:extLst>
                      <a:ext uri="{FF2B5EF4-FFF2-40B4-BE49-F238E27FC236}">
                        <a16:creationId xmlns:a16="http://schemas.microsoft.com/office/drawing/2014/main" id="{170F3DF1-CFFC-4561-ABA4-13B21DE7AC22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AD25D6F-10BB-4073-BD8F-8082BEF28999}"/>
                </a:ext>
              </a:extLst>
            </p:cNvPr>
            <p:cNvGrpSpPr/>
            <p:nvPr/>
          </p:nvGrpSpPr>
          <p:grpSpPr>
            <a:xfrm rot="7827668">
              <a:off x="3172448" y="588838"/>
              <a:ext cx="5738646" cy="5769562"/>
              <a:chOff x="3233529" y="566530"/>
              <a:chExt cx="5738646" cy="5769562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2811A5C-34D8-4C81-BD4A-DF7359FF9E64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54" name="Circle: Hollow 53">
                  <a:extLst>
                    <a:ext uri="{FF2B5EF4-FFF2-40B4-BE49-F238E27FC236}">
                      <a16:creationId xmlns:a16="http://schemas.microsoft.com/office/drawing/2014/main" id="{E5AE1D48-C3CA-440C-B1AD-36D8CBC74282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C0763008-3F4D-4F53-80FB-E7233BEA1A7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56" name="Circle: Hollow 55">
                    <a:extLst>
                      <a:ext uri="{FF2B5EF4-FFF2-40B4-BE49-F238E27FC236}">
                        <a16:creationId xmlns:a16="http://schemas.microsoft.com/office/drawing/2014/main" id="{7C8BE9D4-5517-48C6-82BB-DD8AEEFDA6E8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Arc 56">
                    <a:extLst>
                      <a:ext uri="{FF2B5EF4-FFF2-40B4-BE49-F238E27FC236}">
                        <a16:creationId xmlns:a16="http://schemas.microsoft.com/office/drawing/2014/main" id="{3D07A4D2-9BC2-4D95-853E-0EB638B211C8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020F486-1FB5-4B6B-A5A6-59E10082FC41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50" name="Circle: Hollow 49">
                  <a:extLst>
                    <a:ext uri="{FF2B5EF4-FFF2-40B4-BE49-F238E27FC236}">
                      <a16:creationId xmlns:a16="http://schemas.microsoft.com/office/drawing/2014/main" id="{D51DA06D-03BB-40E6-9B47-99127AF8F1A7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ED1F3DEF-CCA0-49F9-A50F-872C4476ED37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52" name="Circle: Hollow 51">
                    <a:extLst>
                      <a:ext uri="{FF2B5EF4-FFF2-40B4-BE49-F238E27FC236}">
                        <a16:creationId xmlns:a16="http://schemas.microsoft.com/office/drawing/2014/main" id="{B70ECAAE-A9F6-4126-9E33-3D7F51EEF365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" name="Arc 52">
                    <a:extLst>
                      <a:ext uri="{FF2B5EF4-FFF2-40B4-BE49-F238E27FC236}">
                        <a16:creationId xmlns:a16="http://schemas.microsoft.com/office/drawing/2014/main" id="{5A271F9D-242F-4337-919F-24CEACED82B3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485D015-DC09-4369-9B25-C5F754550C43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46" name="Circle: Hollow 45">
                  <a:extLst>
                    <a:ext uri="{FF2B5EF4-FFF2-40B4-BE49-F238E27FC236}">
                      <a16:creationId xmlns:a16="http://schemas.microsoft.com/office/drawing/2014/main" id="{6A914582-ADC0-4ECC-8B5F-F43860F80B5B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50CF245C-355C-4579-AB5E-302AF9898EDF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48" name="Circle: Hollow 47">
                    <a:extLst>
                      <a:ext uri="{FF2B5EF4-FFF2-40B4-BE49-F238E27FC236}">
                        <a16:creationId xmlns:a16="http://schemas.microsoft.com/office/drawing/2014/main" id="{0D32E00B-F456-4447-8CD5-7D589A97A259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" name="Arc 48">
                    <a:extLst>
                      <a:ext uri="{FF2B5EF4-FFF2-40B4-BE49-F238E27FC236}">
                        <a16:creationId xmlns:a16="http://schemas.microsoft.com/office/drawing/2014/main" id="{C8D868EC-0CE5-47D8-8DDC-AF7C2B154B9A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6B1E8491-B793-4C2B-85CD-207524CC125E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42" name="Circle: Hollow 41">
                  <a:extLst>
                    <a:ext uri="{FF2B5EF4-FFF2-40B4-BE49-F238E27FC236}">
                      <a16:creationId xmlns:a16="http://schemas.microsoft.com/office/drawing/2014/main" id="{3B93B07F-C552-4E88-BEF1-212E30D9939A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C964D3EF-2343-4F18-9735-B1C0073F8F04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44" name="Circle: Hollow 43">
                    <a:extLst>
                      <a:ext uri="{FF2B5EF4-FFF2-40B4-BE49-F238E27FC236}">
                        <a16:creationId xmlns:a16="http://schemas.microsoft.com/office/drawing/2014/main" id="{3C205BF3-A3EE-4271-BE13-835542DD0B85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" name="Arc 44">
                    <a:extLst>
                      <a:ext uri="{FF2B5EF4-FFF2-40B4-BE49-F238E27FC236}">
                        <a16:creationId xmlns:a16="http://schemas.microsoft.com/office/drawing/2014/main" id="{818E15ED-8DF3-486B-81C7-EDDB037DB356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A4777D6-454C-4079-B545-6FBBD776E972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38" name="Circle: Hollow 37">
                  <a:extLst>
                    <a:ext uri="{FF2B5EF4-FFF2-40B4-BE49-F238E27FC236}">
                      <a16:creationId xmlns:a16="http://schemas.microsoft.com/office/drawing/2014/main" id="{945D2802-C31A-4208-888D-1E070D1DCB8F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F6570F33-E45A-451A-B5A2-E6D71634EFB7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40" name="Circle: Hollow 39">
                    <a:extLst>
                      <a:ext uri="{FF2B5EF4-FFF2-40B4-BE49-F238E27FC236}">
                        <a16:creationId xmlns:a16="http://schemas.microsoft.com/office/drawing/2014/main" id="{4E3D9F7F-DA24-4A03-AFDD-A0B152AB0D73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Arc 40">
                    <a:extLst>
                      <a:ext uri="{FF2B5EF4-FFF2-40B4-BE49-F238E27FC236}">
                        <a16:creationId xmlns:a16="http://schemas.microsoft.com/office/drawing/2014/main" id="{E3DEB6A0-96B5-4A05-8E5D-F1E37C1C848C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9D1CDA-6E4A-49FB-B237-84A8D9014148}"/>
                </a:ext>
              </a:extLst>
            </p:cNvPr>
            <p:cNvGrpSpPr/>
            <p:nvPr/>
          </p:nvGrpSpPr>
          <p:grpSpPr>
            <a:xfrm rot="2922498">
              <a:off x="3240382" y="597354"/>
              <a:ext cx="5738646" cy="5769562"/>
              <a:chOff x="3233529" y="566530"/>
              <a:chExt cx="5738646" cy="576956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0523B2C-0393-4C97-BA01-E57D93EABE2C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9" name="Circle: Hollow 28">
                  <a:extLst>
                    <a:ext uri="{FF2B5EF4-FFF2-40B4-BE49-F238E27FC236}">
                      <a16:creationId xmlns:a16="http://schemas.microsoft.com/office/drawing/2014/main" id="{8E289B47-F3F7-46C4-A475-AB3502A2CEAA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3D322B9A-6A4E-42E1-B777-ADD43AB17CF9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31" name="Circle: Hollow 30">
                    <a:extLst>
                      <a:ext uri="{FF2B5EF4-FFF2-40B4-BE49-F238E27FC236}">
                        <a16:creationId xmlns:a16="http://schemas.microsoft.com/office/drawing/2014/main" id="{36C0D1D6-280D-40AC-8F5C-DF3300651342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" name="Arc 31">
                    <a:extLst>
                      <a:ext uri="{FF2B5EF4-FFF2-40B4-BE49-F238E27FC236}">
                        <a16:creationId xmlns:a16="http://schemas.microsoft.com/office/drawing/2014/main" id="{75BFB5B0-6605-4C0C-B367-2C25EF9C5B1B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0D52953-A021-42C2-A297-5F8E4E62C18B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5" name="Circle: Hollow 24">
                  <a:extLst>
                    <a:ext uri="{FF2B5EF4-FFF2-40B4-BE49-F238E27FC236}">
                      <a16:creationId xmlns:a16="http://schemas.microsoft.com/office/drawing/2014/main" id="{5BD3C39C-4C59-4656-B789-DA2583394F63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A87A1670-8251-4455-89EB-D2855829D4A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7" name="Circle: Hollow 26">
                    <a:extLst>
                      <a:ext uri="{FF2B5EF4-FFF2-40B4-BE49-F238E27FC236}">
                        <a16:creationId xmlns:a16="http://schemas.microsoft.com/office/drawing/2014/main" id="{15DA1A7E-4199-4C1F-A1D6-B32312C4D842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Arc 27">
                    <a:extLst>
                      <a:ext uri="{FF2B5EF4-FFF2-40B4-BE49-F238E27FC236}">
                        <a16:creationId xmlns:a16="http://schemas.microsoft.com/office/drawing/2014/main" id="{16A62612-A175-4C32-9476-67A933A6B251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8CBDBE8-5258-4381-BFE7-EB0741D4B431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21" name="Circle: Hollow 20">
                  <a:extLst>
                    <a:ext uri="{FF2B5EF4-FFF2-40B4-BE49-F238E27FC236}">
                      <a16:creationId xmlns:a16="http://schemas.microsoft.com/office/drawing/2014/main" id="{4CCB5E24-79A9-4DCF-8099-7F012A0B4488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DBF78093-13DF-431C-8CB1-30816F315B2D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23" name="Circle: Hollow 22">
                    <a:extLst>
                      <a:ext uri="{FF2B5EF4-FFF2-40B4-BE49-F238E27FC236}">
                        <a16:creationId xmlns:a16="http://schemas.microsoft.com/office/drawing/2014/main" id="{00C1A1BC-9844-46BB-9830-47F6F4E97C91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" name="Arc 23">
                    <a:extLst>
                      <a:ext uri="{FF2B5EF4-FFF2-40B4-BE49-F238E27FC236}">
                        <a16:creationId xmlns:a16="http://schemas.microsoft.com/office/drawing/2014/main" id="{6A69D337-DB30-489E-9230-38F9663AD2EC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95A4B52-A48E-4B46-B5A1-EAC015BB9ACE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7" name="Circle: Hollow 16">
                  <a:extLst>
                    <a:ext uri="{FF2B5EF4-FFF2-40B4-BE49-F238E27FC236}">
                      <a16:creationId xmlns:a16="http://schemas.microsoft.com/office/drawing/2014/main" id="{64888C5F-207E-46D2-9845-F4B880843A36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850E73B-3804-44DF-8A52-D3FC37F0EDB0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9" name="Circle: Hollow 18">
                    <a:extLst>
                      <a:ext uri="{FF2B5EF4-FFF2-40B4-BE49-F238E27FC236}">
                        <a16:creationId xmlns:a16="http://schemas.microsoft.com/office/drawing/2014/main" id="{730AC1CD-BB4B-4E20-8310-F79B3754AF2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Arc 19">
                    <a:extLst>
                      <a:ext uri="{FF2B5EF4-FFF2-40B4-BE49-F238E27FC236}">
                        <a16:creationId xmlns:a16="http://schemas.microsoft.com/office/drawing/2014/main" id="{B13F25D2-CAC7-4CD0-AB25-D173B768F597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64155BD-AF72-467A-B0B7-5BA57E02038F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</p:grpSpPr>
            <p:sp>
              <p:nvSpPr>
                <p:cNvPr id="13" name="Circle: Hollow 12">
                  <a:extLst>
                    <a:ext uri="{FF2B5EF4-FFF2-40B4-BE49-F238E27FC236}">
                      <a16:creationId xmlns:a16="http://schemas.microsoft.com/office/drawing/2014/main" id="{31594FA0-0A4C-4B00-872C-8A221EBCA0E8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C62A98CF-62C7-4F28-9521-51D2868066E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</p:grpSpPr>
              <p:sp>
                <p:nvSpPr>
                  <p:cNvPr id="15" name="Circle: Hollow 14">
                    <a:extLst>
                      <a:ext uri="{FF2B5EF4-FFF2-40B4-BE49-F238E27FC236}">
                        <a16:creationId xmlns:a16="http://schemas.microsoft.com/office/drawing/2014/main" id="{FD181CB0-9830-48CC-8ECB-D03CCECC7888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Arc 15">
                    <a:extLst>
                      <a:ext uri="{FF2B5EF4-FFF2-40B4-BE49-F238E27FC236}">
                        <a16:creationId xmlns:a16="http://schemas.microsoft.com/office/drawing/2014/main" id="{090355C7-C4A5-4974-8789-CB639984F5D6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97BEA5D-A089-4A37-B7A0-A2631BF654A4}"/>
              </a:ext>
            </a:extLst>
          </p:cNvPr>
          <p:cNvGrpSpPr/>
          <p:nvPr/>
        </p:nvGrpSpPr>
        <p:grpSpPr>
          <a:xfrm rot="1187526">
            <a:off x="795942" y="627096"/>
            <a:ext cx="5590820" cy="5655841"/>
            <a:chOff x="3156990" y="566530"/>
            <a:chExt cx="5837496" cy="5808241"/>
          </a:xfrm>
          <a:noFill/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DCE97956-2F9B-4A36-996B-FAF9A3012DA1}"/>
                </a:ext>
              </a:extLst>
            </p:cNvPr>
            <p:cNvGrpSpPr/>
            <p:nvPr/>
          </p:nvGrpSpPr>
          <p:grpSpPr>
            <a:xfrm>
              <a:off x="3233529" y="566530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53417491-3E6A-4430-BCA4-7C1905E93780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60" name="Circle: Hollow 259">
                  <a:extLst>
                    <a:ext uri="{FF2B5EF4-FFF2-40B4-BE49-F238E27FC236}">
                      <a16:creationId xmlns:a16="http://schemas.microsoft.com/office/drawing/2014/main" id="{89DFB4FE-7940-482A-8A3C-7E717E188D58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3A6D4792-DC68-40A3-8CA0-0A154F67A96A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62" name="Circle: Hollow 261">
                    <a:extLst>
                      <a:ext uri="{FF2B5EF4-FFF2-40B4-BE49-F238E27FC236}">
                        <a16:creationId xmlns:a16="http://schemas.microsoft.com/office/drawing/2014/main" id="{99B5AD7D-B7D3-467B-8284-F27FDE8DCE07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3" name="Arc 262">
                    <a:extLst>
                      <a:ext uri="{FF2B5EF4-FFF2-40B4-BE49-F238E27FC236}">
                        <a16:creationId xmlns:a16="http://schemas.microsoft.com/office/drawing/2014/main" id="{DBD5825B-7A60-4509-9753-327236D55E2D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0F6E1B2F-8F71-4516-BF9B-64EAA8E748E5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56" name="Circle: Hollow 255">
                  <a:extLst>
                    <a:ext uri="{FF2B5EF4-FFF2-40B4-BE49-F238E27FC236}">
                      <a16:creationId xmlns:a16="http://schemas.microsoft.com/office/drawing/2014/main" id="{224561FD-658D-43F9-8A2A-F8244C18756B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57" name="Group 256">
                  <a:extLst>
                    <a:ext uri="{FF2B5EF4-FFF2-40B4-BE49-F238E27FC236}">
                      <a16:creationId xmlns:a16="http://schemas.microsoft.com/office/drawing/2014/main" id="{F56B7E5C-0320-446A-BC9B-784E2A274B4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58" name="Circle: Hollow 257">
                    <a:extLst>
                      <a:ext uri="{FF2B5EF4-FFF2-40B4-BE49-F238E27FC236}">
                        <a16:creationId xmlns:a16="http://schemas.microsoft.com/office/drawing/2014/main" id="{AE4CA7FC-4CB9-4CC4-8D11-B06DF86E63B2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9" name="Arc 258">
                    <a:extLst>
                      <a:ext uri="{FF2B5EF4-FFF2-40B4-BE49-F238E27FC236}">
                        <a16:creationId xmlns:a16="http://schemas.microsoft.com/office/drawing/2014/main" id="{A01DEAAB-0540-47B8-9BA2-51F5476A0AD5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F5C62F2C-AE0F-4DB4-A92E-F51FA30521C8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52" name="Circle: Hollow 251">
                  <a:extLst>
                    <a:ext uri="{FF2B5EF4-FFF2-40B4-BE49-F238E27FC236}">
                      <a16:creationId xmlns:a16="http://schemas.microsoft.com/office/drawing/2014/main" id="{F34002F7-5155-43E3-AC29-CEC5F64FBE24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B8D61631-CE8C-43C3-AAF2-CDD027D5F10A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54" name="Circle: Hollow 253">
                    <a:extLst>
                      <a:ext uri="{FF2B5EF4-FFF2-40B4-BE49-F238E27FC236}">
                        <a16:creationId xmlns:a16="http://schemas.microsoft.com/office/drawing/2014/main" id="{01A3AF29-60E4-457B-8458-3BC400DA8AF1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5" name="Arc 254">
                    <a:extLst>
                      <a:ext uri="{FF2B5EF4-FFF2-40B4-BE49-F238E27FC236}">
                        <a16:creationId xmlns:a16="http://schemas.microsoft.com/office/drawing/2014/main" id="{C32E359F-AD83-4D76-B7D3-BD5E2DB1EFF3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580E751E-4CFF-4420-AFFF-BE7D53CAFC3C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48" name="Circle: Hollow 247">
                  <a:extLst>
                    <a:ext uri="{FF2B5EF4-FFF2-40B4-BE49-F238E27FC236}">
                      <a16:creationId xmlns:a16="http://schemas.microsoft.com/office/drawing/2014/main" id="{3F2389C1-2F7E-4153-A024-4A1F4639143F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49" name="Group 248">
                  <a:extLst>
                    <a:ext uri="{FF2B5EF4-FFF2-40B4-BE49-F238E27FC236}">
                      <a16:creationId xmlns:a16="http://schemas.microsoft.com/office/drawing/2014/main" id="{BCAF9566-DFA6-4031-9CC2-0B26973A1E0D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50" name="Circle: Hollow 249">
                    <a:extLst>
                      <a:ext uri="{FF2B5EF4-FFF2-40B4-BE49-F238E27FC236}">
                        <a16:creationId xmlns:a16="http://schemas.microsoft.com/office/drawing/2014/main" id="{0E16DD47-8660-41B9-B67E-DB712722DC46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1" name="Arc 250">
                    <a:extLst>
                      <a:ext uri="{FF2B5EF4-FFF2-40B4-BE49-F238E27FC236}">
                        <a16:creationId xmlns:a16="http://schemas.microsoft.com/office/drawing/2014/main" id="{D6725987-25BA-498F-A1CB-309ED7D3F2C7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7258A3A4-BEFA-41C1-A68D-93E9F9433A2D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44" name="Circle: Hollow 243">
                  <a:extLst>
                    <a:ext uri="{FF2B5EF4-FFF2-40B4-BE49-F238E27FC236}">
                      <a16:creationId xmlns:a16="http://schemas.microsoft.com/office/drawing/2014/main" id="{D9920887-70DA-47E8-B6B2-78CBD8D10E17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91A0534B-0FCB-4AB9-8F46-3A2EA44A8198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46" name="Circle: Hollow 245">
                    <a:extLst>
                      <a:ext uri="{FF2B5EF4-FFF2-40B4-BE49-F238E27FC236}">
                        <a16:creationId xmlns:a16="http://schemas.microsoft.com/office/drawing/2014/main" id="{86ECEA7A-8BC1-42A1-9D3E-FACA57F0F2DE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7" name="Arc 246">
                    <a:extLst>
                      <a:ext uri="{FF2B5EF4-FFF2-40B4-BE49-F238E27FC236}">
                        <a16:creationId xmlns:a16="http://schemas.microsoft.com/office/drawing/2014/main" id="{9E775883-27CC-4DBF-9919-5922100B27C0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0D1B3338-B0F1-4A83-BBEC-76915F515252}"/>
                </a:ext>
              </a:extLst>
            </p:cNvPr>
            <p:cNvGrpSpPr/>
            <p:nvPr/>
          </p:nvGrpSpPr>
          <p:grpSpPr>
            <a:xfrm rot="17069279">
              <a:off x="3195700" y="584939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DF2E7F45-7B31-4279-88C0-DB68765EE863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35" name="Circle: Hollow 234">
                  <a:extLst>
                    <a:ext uri="{FF2B5EF4-FFF2-40B4-BE49-F238E27FC236}">
                      <a16:creationId xmlns:a16="http://schemas.microsoft.com/office/drawing/2014/main" id="{371C1436-B9BC-47E6-B776-DB46D0E1ABD9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E2352D64-95C2-4F1B-A1E5-0C6716A898C5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37" name="Circle: Hollow 236">
                    <a:extLst>
                      <a:ext uri="{FF2B5EF4-FFF2-40B4-BE49-F238E27FC236}">
                        <a16:creationId xmlns:a16="http://schemas.microsoft.com/office/drawing/2014/main" id="{5DC47F38-E574-4997-A668-9D7B2597A7A5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8" name="Arc 237">
                    <a:extLst>
                      <a:ext uri="{FF2B5EF4-FFF2-40B4-BE49-F238E27FC236}">
                        <a16:creationId xmlns:a16="http://schemas.microsoft.com/office/drawing/2014/main" id="{B62952EF-812B-4186-8CE8-A02B43324F66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B8E05336-723F-4F11-8D08-BFBAA3CF6873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31" name="Circle: Hollow 230">
                  <a:extLst>
                    <a:ext uri="{FF2B5EF4-FFF2-40B4-BE49-F238E27FC236}">
                      <a16:creationId xmlns:a16="http://schemas.microsoft.com/office/drawing/2014/main" id="{3B722DCD-EFD0-4219-80B9-ABF5593C0DCA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ACDF2E0D-8277-45DD-9534-EE8BAEC92F1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33" name="Circle: Hollow 232">
                    <a:extLst>
                      <a:ext uri="{FF2B5EF4-FFF2-40B4-BE49-F238E27FC236}">
                        <a16:creationId xmlns:a16="http://schemas.microsoft.com/office/drawing/2014/main" id="{3EAF82E3-B0A3-488B-87D3-4AE4A3442D4D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4" name="Arc 233">
                    <a:extLst>
                      <a:ext uri="{FF2B5EF4-FFF2-40B4-BE49-F238E27FC236}">
                        <a16:creationId xmlns:a16="http://schemas.microsoft.com/office/drawing/2014/main" id="{F94C5BA8-DA56-409A-B941-F0D9E05AD62B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176F6783-22D1-4410-AEDC-CD11F74B3327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27" name="Circle: Hollow 226">
                  <a:extLst>
                    <a:ext uri="{FF2B5EF4-FFF2-40B4-BE49-F238E27FC236}">
                      <a16:creationId xmlns:a16="http://schemas.microsoft.com/office/drawing/2014/main" id="{9D724894-B011-4277-BAB0-F65658D3E810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28" name="Group 227">
                  <a:extLst>
                    <a:ext uri="{FF2B5EF4-FFF2-40B4-BE49-F238E27FC236}">
                      <a16:creationId xmlns:a16="http://schemas.microsoft.com/office/drawing/2014/main" id="{996E5156-BC44-422A-ABFF-04715DF54708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29" name="Circle: Hollow 228">
                    <a:extLst>
                      <a:ext uri="{FF2B5EF4-FFF2-40B4-BE49-F238E27FC236}">
                        <a16:creationId xmlns:a16="http://schemas.microsoft.com/office/drawing/2014/main" id="{8A90EFB1-2DC3-44D2-BE30-0C88B11A03C3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Arc 229">
                    <a:extLst>
                      <a:ext uri="{FF2B5EF4-FFF2-40B4-BE49-F238E27FC236}">
                        <a16:creationId xmlns:a16="http://schemas.microsoft.com/office/drawing/2014/main" id="{0D9E3ACC-0BD4-4383-BB8D-B45AC2EAD5C0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74D167A8-55ED-4AD7-8F30-DDA60B8013AD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23" name="Circle: Hollow 222">
                  <a:extLst>
                    <a:ext uri="{FF2B5EF4-FFF2-40B4-BE49-F238E27FC236}">
                      <a16:creationId xmlns:a16="http://schemas.microsoft.com/office/drawing/2014/main" id="{E7D3AFBF-DD00-4986-AC80-D7FDB2B934AB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308E810A-78FA-476E-9FA3-FE5D3FEB3A56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25" name="Circle: Hollow 224">
                    <a:extLst>
                      <a:ext uri="{FF2B5EF4-FFF2-40B4-BE49-F238E27FC236}">
                        <a16:creationId xmlns:a16="http://schemas.microsoft.com/office/drawing/2014/main" id="{3A6CACDD-3A0D-405A-8A72-970BEA21709B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6" name="Arc 225">
                    <a:extLst>
                      <a:ext uri="{FF2B5EF4-FFF2-40B4-BE49-F238E27FC236}">
                        <a16:creationId xmlns:a16="http://schemas.microsoft.com/office/drawing/2014/main" id="{C14B3506-83F8-4EC7-BBEE-675DBC999085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FB54B2C1-E762-478E-8E82-A0E5DCC1E300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19" name="Circle: Hollow 218">
                  <a:extLst>
                    <a:ext uri="{FF2B5EF4-FFF2-40B4-BE49-F238E27FC236}">
                      <a16:creationId xmlns:a16="http://schemas.microsoft.com/office/drawing/2014/main" id="{AFE0B034-98E0-48CA-89FA-5B400416F869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02DE5FC2-87C0-40BA-BF9E-FA036A07B6F2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21" name="Circle: Hollow 220">
                    <a:extLst>
                      <a:ext uri="{FF2B5EF4-FFF2-40B4-BE49-F238E27FC236}">
                        <a16:creationId xmlns:a16="http://schemas.microsoft.com/office/drawing/2014/main" id="{F09D4520-D716-4067-AA4B-99D4788196E7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2" name="Arc 221">
                    <a:extLst>
                      <a:ext uri="{FF2B5EF4-FFF2-40B4-BE49-F238E27FC236}">
                        <a16:creationId xmlns:a16="http://schemas.microsoft.com/office/drawing/2014/main" id="{0041DE68-5C19-4132-9BBD-CE935C18B7AB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85BB380-60A1-4FBA-A79D-792F7F82721E}"/>
                </a:ext>
              </a:extLst>
            </p:cNvPr>
            <p:cNvGrpSpPr/>
            <p:nvPr/>
          </p:nvGrpSpPr>
          <p:grpSpPr>
            <a:xfrm rot="12481378">
              <a:off x="3187614" y="605209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1A37AE0B-660D-46A2-AE9E-156593A362CB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10" name="Circle: Hollow 209">
                  <a:extLst>
                    <a:ext uri="{FF2B5EF4-FFF2-40B4-BE49-F238E27FC236}">
                      <a16:creationId xmlns:a16="http://schemas.microsoft.com/office/drawing/2014/main" id="{8E366454-19D0-4831-9C7B-E7E2EE6BD7BF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11" name="Group 210">
                  <a:extLst>
                    <a:ext uri="{FF2B5EF4-FFF2-40B4-BE49-F238E27FC236}">
                      <a16:creationId xmlns:a16="http://schemas.microsoft.com/office/drawing/2014/main" id="{DBBB324D-613F-40BE-950F-5175EA178C8B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12" name="Circle: Hollow 211">
                    <a:extLst>
                      <a:ext uri="{FF2B5EF4-FFF2-40B4-BE49-F238E27FC236}">
                        <a16:creationId xmlns:a16="http://schemas.microsoft.com/office/drawing/2014/main" id="{6D66FC6E-6DEA-4502-B33E-C955D807E411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3" name="Arc 212">
                    <a:extLst>
                      <a:ext uri="{FF2B5EF4-FFF2-40B4-BE49-F238E27FC236}">
                        <a16:creationId xmlns:a16="http://schemas.microsoft.com/office/drawing/2014/main" id="{FA6CD1BB-01EE-4D84-87CE-761A3C965634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FB78FA27-2856-4B01-8EA8-313E71E6B0CD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06" name="Circle: Hollow 205">
                  <a:extLst>
                    <a:ext uri="{FF2B5EF4-FFF2-40B4-BE49-F238E27FC236}">
                      <a16:creationId xmlns:a16="http://schemas.microsoft.com/office/drawing/2014/main" id="{08C3A103-4195-45DB-83D7-F94FEF1D40F1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07" name="Group 206">
                  <a:extLst>
                    <a:ext uri="{FF2B5EF4-FFF2-40B4-BE49-F238E27FC236}">
                      <a16:creationId xmlns:a16="http://schemas.microsoft.com/office/drawing/2014/main" id="{09048CD6-0F85-4181-B817-7C5DDEA87990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08" name="Circle: Hollow 207">
                    <a:extLst>
                      <a:ext uri="{FF2B5EF4-FFF2-40B4-BE49-F238E27FC236}">
                        <a16:creationId xmlns:a16="http://schemas.microsoft.com/office/drawing/2014/main" id="{D6335326-982F-44EC-948F-A2B1D8A2F20E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9" name="Arc 208">
                    <a:extLst>
                      <a:ext uri="{FF2B5EF4-FFF2-40B4-BE49-F238E27FC236}">
                        <a16:creationId xmlns:a16="http://schemas.microsoft.com/office/drawing/2014/main" id="{C4A12167-308A-427B-A47D-73F6173CB8E5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2E03881B-05F4-4304-8433-DBAD92D80411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02" name="Circle: Hollow 201">
                  <a:extLst>
                    <a:ext uri="{FF2B5EF4-FFF2-40B4-BE49-F238E27FC236}">
                      <a16:creationId xmlns:a16="http://schemas.microsoft.com/office/drawing/2014/main" id="{6FD76D4D-2F49-45E3-9029-BBD893F6C716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EBF772FF-B1A2-4127-A73F-2AA8EE9E258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04" name="Circle: Hollow 203">
                    <a:extLst>
                      <a:ext uri="{FF2B5EF4-FFF2-40B4-BE49-F238E27FC236}">
                        <a16:creationId xmlns:a16="http://schemas.microsoft.com/office/drawing/2014/main" id="{22E1E8E2-9A03-481E-802B-B20C48557D6C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5" name="Arc 204">
                    <a:extLst>
                      <a:ext uri="{FF2B5EF4-FFF2-40B4-BE49-F238E27FC236}">
                        <a16:creationId xmlns:a16="http://schemas.microsoft.com/office/drawing/2014/main" id="{BC1D8EF7-B957-49CF-99A7-29520A987D33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A3144FB4-97DC-4047-85CE-F4CF086BF7BB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98" name="Circle: Hollow 197">
                  <a:extLst>
                    <a:ext uri="{FF2B5EF4-FFF2-40B4-BE49-F238E27FC236}">
                      <a16:creationId xmlns:a16="http://schemas.microsoft.com/office/drawing/2014/main" id="{EDEF2866-B170-44CA-8F50-6CBEA521EFF0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id="{4DAC402B-CFB9-4266-B53D-9F59C1C6F306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00" name="Circle: Hollow 199">
                    <a:extLst>
                      <a:ext uri="{FF2B5EF4-FFF2-40B4-BE49-F238E27FC236}">
                        <a16:creationId xmlns:a16="http://schemas.microsoft.com/office/drawing/2014/main" id="{DB93EF3F-9839-4E81-A318-CF5506E63BAA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1" name="Arc 200">
                    <a:extLst>
                      <a:ext uri="{FF2B5EF4-FFF2-40B4-BE49-F238E27FC236}">
                        <a16:creationId xmlns:a16="http://schemas.microsoft.com/office/drawing/2014/main" id="{6C0FEC80-88EB-4D5E-A477-6874EDF08160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898366B-2B14-481F-BDD6-E7454CF82C33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94" name="Circle: Hollow 193">
                  <a:extLst>
                    <a:ext uri="{FF2B5EF4-FFF2-40B4-BE49-F238E27FC236}">
                      <a16:creationId xmlns:a16="http://schemas.microsoft.com/office/drawing/2014/main" id="{17434D96-BEAF-42D2-A5C6-24C18BBD4CD8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747AFE6B-C8BF-4D5B-9429-67C973E17CAD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96" name="Circle: Hollow 195">
                    <a:extLst>
                      <a:ext uri="{FF2B5EF4-FFF2-40B4-BE49-F238E27FC236}">
                        <a16:creationId xmlns:a16="http://schemas.microsoft.com/office/drawing/2014/main" id="{EBCA598C-1F47-4D5F-AAF6-8813859EECA3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7" name="Arc 196">
                    <a:extLst>
                      <a:ext uri="{FF2B5EF4-FFF2-40B4-BE49-F238E27FC236}">
                        <a16:creationId xmlns:a16="http://schemas.microsoft.com/office/drawing/2014/main" id="{44AF2D99-08D2-4828-8AA9-2C3B9C7BD1AD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EBC597B4-41F4-4B4F-B861-6E067E2D30A6}"/>
                </a:ext>
              </a:extLst>
            </p:cNvPr>
            <p:cNvGrpSpPr/>
            <p:nvPr/>
          </p:nvGrpSpPr>
          <p:grpSpPr>
            <a:xfrm rot="7827668">
              <a:off x="3172448" y="588838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E890FACA-A6E1-44E2-BD14-1FC3278B0BA3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85" name="Circle: Hollow 184">
                  <a:extLst>
                    <a:ext uri="{FF2B5EF4-FFF2-40B4-BE49-F238E27FC236}">
                      <a16:creationId xmlns:a16="http://schemas.microsoft.com/office/drawing/2014/main" id="{00637EA6-2524-4847-8512-45151E383E2A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35FFBECF-E17C-4716-A364-E916D0E5C8BB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87" name="Circle: Hollow 186">
                    <a:extLst>
                      <a:ext uri="{FF2B5EF4-FFF2-40B4-BE49-F238E27FC236}">
                        <a16:creationId xmlns:a16="http://schemas.microsoft.com/office/drawing/2014/main" id="{7AED5C2A-3B99-43CB-BD5D-169FEBFA2A8B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8" name="Arc 187">
                    <a:extLst>
                      <a:ext uri="{FF2B5EF4-FFF2-40B4-BE49-F238E27FC236}">
                        <a16:creationId xmlns:a16="http://schemas.microsoft.com/office/drawing/2014/main" id="{55774A72-47F5-4D28-A9F0-4C64495675AD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C1130B37-A059-4851-BBF0-B4654B6AE807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81" name="Circle: Hollow 180">
                  <a:extLst>
                    <a:ext uri="{FF2B5EF4-FFF2-40B4-BE49-F238E27FC236}">
                      <a16:creationId xmlns:a16="http://schemas.microsoft.com/office/drawing/2014/main" id="{F9AD7263-D416-4EF4-B37C-88C7DD7028B6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3C5E0D70-5B8A-4A1F-92A3-1BF0FF1E5BD3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83" name="Circle: Hollow 182">
                    <a:extLst>
                      <a:ext uri="{FF2B5EF4-FFF2-40B4-BE49-F238E27FC236}">
                        <a16:creationId xmlns:a16="http://schemas.microsoft.com/office/drawing/2014/main" id="{CA30B346-731D-4B7D-8359-0779D3AC3306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Arc 183">
                    <a:extLst>
                      <a:ext uri="{FF2B5EF4-FFF2-40B4-BE49-F238E27FC236}">
                        <a16:creationId xmlns:a16="http://schemas.microsoft.com/office/drawing/2014/main" id="{FD92A84D-3730-48B9-8B1F-481AD2218F75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31D08533-0ADA-4B94-8951-A73937E8D9A1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77" name="Circle: Hollow 176">
                  <a:extLst>
                    <a:ext uri="{FF2B5EF4-FFF2-40B4-BE49-F238E27FC236}">
                      <a16:creationId xmlns:a16="http://schemas.microsoft.com/office/drawing/2014/main" id="{9D1601E0-0134-40A3-86BF-664843641785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EA07DC22-0367-4CF7-A651-F0FADE1E3C7D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79" name="Circle: Hollow 178">
                    <a:extLst>
                      <a:ext uri="{FF2B5EF4-FFF2-40B4-BE49-F238E27FC236}">
                        <a16:creationId xmlns:a16="http://schemas.microsoft.com/office/drawing/2014/main" id="{447A75E6-A100-4481-92DA-9C9287C51E54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0" name="Arc 179">
                    <a:extLst>
                      <a:ext uri="{FF2B5EF4-FFF2-40B4-BE49-F238E27FC236}">
                        <a16:creationId xmlns:a16="http://schemas.microsoft.com/office/drawing/2014/main" id="{AB19D1E0-C2E3-434B-8941-A1D6EF147EE4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B4112FC6-45E4-4F7E-82EC-62B78ED20E84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73" name="Circle: Hollow 172">
                  <a:extLst>
                    <a:ext uri="{FF2B5EF4-FFF2-40B4-BE49-F238E27FC236}">
                      <a16:creationId xmlns:a16="http://schemas.microsoft.com/office/drawing/2014/main" id="{E2757494-81B5-4D87-B8BA-518F079B902A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D1E0D024-FB38-4394-AA85-55CC600D3B62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75" name="Circle: Hollow 174">
                    <a:extLst>
                      <a:ext uri="{FF2B5EF4-FFF2-40B4-BE49-F238E27FC236}">
                        <a16:creationId xmlns:a16="http://schemas.microsoft.com/office/drawing/2014/main" id="{E18ECF31-E621-444E-85DD-2A65A92EA90B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6" name="Arc 175">
                    <a:extLst>
                      <a:ext uri="{FF2B5EF4-FFF2-40B4-BE49-F238E27FC236}">
                        <a16:creationId xmlns:a16="http://schemas.microsoft.com/office/drawing/2014/main" id="{484A54B2-1D65-49A5-ACD8-80C9B57CA27D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50CB5511-C656-4E42-9402-D359ECF31EFB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69" name="Circle: Hollow 168">
                  <a:extLst>
                    <a:ext uri="{FF2B5EF4-FFF2-40B4-BE49-F238E27FC236}">
                      <a16:creationId xmlns:a16="http://schemas.microsoft.com/office/drawing/2014/main" id="{F04A8B27-F38D-480C-876B-E335CAE73FA4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6AEED0A1-15D6-4BE8-BDE9-BB7CBF441568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71" name="Circle: Hollow 170">
                    <a:extLst>
                      <a:ext uri="{FF2B5EF4-FFF2-40B4-BE49-F238E27FC236}">
                        <a16:creationId xmlns:a16="http://schemas.microsoft.com/office/drawing/2014/main" id="{71981F7F-FBC3-4879-A28A-0870A1EAA359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2" name="Arc 171">
                    <a:extLst>
                      <a:ext uri="{FF2B5EF4-FFF2-40B4-BE49-F238E27FC236}">
                        <a16:creationId xmlns:a16="http://schemas.microsoft.com/office/drawing/2014/main" id="{2A714DF5-489F-4DC4-AB58-79211395E006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FE5BC57-81AE-4915-B4A8-189AFD73ED53}"/>
                </a:ext>
              </a:extLst>
            </p:cNvPr>
            <p:cNvGrpSpPr/>
            <p:nvPr/>
          </p:nvGrpSpPr>
          <p:grpSpPr>
            <a:xfrm rot="2922498">
              <a:off x="3240382" y="597354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EA85C45D-EAEA-44E0-9596-6245806231EA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60" name="Circle: Hollow 159">
                  <a:extLst>
                    <a:ext uri="{FF2B5EF4-FFF2-40B4-BE49-F238E27FC236}">
                      <a16:creationId xmlns:a16="http://schemas.microsoft.com/office/drawing/2014/main" id="{04591A8C-7857-49FA-9E71-BF4BCFC5F4F0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8C4D5EAA-8AC9-401B-A21F-57DCD0014E24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62" name="Circle: Hollow 161">
                    <a:extLst>
                      <a:ext uri="{FF2B5EF4-FFF2-40B4-BE49-F238E27FC236}">
                        <a16:creationId xmlns:a16="http://schemas.microsoft.com/office/drawing/2014/main" id="{7034E933-D317-40F1-A2EE-6A0804CAC9AC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Arc 162">
                    <a:extLst>
                      <a:ext uri="{FF2B5EF4-FFF2-40B4-BE49-F238E27FC236}">
                        <a16:creationId xmlns:a16="http://schemas.microsoft.com/office/drawing/2014/main" id="{7964BE7D-AB3F-4E77-AAC4-827095B76686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27DAC1A0-1299-4CC0-AFA1-9ED62920A6A9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56" name="Circle: Hollow 155">
                  <a:extLst>
                    <a:ext uri="{FF2B5EF4-FFF2-40B4-BE49-F238E27FC236}">
                      <a16:creationId xmlns:a16="http://schemas.microsoft.com/office/drawing/2014/main" id="{0774B7FA-6F9A-4EA8-9C34-73AC3DFB6ADC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0BFF7507-DEA8-4BA5-A183-4275C91F9DA8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58" name="Circle: Hollow 157">
                    <a:extLst>
                      <a:ext uri="{FF2B5EF4-FFF2-40B4-BE49-F238E27FC236}">
                        <a16:creationId xmlns:a16="http://schemas.microsoft.com/office/drawing/2014/main" id="{CEDBB4F1-C63D-4D2F-B9B1-39B764F105F2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9" name="Arc 158">
                    <a:extLst>
                      <a:ext uri="{FF2B5EF4-FFF2-40B4-BE49-F238E27FC236}">
                        <a16:creationId xmlns:a16="http://schemas.microsoft.com/office/drawing/2014/main" id="{33FA8487-ABA7-41E1-B112-B10043C536FA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2979DCF5-2EF1-4ECC-ACDC-A17676F34BBB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52" name="Circle: Hollow 151">
                  <a:extLst>
                    <a:ext uri="{FF2B5EF4-FFF2-40B4-BE49-F238E27FC236}">
                      <a16:creationId xmlns:a16="http://schemas.microsoft.com/office/drawing/2014/main" id="{E72AEEDF-D705-461F-A8F8-39E25C2FC3D4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62FC8B62-71F0-4799-AD89-D065902853F8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54" name="Circle: Hollow 153">
                    <a:extLst>
                      <a:ext uri="{FF2B5EF4-FFF2-40B4-BE49-F238E27FC236}">
                        <a16:creationId xmlns:a16="http://schemas.microsoft.com/office/drawing/2014/main" id="{BE4DCDFE-E824-459E-A27B-83A71118C963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5" name="Arc 154">
                    <a:extLst>
                      <a:ext uri="{FF2B5EF4-FFF2-40B4-BE49-F238E27FC236}">
                        <a16:creationId xmlns:a16="http://schemas.microsoft.com/office/drawing/2014/main" id="{8877EBA5-7028-4D7A-8CDB-CCD9A3638868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099A815A-6A0E-4C9D-AE29-73A7596821D6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48" name="Circle: Hollow 147">
                  <a:extLst>
                    <a:ext uri="{FF2B5EF4-FFF2-40B4-BE49-F238E27FC236}">
                      <a16:creationId xmlns:a16="http://schemas.microsoft.com/office/drawing/2014/main" id="{79023367-66E5-42AF-9F9D-092037304404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C9D3B432-1761-472E-A7D0-518AD11AA3DB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50" name="Circle: Hollow 149">
                    <a:extLst>
                      <a:ext uri="{FF2B5EF4-FFF2-40B4-BE49-F238E27FC236}">
                        <a16:creationId xmlns:a16="http://schemas.microsoft.com/office/drawing/2014/main" id="{0DE785FE-A42A-4120-8A70-AB131327882C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1" name="Arc 150">
                    <a:extLst>
                      <a:ext uri="{FF2B5EF4-FFF2-40B4-BE49-F238E27FC236}">
                        <a16:creationId xmlns:a16="http://schemas.microsoft.com/office/drawing/2014/main" id="{8BC6B221-759C-4090-A738-E1B910369F34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B3BACE79-FA0F-47BD-97DE-9FE581A5DFD6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44" name="Circle: Hollow 143">
                  <a:extLst>
                    <a:ext uri="{FF2B5EF4-FFF2-40B4-BE49-F238E27FC236}">
                      <a16:creationId xmlns:a16="http://schemas.microsoft.com/office/drawing/2014/main" id="{B8B52D8D-9867-4237-8FEC-AD43D0F88466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D7AA2EB6-1802-4B3B-A068-04A85C3F9F6A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46" name="Circle: Hollow 145">
                    <a:extLst>
                      <a:ext uri="{FF2B5EF4-FFF2-40B4-BE49-F238E27FC236}">
                        <a16:creationId xmlns:a16="http://schemas.microsoft.com/office/drawing/2014/main" id="{F1F22D22-D01B-4432-BF20-AB39BA9444A1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7" name="Arc 146">
                    <a:extLst>
                      <a:ext uri="{FF2B5EF4-FFF2-40B4-BE49-F238E27FC236}">
                        <a16:creationId xmlns:a16="http://schemas.microsoft.com/office/drawing/2014/main" id="{DEFA88D3-2D0E-49F8-8D55-5324DE02D36A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264" name="Oval 263">
            <a:extLst>
              <a:ext uri="{FF2B5EF4-FFF2-40B4-BE49-F238E27FC236}">
                <a16:creationId xmlns:a16="http://schemas.microsoft.com/office/drawing/2014/main" id="{018D69E0-D425-49EB-9AAA-668DD7B15777}"/>
              </a:ext>
            </a:extLst>
          </p:cNvPr>
          <p:cNvSpPr/>
          <p:nvPr/>
        </p:nvSpPr>
        <p:spPr>
          <a:xfrm>
            <a:off x="2585978" y="2478596"/>
            <a:ext cx="1920715" cy="195284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BBE3C59C-C8EE-48B4-8504-A230BC03A7E5}"/>
              </a:ext>
            </a:extLst>
          </p:cNvPr>
          <p:cNvSpPr/>
          <p:nvPr/>
        </p:nvSpPr>
        <p:spPr>
          <a:xfrm>
            <a:off x="6553200" y="1676400"/>
            <a:ext cx="46482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5" name="Date Placeholder 264">
            <a:extLst>
              <a:ext uri="{FF2B5EF4-FFF2-40B4-BE49-F238E27FC236}">
                <a16:creationId xmlns:a16="http://schemas.microsoft.com/office/drawing/2014/main" id="{22896840-838A-42A8-8B97-CE2E289A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5823-B0B9-4FA0-9C26-4BEE6A46996D}" type="datetime1">
              <a:rPr lang="en-US" smtClean="0"/>
              <a:t>12-Sep-21</a:t>
            </a:fld>
            <a:endParaRPr lang="en-US"/>
          </a:p>
        </p:txBody>
      </p:sp>
      <p:sp>
        <p:nvSpPr>
          <p:cNvPr id="267" name="Footer Placeholder 266">
            <a:extLst>
              <a:ext uri="{FF2B5EF4-FFF2-40B4-BE49-F238E27FC236}">
                <a16:creationId xmlns:a16="http://schemas.microsoft.com/office/drawing/2014/main" id="{5AD1699D-35DF-415A-AD78-F4ED6C4E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ফুয়েল পাম্প টাইমিং</a:t>
            </a:r>
            <a:endParaRPr lang="en-US"/>
          </a:p>
        </p:txBody>
      </p:sp>
      <p:sp>
        <p:nvSpPr>
          <p:cNvPr id="268" name="Slide Number Placeholder 267">
            <a:extLst>
              <a:ext uri="{FF2B5EF4-FFF2-40B4-BE49-F238E27FC236}">
                <a16:creationId xmlns:a16="http://schemas.microsoft.com/office/drawing/2014/main" id="{BD41973E-59C0-4E49-BECE-AC06233A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70" name="Picture 269">
            <a:extLst>
              <a:ext uri="{FF2B5EF4-FFF2-40B4-BE49-F238E27FC236}">
                <a16:creationId xmlns:a16="http://schemas.microsoft.com/office/drawing/2014/main" id="{FEE8DDB0-78B9-4ACC-A920-2018B0E4B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23" y="-48160"/>
            <a:ext cx="2433096" cy="2247235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8A45CA42-1684-462D-895C-F4A960CD2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04" b="89674" l="9677" r="935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34" y="3899116"/>
            <a:ext cx="3057954" cy="3210961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33F57D9B-E085-4D82-AB89-50526E7AE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04" b="89674" l="9677" r="935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8780" y="3879107"/>
            <a:ext cx="3157327" cy="3210961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DE343958-D4C8-400D-888C-227512E32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9899" y="13968"/>
            <a:ext cx="2604050" cy="224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4273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925671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66285" y="5225018"/>
            <a:ext cx="3913644" cy="786776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টাইমিং</a:t>
            </a:r>
            <a:endParaRPr lang="en-US" sz="3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2.6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92239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4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shofiuddintsc@gmail.com</a:t>
                </a:r>
              </a:p>
              <a:p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01619346487</a:t>
                </a:r>
              </a:p>
              <a:p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5DBA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</a:t>
                </a:r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005DBA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</a:t>
                </a:r>
                <a:endParaRPr lang="en-US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5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7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6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A88C37E-7604-4769-985F-A337946602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5" y="1101346"/>
            <a:ext cx="1633403" cy="2289724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61DF497-A4F4-43E1-8BA6-76D8A0E4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E5E5-001E-4021-B499-86E5C859C546}" type="datetime1">
              <a:rPr lang="en-US" smtClean="0"/>
              <a:t>12-Sep-21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72D681CF-0EAE-4BC2-BAEE-23282B0F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ডিফারেন্সিয়াল ও রিয়ার অ্যাক্সেল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151C86C-EE4B-4C6F-9029-37BB5F179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EE2C4E-F48F-49F8-A864-9734C06D95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97" y="817490"/>
            <a:ext cx="1311205" cy="540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4267200" y="304800"/>
            <a:ext cx="3962400" cy="77787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pic>
        <p:nvPicPr>
          <p:cNvPr id="5121" name="Picture 1" descr="G:\Zahurul Islam\Image\p-3488-p-2953-25L-Tank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40" b="82184" l="15122" r="86341"/>
                    </a14:imgEffect>
                  </a14:imgLayer>
                </a14:imgProps>
              </a:ext>
            </a:extLst>
          </a:blip>
          <a:srcRect l="16074" t="22353" r="13043" b="18041"/>
          <a:stretch/>
        </p:blipFill>
        <p:spPr bwMode="auto">
          <a:xfrm>
            <a:off x="491111" y="1775970"/>
            <a:ext cx="1444243" cy="1030835"/>
          </a:xfrm>
          <a:prstGeom prst="rect">
            <a:avLst/>
          </a:prstGeom>
          <a:noFill/>
        </p:spPr>
      </p:pic>
      <p:pic>
        <p:nvPicPr>
          <p:cNvPr id="5122" name="Picture 2" descr="G:\Zahurul Islam\Image\nspfilhous-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6338" y="1379538"/>
            <a:ext cx="1303337" cy="1303337"/>
          </a:xfrm>
          <a:prstGeom prst="rect">
            <a:avLst/>
          </a:prstGeom>
          <a:noFill/>
        </p:spPr>
      </p:pic>
      <p:pic>
        <p:nvPicPr>
          <p:cNvPr id="5123" name="Picture 3" descr="G:\Zahurul Islam\Image\injector.png"/>
          <p:cNvPicPr>
            <a:picLocks noChangeAspect="1" noChangeArrowheads="1"/>
          </p:cNvPicPr>
          <p:nvPr/>
        </p:nvPicPr>
        <p:blipFill>
          <a:blip r:embed="rId5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56" b="94915" l="0" r="9968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1547812" cy="1440484"/>
          </a:xfrm>
          <a:prstGeom prst="rect">
            <a:avLst/>
          </a:prstGeom>
          <a:noFill/>
        </p:spPr>
      </p:pic>
      <p:pic>
        <p:nvPicPr>
          <p:cNvPr id="6" name="Picture 2" descr="G:\Zahurul Islam\Image\nspfilhous-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447800"/>
            <a:ext cx="1235075" cy="1235075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6019800" y="18288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:\Zahurul Islam\Image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96" b="100000" l="0" r="89804">
                        <a14:foregroundMark x1="17647" y1="82828" x2="3529" y2="9596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17706" y="4755548"/>
            <a:ext cx="1621132" cy="1258762"/>
          </a:xfrm>
          <a:prstGeom prst="rect">
            <a:avLst/>
          </a:prstGeom>
          <a:noFill/>
        </p:spPr>
      </p:pic>
      <p:sp>
        <p:nvSpPr>
          <p:cNvPr id="18" name="Curved Left Arrow 17"/>
          <p:cNvSpPr/>
          <p:nvPr/>
        </p:nvSpPr>
        <p:spPr>
          <a:xfrm>
            <a:off x="10515600" y="2438400"/>
            <a:ext cx="914400" cy="2895600"/>
          </a:xfrm>
          <a:prstGeom prst="curvedLeftArrow">
            <a:avLst>
              <a:gd name="adj1" fmla="val 27139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505200" y="1828800"/>
            <a:ext cx="990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828800" y="17526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1524000" y="1447800"/>
            <a:ext cx="381000" cy="381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ট্যাংক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895600" y="2743200"/>
            <a:ext cx="381000" cy="381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81200" y="3048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প্রাইমারী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ফুইয়েল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ফিল্টার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5715794" y="1751806"/>
            <a:ext cx="3048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19600" y="1143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ফিড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>
            <a:cxnSpLocks/>
            <a:stCxn id="6" idx="2"/>
          </p:cNvCxnSpPr>
          <p:nvPr/>
        </p:nvCxnSpPr>
        <p:spPr>
          <a:xfrm flipH="1">
            <a:off x="6873876" y="2682875"/>
            <a:ext cx="373062" cy="53340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19800" y="3124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সেকেন্ডারী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ফিল্টার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9068594" y="3123406"/>
            <a:ext cx="4572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077200" y="3276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প্রেশার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791200" y="5486400"/>
            <a:ext cx="533400" cy="457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334000" y="5867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ইনজেক্টর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7772400" y="1905000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86800" y="3962399"/>
            <a:ext cx="2057400" cy="1789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/>
          <p:cNvSpPr txBox="1"/>
          <p:nvPr/>
        </p:nvSpPr>
        <p:spPr>
          <a:xfrm>
            <a:off x="8305800" y="5638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প্রেসার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লাইন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Left Arrow 36"/>
          <p:cNvSpPr/>
          <p:nvPr/>
        </p:nvSpPr>
        <p:spPr>
          <a:xfrm>
            <a:off x="7086600" y="5105400"/>
            <a:ext cx="1447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6.jp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74" b="99465" l="741" r="97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8200" y="1447800"/>
            <a:ext cx="2057400" cy="14249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4FE3C-C6D2-4A48-B088-66502EE5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F331-270F-41E4-BEC3-7D1721A090E4}" type="datetime1">
              <a:rPr lang="en-US" smtClean="0"/>
              <a:t>12-Sep-21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80622-CF68-4888-A34B-0FC34128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ফুয়েল পাম্প টাইমিং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C0A45-03B3-4377-B29F-36ED5A1E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219325" y="533400"/>
            <a:ext cx="7753350" cy="7620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চিত্রটি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হচ্ছিল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উহা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28900" y="4800600"/>
            <a:ext cx="6934200" cy="1176112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প্রেসার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ফুয়েল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6.jpg">
            <a:extLst>
              <a:ext uri="{FF2B5EF4-FFF2-40B4-BE49-F238E27FC236}">
                <a16:creationId xmlns:a16="http://schemas.microsoft.com/office/drawing/2014/main" id="{82A8195B-1B44-4175-BB26-FAFC94F29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74" b="99465" l="741" r="97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0" y="1295399"/>
            <a:ext cx="4663277" cy="322975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5EA05-1E72-451A-B206-D0DD9661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745D-FCA4-4CE8-827A-BF1718526948}" type="datetime1">
              <a:rPr lang="en-US" smtClean="0"/>
              <a:t>12-Sep-21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64F62-2682-411E-952E-DAAAB7F7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ফুয়েল পাম্প টাইমিং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0EC5-E3E1-4873-97B0-EAA533D4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790950" y="4953000"/>
            <a:ext cx="4610100" cy="1066800"/>
          </a:xfrm>
          <a:prstGeom prst="horizontalScroll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টাইমিং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09900" y="609600"/>
            <a:ext cx="6172200" cy="914400"/>
          </a:xfrm>
          <a:prstGeom prst="round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F7097-0E4B-462C-9947-F9A2A9488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532021"/>
            <a:ext cx="4953000" cy="3325091"/>
          </a:xfrm>
          <a:prstGeom prst="roundRect">
            <a:avLst>
              <a:gd name="adj" fmla="val 23904"/>
            </a:avLst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90071-FD5B-4042-878F-A950AF31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1ECC-2C83-4F34-A62F-A90469A881ED}" type="datetime1">
              <a:rPr lang="en-US" smtClean="0"/>
              <a:t>12-Sep-21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C4000-9684-40DF-92E7-797068487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ফুয়েল পাম্প টাইমিং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9DB55-A5B9-41B4-97EF-92A4C26C3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09750" y="1524000"/>
            <a:ext cx="85725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bn-IN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যা শিখবে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টাইমিং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টাইমিং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স্পিল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টাইমিং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D5A930-AFA4-49E2-8381-F668A7D00292}"/>
              </a:ext>
            </a:extLst>
          </p:cNvPr>
          <p:cNvSpPr/>
          <p:nvPr/>
        </p:nvSpPr>
        <p:spPr>
          <a:xfrm>
            <a:off x="4581525" y="533400"/>
            <a:ext cx="3028950" cy="838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1A0FFB-8C5B-4E12-BEC9-41418ACB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0BB4-58D2-4284-A1CA-5B3ED80FFBFB}" type="datetime1">
              <a:rPr lang="en-US" smtClean="0"/>
              <a:t>12-Sep-21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629F1-4B1D-4AD6-B634-93D54C5E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ফুয়েল পাম্প টাইমিং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0ACC0-3964-4913-AA7F-D0FA200D9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4023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BDEE4E-AD61-4A01-A6A0-FB30C8B37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362616"/>
            <a:ext cx="3477577" cy="5039967"/>
          </a:xfrm>
          <a:prstGeom prst="roundRect">
            <a:avLst>
              <a:gd name="adj" fmla="val 30045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3829050" y="533400"/>
            <a:ext cx="4533900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টাইমিং</a:t>
            </a:r>
            <a:endParaRPr lang="bn-IN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2F2D47-EBB6-4833-929E-61CE4041848B}"/>
              </a:ext>
            </a:extLst>
          </p:cNvPr>
          <p:cNvSpPr txBox="1"/>
          <p:nvPr/>
        </p:nvSpPr>
        <p:spPr>
          <a:xfrm>
            <a:off x="762000" y="2057400"/>
            <a:ext cx="6324600" cy="31700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চলাকালে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স্বার্থে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কম্বাশন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চেম্বারে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জ্বালানী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ইনজেকশন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টাইমিং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bn-IN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FF676D-6EB0-4174-B049-3F6FBEE6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0150-893A-4BA8-BC32-BBE32AB8161B}" type="datetime1">
              <a:rPr lang="en-US" smtClean="0"/>
              <a:t>12-Sep-21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35927-EB98-4C18-A96F-CD45C869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ফুয়েল পাম্প টাইমিং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A58CF-CC18-4806-B894-24EA3F29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40353"/>
      </p:ext>
    </p:extLst>
  </p:cSld>
  <p:clrMapOvr>
    <a:masterClrMapping/>
  </p:clrMapOvr>
  <p:transition spd="slow">
    <p:cover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457200"/>
            <a:ext cx="7162800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টাইমিং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bn-IN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2F2D47-EBB6-4833-929E-61CE4041848B}"/>
              </a:ext>
            </a:extLst>
          </p:cNvPr>
          <p:cNvSpPr txBox="1"/>
          <p:nvPr/>
        </p:nvSpPr>
        <p:spPr>
          <a:xfrm>
            <a:off x="990600" y="2057400"/>
            <a:ext cx="6324600" cy="37087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আনবার্ণ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ইফিসিয়েন্সি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কস্ট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bn-IN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AB1B18-1D5F-49E7-BBB5-AFFA9C89F955}"/>
              </a:ext>
            </a:extLst>
          </p:cNvPr>
          <p:cNvSpPr txBox="1"/>
          <p:nvPr/>
        </p:nvSpPr>
        <p:spPr>
          <a:xfrm>
            <a:off x="838200" y="1447800"/>
            <a:ext cx="5562600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টাইমিং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…..</a:t>
            </a:r>
            <a:endParaRPr lang="bn-IN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8CBD34-7ABF-4679-AD16-8A49CA2FB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14600"/>
            <a:ext cx="5117571" cy="2895600"/>
          </a:xfrm>
          <a:prstGeom prst="roundRect">
            <a:avLst>
              <a:gd name="adj" fmla="val 32733"/>
            </a:avLst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78513-1AD8-4D06-95A0-0426D58B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9E4-B69B-46E4-B873-ADA577E32560}" type="datetime1">
              <a:rPr lang="en-US" smtClean="0"/>
              <a:t>12-Sep-21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DA8D3-78CB-4B5F-B28D-91605E5C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ফুয়েল পাম্প টাইমিং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13F26-3542-4A17-A84B-1C7A603B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3120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1185</TotalTime>
  <Words>419</Words>
  <Application>Microsoft Office PowerPoint</Application>
  <PresentationFormat>Widescreen</PresentationFormat>
  <Paragraphs>117</Paragraphs>
  <Slides>15</Slides>
  <Notes>2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TSCM</cp:lastModifiedBy>
  <cp:revision>215</cp:revision>
  <dcterms:created xsi:type="dcterms:W3CDTF">2006-08-16T00:00:00Z</dcterms:created>
  <dcterms:modified xsi:type="dcterms:W3CDTF">2021-09-12T05:15:55Z</dcterms:modified>
</cp:coreProperties>
</file>