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6" r:id="rId12"/>
    <p:sldId id="266" r:id="rId13"/>
    <p:sldId id="277" r:id="rId14"/>
    <p:sldId id="278" r:id="rId15"/>
    <p:sldId id="279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22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F8AD6A-331A-4C12-89E4-2F8F416003B5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D4A956-4D40-4150-ACDE-4AD101DCA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638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4A956-4D40-4150-ACDE-4AD101DCA56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024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62D4B-2188-4C0A-895E-C432DFE223CB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29D23-7D2E-4676-9FBC-A61360931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677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62D4B-2188-4C0A-895E-C432DFE223CB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29D23-7D2E-4676-9FBC-A61360931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890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62D4B-2188-4C0A-895E-C432DFE223CB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29D23-7D2E-4676-9FBC-A61360931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748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62D4B-2188-4C0A-895E-C432DFE223CB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29D23-7D2E-4676-9FBC-A61360931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252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62D4B-2188-4C0A-895E-C432DFE223CB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29D23-7D2E-4676-9FBC-A61360931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584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62D4B-2188-4C0A-895E-C432DFE223CB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29D23-7D2E-4676-9FBC-A61360931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96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62D4B-2188-4C0A-895E-C432DFE223CB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29D23-7D2E-4676-9FBC-A61360931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244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62D4B-2188-4C0A-895E-C432DFE223CB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29D23-7D2E-4676-9FBC-A61360931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898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62D4B-2188-4C0A-895E-C432DFE223CB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29D23-7D2E-4676-9FBC-A61360931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608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62D4B-2188-4C0A-895E-C432DFE223CB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29D23-7D2E-4676-9FBC-A61360931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518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62D4B-2188-4C0A-895E-C432DFE223CB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29D23-7D2E-4676-9FBC-A61360931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693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62D4B-2188-4C0A-895E-C432DFE223CB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29D23-7D2E-4676-9FBC-A61360931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85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" t="1745" r="1604" b="100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49229" y="2654199"/>
            <a:ext cx="5237571" cy="135174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8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শুভেচ্ছা</a:t>
            </a:r>
            <a:endParaRPr lang="en-US" sz="8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643743" y="1295400"/>
            <a:ext cx="674914" cy="69668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98917" y="1371600"/>
            <a:ext cx="674914" cy="69668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894114" y="794662"/>
            <a:ext cx="674914" cy="69668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246415" y="903515"/>
            <a:ext cx="674914" cy="69668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186540" y="1589312"/>
            <a:ext cx="674914" cy="69668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771653" y="1856017"/>
            <a:ext cx="674914" cy="69668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643743" y="3309260"/>
            <a:ext cx="674914" cy="69668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198917" y="3385460"/>
            <a:ext cx="674914" cy="69668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894114" y="2808522"/>
            <a:ext cx="674914" cy="69668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246415" y="2917375"/>
            <a:ext cx="674914" cy="69668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186540" y="3603172"/>
            <a:ext cx="674914" cy="69668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771653" y="3869877"/>
            <a:ext cx="674914" cy="69668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650675" y="4904011"/>
            <a:ext cx="674914" cy="69668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205849" y="4980211"/>
            <a:ext cx="674914" cy="69668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901046" y="4403273"/>
            <a:ext cx="674914" cy="69668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253347" y="4512126"/>
            <a:ext cx="674914" cy="69668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193472" y="5197923"/>
            <a:ext cx="674914" cy="69668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778585" y="5464628"/>
            <a:ext cx="674914" cy="69668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627784" y="4958448"/>
            <a:ext cx="674914" cy="69668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182958" y="5034648"/>
            <a:ext cx="674914" cy="69668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878155" y="4457710"/>
            <a:ext cx="674914" cy="69668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230456" y="4566563"/>
            <a:ext cx="674914" cy="69668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170581" y="5252360"/>
            <a:ext cx="674914" cy="69668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55694" y="5519065"/>
            <a:ext cx="674914" cy="69668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668172" y="4980216"/>
            <a:ext cx="674914" cy="69668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223346" y="5056416"/>
            <a:ext cx="674914" cy="69668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918543" y="4479478"/>
            <a:ext cx="674914" cy="69668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270844" y="4588331"/>
            <a:ext cx="674914" cy="69668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210969" y="5274128"/>
            <a:ext cx="674914" cy="69668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796082" y="5540833"/>
            <a:ext cx="674914" cy="69668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8547984" y="4795167"/>
            <a:ext cx="674914" cy="69668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9103158" y="4871367"/>
            <a:ext cx="674914" cy="69668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8798355" y="4294429"/>
            <a:ext cx="674914" cy="69668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8150656" y="4403282"/>
            <a:ext cx="674914" cy="69668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8090781" y="5089079"/>
            <a:ext cx="674914" cy="69668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8675894" y="5355784"/>
            <a:ext cx="674914" cy="69668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9560359" y="3219468"/>
            <a:ext cx="674914" cy="69668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10115533" y="3295668"/>
            <a:ext cx="674914" cy="69668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9810730" y="2718730"/>
            <a:ext cx="674914" cy="69668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9163031" y="2827583"/>
            <a:ext cx="674914" cy="69668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9103156" y="3513380"/>
            <a:ext cx="674914" cy="69668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9688269" y="3780085"/>
            <a:ext cx="674914" cy="69668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9824326" y="1284525"/>
            <a:ext cx="674914" cy="69668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10379500" y="1360725"/>
            <a:ext cx="674914" cy="69668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10074697" y="783787"/>
            <a:ext cx="674914" cy="69668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9426998" y="892640"/>
            <a:ext cx="674914" cy="69668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9367123" y="1578437"/>
            <a:ext cx="674914" cy="69668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9952236" y="1845142"/>
            <a:ext cx="674914" cy="69668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7927444" y="1105153"/>
            <a:ext cx="674914" cy="69668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8482618" y="1181353"/>
            <a:ext cx="674914" cy="69668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8177815" y="604415"/>
            <a:ext cx="674914" cy="69668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7530116" y="713268"/>
            <a:ext cx="674914" cy="69668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7470241" y="1399065"/>
            <a:ext cx="674914" cy="69668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8055354" y="1665770"/>
            <a:ext cx="674914" cy="69668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3886102" y="1121240"/>
            <a:ext cx="674914" cy="69668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4441276" y="1197440"/>
            <a:ext cx="674914" cy="69668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4136473" y="620502"/>
            <a:ext cx="674914" cy="69668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3488774" y="729355"/>
            <a:ext cx="674914" cy="69668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3428899" y="1415152"/>
            <a:ext cx="674914" cy="69668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4014012" y="1681857"/>
            <a:ext cx="674914" cy="69668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5823773" y="1108421"/>
            <a:ext cx="674914" cy="69668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6378947" y="1184621"/>
            <a:ext cx="674914" cy="69668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6074144" y="607683"/>
            <a:ext cx="674914" cy="69668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5426445" y="716536"/>
            <a:ext cx="674914" cy="69668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5366570" y="1402333"/>
            <a:ext cx="674914" cy="69668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5951683" y="1669038"/>
            <a:ext cx="674914" cy="69668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727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" t="1745" r="1604" b="100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2917" y="2286393"/>
            <a:ext cx="5763625" cy="212365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66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ব্যঞ্জনবর্ণ দিয়ে শব্দ পড়ি</a:t>
            </a:r>
            <a:endParaRPr lang="en-US" sz="66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049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" t="1745" r="1604" b="10001"/>
          <a:stretch/>
        </p:blipFill>
        <p:spPr>
          <a:xfrm>
            <a:off x="2948" y="4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44518" y="4405521"/>
            <a:ext cx="4356846" cy="156966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9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9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9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BD" sz="9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তবলা</a:t>
            </a:r>
            <a:endParaRPr lang="en-US" sz="9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211383" y="1125456"/>
            <a:ext cx="2646381" cy="2915322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99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199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64"/>
          <a:stretch/>
        </p:blipFill>
        <p:spPr>
          <a:xfrm>
            <a:off x="4680857" y="881741"/>
            <a:ext cx="6008913" cy="343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757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" t="1745" r="1604" b="100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44518" y="4394639"/>
            <a:ext cx="4356846" cy="156966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9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bn-BD" sz="9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9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BD" sz="9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থালা</a:t>
            </a:r>
            <a:endParaRPr lang="en-US" sz="9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211383" y="1125456"/>
            <a:ext cx="2646381" cy="2915322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99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endParaRPr lang="en-US" sz="199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518" y="824408"/>
            <a:ext cx="6096000" cy="342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206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" t="1745" r="1604" b="10001"/>
          <a:stretch/>
        </p:blipFill>
        <p:spPr>
          <a:xfrm>
            <a:off x="2941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07801" y="4318434"/>
            <a:ext cx="4503741" cy="156966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bn-BD" sz="9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BD" sz="9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9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BD" sz="9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দোয়েল</a:t>
            </a:r>
            <a:endParaRPr lang="en-US" sz="9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211383" y="1125456"/>
            <a:ext cx="2646381" cy="2915322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99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199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985" y="715258"/>
            <a:ext cx="5715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842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" t="1745" r="1604" b="10001"/>
          <a:stretch/>
        </p:blipFill>
        <p:spPr>
          <a:xfrm>
            <a:off x="2948" y="4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47289" y="4329325"/>
            <a:ext cx="3937682" cy="156966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9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 </a:t>
            </a:r>
            <a:r>
              <a:rPr lang="bn-BD" sz="9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BD" sz="9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endParaRPr lang="en-US" sz="9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211383" y="1125456"/>
            <a:ext cx="2646381" cy="2915322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99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endParaRPr lang="en-US" sz="199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742" y="721967"/>
            <a:ext cx="5904257" cy="332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507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" t="1745" r="1604" b="10001"/>
          <a:stretch/>
        </p:blipFill>
        <p:spPr>
          <a:xfrm>
            <a:off x="2948" y="4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51345" y="4394637"/>
            <a:ext cx="3817939" cy="156966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9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9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9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BD" sz="9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endParaRPr lang="en-US" sz="9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211383" y="1125456"/>
            <a:ext cx="2646381" cy="2915322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99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199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7"/>
          <a:stretch/>
        </p:blipFill>
        <p:spPr>
          <a:xfrm>
            <a:off x="4667790" y="751114"/>
            <a:ext cx="6043749" cy="339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403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" t="1745" r="1604" b="100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07228" y="2198917"/>
            <a:ext cx="5203371" cy="212365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 দিয়ে শব্দগুলো </a:t>
            </a:r>
            <a:r>
              <a:rPr lang="bn-BD" sz="6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পড়ি ও লিখি</a:t>
            </a:r>
            <a:endParaRPr lang="en-US" sz="6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480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" t="1745" r="1604" b="100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18095" y="791466"/>
            <a:ext cx="4356846" cy="156966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9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9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9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BD" sz="9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তবলা</a:t>
            </a:r>
            <a:endParaRPr lang="en-US" sz="9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90833" y="802356"/>
            <a:ext cx="4356846" cy="156966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9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bn-BD" sz="9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9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BD" sz="9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থালা</a:t>
            </a:r>
            <a:endParaRPr lang="en-US" sz="9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1004" y="2522297"/>
            <a:ext cx="4503741" cy="156966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bn-BD" sz="9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BD" sz="9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9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BD" sz="9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দোয়েল</a:t>
            </a:r>
            <a:endParaRPr lang="en-US" sz="9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47289" y="2544070"/>
            <a:ext cx="4400390" cy="15696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9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 </a:t>
            </a:r>
            <a:r>
              <a:rPr lang="bn-BD" sz="9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BD" sz="9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endParaRPr lang="en-US" sz="9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52429" y="4307551"/>
            <a:ext cx="4405769" cy="156966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9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9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9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BD" sz="9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endParaRPr lang="en-US" sz="9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276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" t="1745" r="1604" b="100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1905000" y="713721"/>
            <a:ext cx="8382000" cy="3533828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বলতো আজ আমরা কি কি জানলাম?</a:t>
            </a:r>
            <a:endParaRPr lang="en-US" sz="6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3259" y="4778829"/>
            <a:ext cx="10330541" cy="155877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হ্যাঁ শিক্ষার্থীরা তোমরা ঠিক বলেছ, আজ আমরা নতুন বর্ণ চিনেছি, বর্ণ দিয়ে নতুন শব্দ পড়েছি ও লিখেছি।</a:t>
            </a:r>
            <a:endParaRPr lang="en-US" sz="48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344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" t="1745" r="1604" b="100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016829" y="1143002"/>
            <a:ext cx="3712028" cy="95794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69571" y="2776249"/>
            <a:ext cx="902425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ট, ঠ, ড, ঢ, ণ  ব্যঞ্জনবর্ণ </a:t>
            </a:r>
            <a:r>
              <a:rPr lang="bn-BD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 তোমাদের বইয়ে আরো একটি করে নতুন শব্দ আছে। নতুন শব্দগুলো </a:t>
            </a:r>
            <a:r>
              <a:rPr lang="bn-BD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খাতায় লিখে আনবে। </a:t>
            </a:r>
            <a:endParaRPr lang="en-US" sz="5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525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" t="1745" r="1604" b="100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81543" y="1129550"/>
            <a:ext cx="32840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u="sng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4400" b="1" u="sng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83531" y="2574014"/>
            <a:ext cx="470109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মারুফা আক্তার</a:t>
            </a:r>
          </a:p>
          <a:p>
            <a:r>
              <a:rPr lang="bn-BD" sz="40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r>
              <a:rPr lang="bn-BD" sz="40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নানিয়ারচর পুনর্বাসন সপ্রাবি।</a:t>
            </a:r>
          </a:p>
          <a:p>
            <a:r>
              <a:rPr lang="bn-BD" sz="40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নানিয়ারচর,রাঙ্গামাটি।</a:t>
            </a:r>
            <a:endParaRPr lang="en-US" sz="4000" b="1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8" t="22899" r="39281" b="33034"/>
          <a:stretch/>
        </p:blipFill>
        <p:spPr>
          <a:xfrm>
            <a:off x="1961127" y="2323643"/>
            <a:ext cx="2320416" cy="2977700"/>
          </a:xfrm>
          <a:prstGeom prst="ellipse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29467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" t="1745" r="1604" b="100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5584372" y="1349829"/>
            <a:ext cx="794657" cy="762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ardrop 3"/>
          <p:cNvSpPr/>
          <p:nvPr/>
        </p:nvSpPr>
        <p:spPr>
          <a:xfrm>
            <a:off x="6117770" y="772888"/>
            <a:ext cx="762000" cy="827314"/>
          </a:xfrm>
          <a:prstGeom prst="teardrop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ardrop 4"/>
          <p:cNvSpPr/>
          <p:nvPr/>
        </p:nvSpPr>
        <p:spPr>
          <a:xfrm rot="4044768">
            <a:off x="6264729" y="1502228"/>
            <a:ext cx="762000" cy="827314"/>
          </a:xfrm>
          <a:prstGeom prst="teardrop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ardrop 5"/>
          <p:cNvSpPr/>
          <p:nvPr/>
        </p:nvSpPr>
        <p:spPr>
          <a:xfrm rot="18571353">
            <a:off x="5431969" y="598716"/>
            <a:ext cx="762000" cy="827314"/>
          </a:xfrm>
          <a:prstGeom prst="teardrop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ardrop 6"/>
          <p:cNvSpPr/>
          <p:nvPr/>
        </p:nvSpPr>
        <p:spPr>
          <a:xfrm rot="15870205">
            <a:off x="4915288" y="973744"/>
            <a:ext cx="762000" cy="827314"/>
          </a:xfrm>
          <a:prstGeom prst="teardrop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ardrop 7"/>
          <p:cNvSpPr/>
          <p:nvPr/>
        </p:nvSpPr>
        <p:spPr>
          <a:xfrm rot="12558373">
            <a:off x="5045380" y="1755089"/>
            <a:ext cx="762000" cy="827314"/>
          </a:xfrm>
          <a:prstGeom prst="teardrop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ardrop 8"/>
          <p:cNvSpPr/>
          <p:nvPr/>
        </p:nvSpPr>
        <p:spPr>
          <a:xfrm rot="8434584">
            <a:off x="5704112" y="2064311"/>
            <a:ext cx="762000" cy="827314"/>
          </a:xfrm>
          <a:prstGeom prst="teardrop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901626" y="1355794"/>
            <a:ext cx="794657" cy="762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ardrop 15"/>
          <p:cNvSpPr/>
          <p:nvPr/>
        </p:nvSpPr>
        <p:spPr>
          <a:xfrm>
            <a:off x="2435024" y="778853"/>
            <a:ext cx="762000" cy="827314"/>
          </a:xfrm>
          <a:prstGeom prst="teardrop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ardrop 16"/>
          <p:cNvSpPr/>
          <p:nvPr/>
        </p:nvSpPr>
        <p:spPr>
          <a:xfrm rot="4044768">
            <a:off x="2581983" y="1508193"/>
            <a:ext cx="762000" cy="827314"/>
          </a:xfrm>
          <a:prstGeom prst="teardrop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ardrop 17"/>
          <p:cNvSpPr/>
          <p:nvPr/>
        </p:nvSpPr>
        <p:spPr>
          <a:xfrm rot="18571353">
            <a:off x="1749223" y="604681"/>
            <a:ext cx="762000" cy="827314"/>
          </a:xfrm>
          <a:prstGeom prst="teardrop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ardrop 18"/>
          <p:cNvSpPr/>
          <p:nvPr/>
        </p:nvSpPr>
        <p:spPr>
          <a:xfrm rot="15870205">
            <a:off x="1232542" y="979709"/>
            <a:ext cx="762000" cy="827314"/>
          </a:xfrm>
          <a:prstGeom prst="teardrop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ardrop 19"/>
          <p:cNvSpPr/>
          <p:nvPr/>
        </p:nvSpPr>
        <p:spPr>
          <a:xfrm rot="12558373">
            <a:off x="1362634" y="1761054"/>
            <a:ext cx="762000" cy="827314"/>
          </a:xfrm>
          <a:prstGeom prst="teardrop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ardrop 20"/>
          <p:cNvSpPr/>
          <p:nvPr/>
        </p:nvSpPr>
        <p:spPr>
          <a:xfrm rot="8434584">
            <a:off x="2021366" y="2070276"/>
            <a:ext cx="762000" cy="827314"/>
          </a:xfrm>
          <a:prstGeom prst="teardrop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025761" y="4407727"/>
            <a:ext cx="794657" cy="762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ardrop 22"/>
          <p:cNvSpPr/>
          <p:nvPr/>
        </p:nvSpPr>
        <p:spPr>
          <a:xfrm>
            <a:off x="2559159" y="3830786"/>
            <a:ext cx="762000" cy="827314"/>
          </a:xfrm>
          <a:prstGeom prst="teardrop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ardrop 23"/>
          <p:cNvSpPr/>
          <p:nvPr/>
        </p:nvSpPr>
        <p:spPr>
          <a:xfrm rot="4044768">
            <a:off x="2706118" y="4560126"/>
            <a:ext cx="762000" cy="827314"/>
          </a:xfrm>
          <a:prstGeom prst="teardrop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ardrop 24"/>
          <p:cNvSpPr/>
          <p:nvPr/>
        </p:nvSpPr>
        <p:spPr>
          <a:xfrm rot="18571353">
            <a:off x="1873358" y="3656614"/>
            <a:ext cx="762000" cy="827314"/>
          </a:xfrm>
          <a:prstGeom prst="teardrop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ardrop 25"/>
          <p:cNvSpPr/>
          <p:nvPr/>
        </p:nvSpPr>
        <p:spPr>
          <a:xfrm rot="15870205">
            <a:off x="1356677" y="4031642"/>
            <a:ext cx="762000" cy="827314"/>
          </a:xfrm>
          <a:prstGeom prst="teardrop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ardrop 26"/>
          <p:cNvSpPr/>
          <p:nvPr/>
        </p:nvSpPr>
        <p:spPr>
          <a:xfrm rot="12558373">
            <a:off x="1486769" y="4812987"/>
            <a:ext cx="762000" cy="827314"/>
          </a:xfrm>
          <a:prstGeom prst="teardrop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ardrop 27"/>
          <p:cNvSpPr/>
          <p:nvPr/>
        </p:nvSpPr>
        <p:spPr>
          <a:xfrm rot="8434584">
            <a:off x="2145501" y="5122209"/>
            <a:ext cx="762000" cy="827314"/>
          </a:xfrm>
          <a:prstGeom prst="teardrop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550901" y="4369156"/>
            <a:ext cx="794657" cy="762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ardrop 29"/>
          <p:cNvSpPr/>
          <p:nvPr/>
        </p:nvSpPr>
        <p:spPr>
          <a:xfrm>
            <a:off x="6084299" y="3792215"/>
            <a:ext cx="762000" cy="827314"/>
          </a:xfrm>
          <a:prstGeom prst="teardrop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ardrop 30"/>
          <p:cNvSpPr/>
          <p:nvPr/>
        </p:nvSpPr>
        <p:spPr>
          <a:xfrm rot="4044768">
            <a:off x="6231258" y="4521555"/>
            <a:ext cx="762000" cy="827314"/>
          </a:xfrm>
          <a:prstGeom prst="teardrop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ardrop 31"/>
          <p:cNvSpPr/>
          <p:nvPr/>
        </p:nvSpPr>
        <p:spPr>
          <a:xfrm rot="18571353">
            <a:off x="5398498" y="3618043"/>
            <a:ext cx="762000" cy="827314"/>
          </a:xfrm>
          <a:prstGeom prst="teardrop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ardrop 32"/>
          <p:cNvSpPr/>
          <p:nvPr/>
        </p:nvSpPr>
        <p:spPr>
          <a:xfrm rot="15870205">
            <a:off x="4881817" y="3993071"/>
            <a:ext cx="762000" cy="827314"/>
          </a:xfrm>
          <a:prstGeom prst="teardrop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ardrop 33"/>
          <p:cNvSpPr/>
          <p:nvPr/>
        </p:nvSpPr>
        <p:spPr>
          <a:xfrm rot="12558373">
            <a:off x="5011909" y="4774416"/>
            <a:ext cx="762000" cy="827314"/>
          </a:xfrm>
          <a:prstGeom prst="teardrop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ardrop 34"/>
          <p:cNvSpPr/>
          <p:nvPr/>
        </p:nvSpPr>
        <p:spPr>
          <a:xfrm rot="8434584">
            <a:off x="5670641" y="5083638"/>
            <a:ext cx="762000" cy="827314"/>
          </a:xfrm>
          <a:prstGeom prst="teardrop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9583772" y="1117737"/>
            <a:ext cx="794657" cy="762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ardrop 43"/>
          <p:cNvSpPr/>
          <p:nvPr/>
        </p:nvSpPr>
        <p:spPr>
          <a:xfrm>
            <a:off x="10117170" y="540796"/>
            <a:ext cx="762000" cy="827314"/>
          </a:xfrm>
          <a:prstGeom prst="teardrop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ardrop 44"/>
          <p:cNvSpPr/>
          <p:nvPr/>
        </p:nvSpPr>
        <p:spPr>
          <a:xfrm rot="4044768">
            <a:off x="10264129" y="1270136"/>
            <a:ext cx="762000" cy="827314"/>
          </a:xfrm>
          <a:prstGeom prst="teardrop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ardrop 45"/>
          <p:cNvSpPr/>
          <p:nvPr/>
        </p:nvSpPr>
        <p:spPr>
          <a:xfrm rot="18571353">
            <a:off x="9431369" y="366624"/>
            <a:ext cx="762000" cy="827314"/>
          </a:xfrm>
          <a:prstGeom prst="teardrop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ardrop 46"/>
          <p:cNvSpPr/>
          <p:nvPr/>
        </p:nvSpPr>
        <p:spPr>
          <a:xfrm rot="15870205">
            <a:off x="8914688" y="741652"/>
            <a:ext cx="762000" cy="827314"/>
          </a:xfrm>
          <a:prstGeom prst="teardrop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ardrop 47"/>
          <p:cNvSpPr/>
          <p:nvPr/>
        </p:nvSpPr>
        <p:spPr>
          <a:xfrm rot="12558373">
            <a:off x="9044780" y="1522997"/>
            <a:ext cx="762000" cy="827314"/>
          </a:xfrm>
          <a:prstGeom prst="teardrop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ardrop 48"/>
          <p:cNvSpPr/>
          <p:nvPr/>
        </p:nvSpPr>
        <p:spPr>
          <a:xfrm rot="8434584">
            <a:off x="9703512" y="1832219"/>
            <a:ext cx="762000" cy="827314"/>
          </a:xfrm>
          <a:prstGeom prst="teardrop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9314476" y="4545299"/>
            <a:ext cx="794657" cy="762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ardrop 53"/>
          <p:cNvSpPr/>
          <p:nvPr/>
        </p:nvSpPr>
        <p:spPr>
          <a:xfrm>
            <a:off x="9847874" y="3968358"/>
            <a:ext cx="762000" cy="827314"/>
          </a:xfrm>
          <a:prstGeom prst="teardrop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ardrop 54"/>
          <p:cNvSpPr/>
          <p:nvPr/>
        </p:nvSpPr>
        <p:spPr>
          <a:xfrm rot="4044768">
            <a:off x="9994833" y="4697698"/>
            <a:ext cx="762000" cy="827314"/>
          </a:xfrm>
          <a:prstGeom prst="teardrop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ardrop 55"/>
          <p:cNvSpPr/>
          <p:nvPr/>
        </p:nvSpPr>
        <p:spPr>
          <a:xfrm rot="18571353">
            <a:off x="9162073" y="3794186"/>
            <a:ext cx="762000" cy="827314"/>
          </a:xfrm>
          <a:prstGeom prst="teardrop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ardrop 56"/>
          <p:cNvSpPr/>
          <p:nvPr/>
        </p:nvSpPr>
        <p:spPr>
          <a:xfrm rot="15870205">
            <a:off x="8645392" y="4169214"/>
            <a:ext cx="762000" cy="827314"/>
          </a:xfrm>
          <a:prstGeom prst="teardrop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ardrop 57"/>
          <p:cNvSpPr/>
          <p:nvPr/>
        </p:nvSpPr>
        <p:spPr>
          <a:xfrm rot="12558373">
            <a:off x="8775484" y="4950559"/>
            <a:ext cx="762000" cy="827314"/>
          </a:xfrm>
          <a:prstGeom prst="teardrop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ardrop 58"/>
          <p:cNvSpPr/>
          <p:nvPr/>
        </p:nvSpPr>
        <p:spPr>
          <a:xfrm rot="8434584">
            <a:off x="9434216" y="5259781"/>
            <a:ext cx="762000" cy="827314"/>
          </a:xfrm>
          <a:prstGeom prst="teardrop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773403" y="2830677"/>
            <a:ext cx="107327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 </a:t>
            </a:r>
            <a:r>
              <a:rPr lang="bn-BD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অংশগ্রহন করায় সবাইকে </a:t>
            </a:r>
            <a:r>
              <a:rPr lang="bn-BD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78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7" fill="hold">
                      <p:stCondLst>
                        <p:cond delay="indefinite"/>
                      </p:stCondLst>
                      <p:childTnLst>
                        <p:par>
                          <p:cTn id="438" fill="hold">
                            <p:stCondLst>
                              <p:cond delay="0"/>
                            </p:stCondLst>
                            <p:childTnLst>
                              <p:par>
                                <p:cTn id="439" presetID="5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4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9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4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9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4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9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4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9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4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9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4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9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4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9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4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9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4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9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4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9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4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9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4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9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4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9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4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9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4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9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4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9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4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9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4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9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4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9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4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9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4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9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4" grpId="0" animBg="1"/>
      <p:bldP spid="4" grpId="1" animBg="1"/>
      <p:bldP spid="4" grpId="2" animBg="1"/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  <p:bldP spid="32" grpId="0" animBg="1"/>
      <p:bldP spid="32" grpId="1" animBg="1"/>
      <p:bldP spid="32" grpId="2" animBg="1"/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  <p:bldP spid="43" grpId="0" animBg="1"/>
      <p:bldP spid="43" grpId="1" animBg="1"/>
      <p:bldP spid="43" grpId="2" animBg="1"/>
      <p:bldP spid="44" grpId="0" animBg="1"/>
      <p:bldP spid="44" grpId="1" animBg="1"/>
      <p:bldP spid="44" grpId="2" animBg="1"/>
      <p:bldP spid="45" grpId="0" animBg="1"/>
      <p:bldP spid="45" grpId="1" animBg="1"/>
      <p:bldP spid="45" grpId="2" animBg="1"/>
      <p:bldP spid="46" grpId="0" animBg="1"/>
      <p:bldP spid="46" grpId="1" animBg="1"/>
      <p:bldP spid="46" grpId="2" animBg="1"/>
      <p:bldP spid="47" grpId="0" animBg="1"/>
      <p:bldP spid="47" grpId="1" animBg="1"/>
      <p:bldP spid="47" grpId="2" animBg="1"/>
      <p:bldP spid="48" grpId="0" animBg="1"/>
      <p:bldP spid="48" grpId="1" animBg="1"/>
      <p:bldP spid="48" grpId="2" animBg="1"/>
      <p:bldP spid="49" grpId="0" animBg="1"/>
      <p:bldP spid="49" grpId="1" animBg="1"/>
      <p:bldP spid="49" grpId="2" animBg="1"/>
      <p:bldP spid="53" grpId="0" animBg="1"/>
      <p:bldP spid="53" grpId="1" animBg="1"/>
      <p:bldP spid="53" grpId="2" animBg="1"/>
      <p:bldP spid="54" grpId="0" animBg="1"/>
      <p:bldP spid="54" grpId="1" animBg="1"/>
      <p:bldP spid="54" grpId="2" animBg="1"/>
      <p:bldP spid="55" grpId="0" animBg="1"/>
      <p:bldP spid="55" grpId="1" animBg="1"/>
      <p:bldP spid="55" grpId="2" animBg="1"/>
      <p:bldP spid="56" grpId="0" animBg="1"/>
      <p:bldP spid="56" grpId="1" animBg="1"/>
      <p:bldP spid="56" grpId="2" animBg="1"/>
      <p:bldP spid="57" grpId="0" animBg="1"/>
      <p:bldP spid="57" grpId="1" animBg="1"/>
      <p:bldP spid="57" grpId="2" animBg="1"/>
      <p:bldP spid="58" grpId="0" animBg="1"/>
      <p:bldP spid="58" grpId="1" animBg="1"/>
      <p:bldP spid="58" grpId="2" animBg="1"/>
      <p:bldP spid="59" grpId="0" animBg="1"/>
      <p:bldP spid="59" grpId="1" animBg="1"/>
      <p:bldP spid="59" grpId="2" animBg="1"/>
      <p:bldP spid="61" grpId="1"/>
      <p:bldP spid="61" grpId="2"/>
      <p:bldP spid="61" grpId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" t="1745" r="1604" b="100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63501" y="2237591"/>
            <a:ext cx="31250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/>
              <a:t>আবেগ সৃষ্টি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5905948" y="3431690"/>
            <a:ext cx="26141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008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" t="1745" r="1604" b="100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31069" y="1190002"/>
            <a:ext cx="3184642" cy="92333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5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602889" y="2818504"/>
            <a:ext cx="8788998" cy="278623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বিষয়ঃপ্রাক বাংলা</a:t>
            </a:r>
          </a:p>
          <a:p>
            <a:pPr algn="ctr"/>
            <a:r>
              <a:rPr lang="bn-BD" sz="5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শ্রেণিঃপ্রাক-প্রাথমিক</a:t>
            </a:r>
          </a:p>
          <a:p>
            <a:pPr algn="ctr"/>
            <a:r>
              <a:rPr lang="bn-BD" sz="5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৭</a:t>
            </a:r>
            <a:endParaRPr lang="en-US" sz="54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59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" t="1745" r="1604" b="100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06385" y="1471108"/>
            <a:ext cx="3019702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70616" y="3001384"/>
            <a:ext cx="9305365" cy="153834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বর্ণমালা</a:t>
            </a:r>
            <a:r>
              <a:rPr lang="en-US" sz="8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367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" t="1745" r="1604" b="100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80001" y="1366218"/>
            <a:ext cx="5152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পাঠ্যাংশ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742739" y="2947595"/>
            <a:ext cx="8692179" cy="205471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ব্যঞ্জনবর্ণ </a:t>
            </a:r>
            <a:r>
              <a:rPr lang="en-US" sz="8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8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পৃঃ৫</a:t>
            </a:r>
            <a:r>
              <a:rPr lang="en-US" sz="8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8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8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৫৪)</a:t>
            </a:r>
            <a:endParaRPr lang="en-US" sz="8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442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" t="1745" r="1604" b="100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50430" y="1105885"/>
            <a:ext cx="2710150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344706" y="2571078"/>
            <a:ext cx="9423699" cy="3119717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 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ধ্বনির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প্রতীক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 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র্ণের পরিচিত সরল শব্দ লিখতে পারবে।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492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" t="1745" r="1604" b="100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18648" y="2634736"/>
            <a:ext cx="6984605" cy="1200329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pPr algn="ctr"/>
            <a:r>
              <a:rPr lang="bn-BD" sz="7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ব্যঞ্জনবর্ণ গুলো চিনে নিই</a:t>
            </a:r>
            <a:endParaRPr lang="en-US" sz="7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52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" t="1745" r="1604" b="10001"/>
          <a:stretch/>
        </p:blipFill>
        <p:spPr>
          <a:xfrm>
            <a:off x="10886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56657" y="1219200"/>
            <a:ext cx="2035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21972" y="903121"/>
            <a:ext cx="174171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16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44891" y="935779"/>
            <a:ext cx="1066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endParaRPr lang="en-US" sz="16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0857" y="782122"/>
            <a:ext cx="146957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166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8916" y="3282086"/>
            <a:ext cx="1066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b="1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endParaRPr lang="en-US" sz="16600" b="1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1604" y="3292968"/>
            <a:ext cx="152399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16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71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193</Words>
  <Application>Microsoft Office PowerPoint</Application>
  <PresentationFormat>Widescreen</PresentationFormat>
  <Paragraphs>47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SOHEL RANA</dc:creator>
  <cp:lastModifiedBy>SOHEL RANA</cp:lastModifiedBy>
  <cp:revision>26</cp:revision>
  <dcterms:created xsi:type="dcterms:W3CDTF">2021-09-12T05:11:51Z</dcterms:created>
  <dcterms:modified xsi:type="dcterms:W3CDTF">2021-09-12T06:33:15Z</dcterms:modified>
</cp:coreProperties>
</file>