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71" r:id="rId17"/>
    <p:sldId id="272" r:id="rId18"/>
    <p:sldId id="273" r:id="rId19"/>
    <p:sldId id="28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6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8EF0-0C5D-4DE5-89D5-13F30DD2584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11F1-BDF0-4DC2-BDA4-0D834D36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77887" y="-2666999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8115" y="2654200"/>
            <a:ext cx="5268686" cy="13299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2340429" y="1371605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3418115" y="1197429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757058" y="1230086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6052458" y="1197429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7391401" y="1230086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8686801" y="1349829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9514112" y="1936703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9655630" y="2937230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9503231" y="3924008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763001" y="4526549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571013" y="4572000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6422572" y="4646291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5189763" y="4711599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3951513" y="4711605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2822120" y="4711605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1921325" y="4241610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Quad Arrow 20"/>
          <p:cNvSpPr/>
          <p:nvPr/>
        </p:nvSpPr>
        <p:spPr>
          <a:xfrm>
            <a:off x="1621965" y="3198496"/>
            <a:ext cx="968829" cy="827314"/>
          </a:xfrm>
          <a:prstGeom prst="quad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1801586" y="2178095"/>
            <a:ext cx="968829" cy="827314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2917" y="2286393"/>
            <a:ext cx="5763625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দিয়ে শব্দ পড়ি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2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প- পাখি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58" y="805325"/>
            <a:ext cx="5715798" cy="32354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85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- ফুল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40229"/>
            <a:ext cx="5889171" cy="32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- বক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3" y="630008"/>
            <a:ext cx="5783036" cy="35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99657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ভ- ভালুক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0" y="800096"/>
            <a:ext cx="6340929" cy="32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518" y="440552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 ময়ূর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383" y="1125456"/>
            <a:ext cx="2646381" cy="29153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88" y="555171"/>
            <a:ext cx="6387155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99657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0141" y="2340431"/>
            <a:ext cx="5203371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শব্দগুলো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 ও লিখি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99657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778" y="671724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প- পাখি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3375" y="68261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- ফুল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663" y="2576724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- বক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259" y="2598495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ভ- ভালুক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3834" y="4459951"/>
            <a:ext cx="43568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 ময়ূর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56118"/>
            <a:ext cx="6814460" cy="1219200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05000" y="964092"/>
            <a:ext cx="8382000" cy="3041850"/>
          </a:xfrm>
          <a:prstGeom prst="cloud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আজ আমরা কি কি জানলাম?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890" y="4724399"/>
            <a:ext cx="8436427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শিক্ষার্থীরা তোমরা ঠিক বলেছ, আজ আমরা নতুন বর্ণ চিনেছি, বর্ণ দিয়ে নতুন শব্দ পড়েছি ও লিখেছি।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3" y="-2688771"/>
            <a:ext cx="6814460" cy="121920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16829" y="500743"/>
            <a:ext cx="3712028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229" y="1164771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খালি ঘরে হারিয়ে যাওয়া বর্ণ লিখিঃ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37788"/>
              </p:ext>
            </p:extLst>
          </p:nvPr>
        </p:nvGraphicFramePr>
        <p:xfrm>
          <a:off x="1338943" y="1811104"/>
          <a:ext cx="99822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6440"/>
                <a:gridCol w="1996440"/>
                <a:gridCol w="1996440"/>
                <a:gridCol w="1996440"/>
                <a:gridCol w="1996440"/>
              </a:tblGrid>
              <a:tr h="85480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54802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ঝ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54802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54802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5480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ফ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ভ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543" y="1129550"/>
            <a:ext cx="3284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31" y="2574014"/>
            <a:ext cx="4701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মারুফা আক্তার</a:t>
            </a:r>
          </a:p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 পুনর্বাসন সপ্রাবি।</a:t>
            </a:r>
          </a:p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নানিয়ারচর,রাঙ্গামাটি।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22899" r="39281" b="33034"/>
          <a:stretch/>
        </p:blipFill>
        <p:spPr>
          <a:xfrm>
            <a:off x="1961127" y="2323643"/>
            <a:ext cx="2320416" cy="297770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57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7627" r="2163" b="4873"/>
          <a:stretch/>
        </p:blipFill>
        <p:spPr>
          <a:xfrm>
            <a:off x="1317170" y="838200"/>
            <a:ext cx="9720944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916" y="3081048"/>
            <a:ext cx="5496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501" y="2237591"/>
            <a:ext cx="3959070" cy="830997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</a:rPr>
              <a:t>আবেগ সৃষ্টি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948" y="3431690"/>
            <a:ext cx="2614108" cy="14465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99656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1069" y="1190002"/>
            <a:ext cx="318464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2889" y="2818504"/>
            <a:ext cx="8788998" cy="278623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বিষয়ঃপ্রাক বাংলা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306385" y="1471108"/>
            <a:ext cx="301970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0616" y="3001384"/>
            <a:ext cx="9305365" cy="15383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0001" y="1366218"/>
            <a:ext cx="515291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পাঠের পাঠ্যাংশ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2739" y="2947595"/>
            <a:ext cx="8692179" cy="205471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</a:t>
            </a:r>
            <a:r>
              <a:rPr lang="en-US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পৃঃ৫</a:t>
            </a:r>
            <a:r>
              <a:rPr lang="en-US" sz="8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৫৮)</a:t>
            </a:r>
            <a:endParaRPr lang="en-US" sz="8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430" y="1105885"/>
            <a:ext cx="271015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706" y="2571078"/>
            <a:ext cx="9423699" cy="31197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র্ণের পরিচিত সরল শব্দ লিখতে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8648" y="2634736"/>
            <a:ext cx="698460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গুলো চিনে নিই</a:t>
            </a:r>
            <a:endParaRPr lang="en-US" sz="72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523" r="4121" b="10688"/>
          <a:stretch/>
        </p:blipFill>
        <p:spPr>
          <a:xfrm rot="5400000">
            <a:off x="2688770" y="-2688776"/>
            <a:ext cx="6814460" cy="12192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4230" y="903121"/>
            <a:ext cx="17417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5777" y="935779"/>
            <a:ext cx="1556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1743" y="945411"/>
            <a:ext cx="1469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2" y="3282086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16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6" y="3292968"/>
            <a:ext cx="15239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186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31</cp:revision>
  <dcterms:created xsi:type="dcterms:W3CDTF">2021-09-12T13:55:48Z</dcterms:created>
  <dcterms:modified xsi:type="dcterms:W3CDTF">2021-09-12T17:14:20Z</dcterms:modified>
</cp:coreProperties>
</file>