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3urzl56DaQeKwercMPpGQ==" hashData="Hc/V/lEMXULBfeEO9HkElTxSufpEbxsJ4xjYsOq/4WOfpFTR6N8nBPmdBpxElbhnWlEOP14FA0+a5CnGZPMr4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F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0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Layout" Target="../diagrams/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Data" Target="../diagrams/data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2667000" y="6608295"/>
            <a:ext cx="6477000" cy="325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bn-BD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কালাম আজাদ , সহকারী শিক্ষক , নাসিরাবাদ দুলাহার সরকারি প্রাথমিক বিদ্যালয় , নাচোল , চাঁপাইনবাবগঞ্জ।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975348383"/>
              </p:ext>
            </p:extLst>
          </p:nvPr>
        </p:nvGraphicFramePr>
        <p:xfrm>
          <a:off x="1" y="-26124"/>
          <a:ext cx="12191999" cy="688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9739449" y="15875"/>
            <a:ext cx="2681151" cy="365125"/>
          </a:xfrm>
          <a:prstGeom prst="rect">
            <a:avLst/>
          </a:prstGeom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E82625-6ED0-4594-A539-00C1BC90909F}" type="datetime9">
              <a:rPr lang="en-US" sz="1400" smtClean="0">
                <a:latin typeface="Arial Black" panose="020B0A04020102020204" pitchFamily="34" charset="0"/>
              </a:rPr>
              <a:pPr/>
              <a:t>12-Sep-21 11:43:56 AM</a:t>
            </a:fld>
            <a:endParaRPr lang="en-US" sz="1400" dirty="0"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3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1.jpg"/><Relationship Id="rId7" Type="http://schemas.openxmlformats.org/officeDocument/2006/relationships/image" Target="../media/image4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A4688E3F-FA86-402B-B9E5-A2C01B60F0C8}"/>
              </a:ext>
            </a:extLst>
          </p:cNvPr>
          <p:cNvSpPr txBox="1"/>
          <p:nvPr/>
        </p:nvSpPr>
        <p:spPr>
          <a:xfrm>
            <a:off x="838200" y="171996"/>
            <a:ext cx="1070698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7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7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39180">
            <a:off x="1058424" y="571426"/>
            <a:ext cx="4106732" cy="6817695"/>
          </a:xfrm>
          <a:prstGeom prst="rect">
            <a:avLst/>
          </a:prstGeom>
          <a:ln>
            <a:noFill/>
          </a:ln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2867B95-231D-453E-82A4-F0E55CBF1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53" r="96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090" y="4106934"/>
            <a:ext cx="3270972" cy="245007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3102729" y="4448056"/>
            <a:ext cx="1800482" cy="1674448"/>
          </a:xfrm>
          <a:prstGeom prst="rect">
            <a:avLst/>
          </a:prstGeom>
        </p:spPr>
      </p:pic>
      <p:sp>
        <p:nvSpPr>
          <p:cNvPr id="125" name="Rounded Rectangle 124"/>
          <p:cNvSpPr/>
          <p:nvPr/>
        </p:nvSpPr>
        <p:spPr>
          <a:xfrm>
            <a:off x="3200400" y="3431873"/>
            <a:ext cx="76727" cy="3545702"/>
          </a:xfrm>
          <a:prstGeom prst="roundRect">
            <a:avLst>
              <a:gd name="adj" fmla="val 50000"/>
            </a:avLst>
          </a:prstGeom>
          <a:solidFill>
            <a:srgbClr val="1DF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32-Point Star 125"/>
          <p:cNvSpPr/>
          <p:nvPr/>
        </p:nvSpPr>
        <p:spPr>
          <a:xfrm>
            <a:off x="399393" y="1051142"/>
            <a:ext cx="5619901" cy="4777515"/>
          </a:xfrm>
          <a:prstGeom prst="star32">
            <a:avLst>
              <a:gd name="adj" fmla="val 0"/>
            </a:avLst>
          </a:prstGeom>
          <a:solidFill>
            <a:srgbClr val="1DFF83"/>
          </a:solidFill>
          <a:ln w="38100">
            <a:solidFill>
              <a:srgbClr val="47CFF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8458200" y="4900829"/>
            <a:ext cx="152400" cy="2020747"/>
          </a:xfrm>
          <a:prstGeom prst="roundRect">
            <a:avLst>
              <a:gd name="adj" fmla="val 50000"/>
            </a:avLst>
          </a:prstGeom>
          <a:solidFill>
            <a:srgbClr val="1DF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32-Point Star 127"/>
          <p:cNvSpPr/>
          <p:nvPr/>
        </p:nvSpPr>
        <p:spPr>
          <a:xfrm>
            <a:off x="5701918" y="2520099"/>
            <a:ext cx="5619901" cy="4777515"/>
          </a:xfrm>
          <a:prstGeom prst="star32">
            <a:avLst>
              <a:gd name="adj" fmla="val 0"/>
            </a:avLst>
          </a:prstGeom>
          <a:solidFill>
            <a:srgbClr val="1DFF83"/>
          </a:solidFill>
          <a:ln w="38100">
            <a:solidFill>
              <a:srgbClr val="47CFFF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5794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5" grpId="0" animBg="1"/>
      <p:bldP spid="125" grpId="1" animBg="1"/>
      <p:bldP spid="126" grpId="0" animBg="1"/>
      <p:bldP spid="126" grpId="1" animBg="1"/>
      <p:bldP spid="126" grpId="2" animBg="1"/>
      <p:bldP spid="127" grpId="0" animBg="1"/>
      <p:bldP spid="127" grpId="1" animBg="1"/>
      <p:bldP spid="128" grpId="0" animBg="1"/>
      <p:bldP spid="128" grpId="1" animBg="1"/>
      <p:bldP spid="12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3846886" y="425845"/>
            <a:ext cx="4382220" cy="84674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আয়ত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আঁকি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8C5E275-AC64-49D9-9105-0092F0D1B288}"/>
              </a:ext>
            </a:extLst>
          </p:cNvPr>
          <p:cNvCxnSpPr>
            <a:cxnSpLocks/>
          </p:cNvCxnSpPr>
          <p:nvPr/>
        </p:nvCxnSpPr>
        <p:spPr>
          <a:xfrm>
            <a:off x="3328916" y="1917383"/>
            <a:ext cx="5418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241FB8F-014B-48A7-B2BB-8919DC9994E1}"/>
              </a:ext>
            </a:extLst>
          </p:cNvPr>
          <p:cNvCxnSpPr>
            <a:cxnSpLocks/>
          </p:cNvCxnSpPr>
          <p:nvPr/>
        </p:nvCxnSpPr>
        <p:spPr>
          <a:xfrm>
            <a:off x="3328916" y="4377479"/>
            <a:ext cx="54181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2EFB4A4-95AA-4A9E-B17E-89937190B0CF}"/>
              </a:ext>
            </a:extLst>
          </p:cNvPr>
          <p:cNvCxnSpPr>
            <a:cxnSpLocks/>
          </p:cNvCxnSpPr>
          <p:nvPr/>
        </p:nvCxnSpPr>
        <p:spPr>
          <a:xfrm flipV="1">
            <a:off x="3347964" y="1912620"/>
            <a:ext cx="0" cy="2477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538B8B6-8082-43A6-A2E5-6341EAC8D518}"/>
              </a:ext>
            </a:extLst>
          </p:cNvPr>
          <p:cNvCxnSpPr>
            <a:cxnSpLocks/>
          </p:cNvCxnSpPr>
          <p:nvPr/>
        </p:nvCxnSpPr>
        <p:spPr>
          <a:xfrm flipV="1">
            <a:off x="8729858" y="1905000"/>
            <a:ext cx="0" cy="2477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125">
            <a:extLst>
              <a:ext uri="{FF2B5EF4-FFF2-40B4-BE49-F238E27FC236}">
                <a16:creationId xmlns:a16="http://schemas.microsoft.com/office/drawing/2014/main" id="{F4F903E4-9D9D-4D6B-B8BC-DD4AEC56E8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78" l="9589" r="95342">
                        <a14:foregroundMark x1="39178" y1="33333" x2="39178" y2="33333"/>
                        <a14:foregroundMark x1="37260" y1="33333" x2="37260" y2="33333"/>
                        <a14:foregroundMark x1="35342" y1="33778" x2="35342" y2="33778"/>
                        <a14:foregroundMark x1="38630" y1="35556" x2="38630" y2="35556"/>
                        <a14:foregroundMark x1="40274" y1="35556" x2="40274" y2="35556"/>
                        <a14:foregroundMark x1="40822" y1="34889" x2="40822" y2="34889"/>
                        <a14:foregroundMark x1="39178" y1="33778" x2="39178" y2="3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522" t="16903" r="5838"/>
          <a:stretch/>
        </p:blipFill>
        <p:spPr>
          <a:xfrm>
            <a:off x="4996332" y="3946897"/>
            <a:ext cx="3459892" cy="4748953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FE23579-0A8C-4C3D-9EFB-08504D6539B9}"/>
              </a:ext>
            </a:extLst>
          </p:cNvPr>
          <p:cNvCxnSpPr>
            <a:cxnSpLocks/>
          </p:cNvCxnSpPr>
          <p:nvPr/>
        </p:nvCxnSpPr>
        <p:spPr>
          <a:xfrm>
            <a:off x="3328916" y="1905000"/>
            <a:ext cx="5394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95A8FF2-6EBF-4528-B039-00D062D6C241}"/>
              </a:ext>
            </a:extLst>
          </p:cNvPr>
          <p:cNvCxnSpPr>
            <a:cxnSpLocks/>
          </p:cNvCxnSpPr>
          <p:nvPr/>
        </p:nvCxnSpPr>
        <p:spPr>
          <a:xfrm>
            <a:off x="3344156" y="4364979"/>
            <a:ext cx="5394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7C9A364-0F6C-4051-9B05-3C578DE8C733}"/>
              </a:ext>
            </a:extLst>
          </p:cNvPr>
          <p:cNvCxnSpPr>
            <a:cxnSpLocks/>
          </p:cNvCxnSpPr>
          <p:nvPr/>
        </p:nvCxnSpPr>
        <p:spPr>
          <a:xfrm flipV="1">
            <a:off x="3339235" y="1896099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85A5110-EA02-48E1-BDE3-9BBC67473A17}"/>
              </a:ext>
            </a:extLst>
          </p:cNvPr>
          <p:cNvCxnSpPr>
            <a:cxnSpLocks/>
          </p:cNvCxnSpPr>
          <p:nvPr/>
        </p:nvCxnSpPr>
        <p:spPr>
          <a:xfrm flipV="1">
            <a:off x="8739116" y="1896099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49375" y="5247382"/>
            <a:ext cx="10354042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পরস্পর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ও সমান্তরাল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3764472" y="409485"/>
            <a:ext cx="4726388" cy="84674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বলত,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আয়ত</a:t>
            </a:r>
            <a:r>
              <a:rPr lang="bn-BD" sz="4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9770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3 -0.32014 L 0.30274 -0.32014 L 0.30274 0.03796 L -0.14023 0.03796 L -0.14023 -0.32014 Z " pathEditMode="relative" rAng="0" ptsTypes="AAAAA">
                                      <p:cBhvr>
                                        <p:cTn id="12" dur="38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178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42" presetClass="path" presetSubtype="0" accel="53000" decel="47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0.119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4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3000" decel="4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0.446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250"/>
                            </p:stCondLst>
                            <p:childTnLst>
                              <p:par>
                                <p:cTn id="6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250"/>
                            </p:stCondLst>
                            <p:childTnLst>
                              <p:par>
                                <p:cTn id="70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7148 -1.48148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48659 -0.002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1" grpId="0"/>
      <p:bldP spid="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455C810-D4CE-449C-B446-58298DB236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647341" y="2335643"/>
            <a:ext cx="3858021" cy="193792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B9A0B5F-E099-4152-8F5B-B9CB859C1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108952" y="2337276"/>
            <a:ext cx="3858021" cy="19379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5A58ECB-9AA5-4FDE-A945-1748E277CF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863" y="2726573"/>
            <a:ext cx="3858021" cy="193792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858" y="2726991"/>
            <a:ext cx="3858021" cy="193792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AA8A8ED8-7B94-414F-A012-8CF064D3F209}"/>
              </a:ext>
            </a:extLst>
          </p:cNvPr>
          <p:cNvSpPr txBox="1"/>
          <p:nvPr/>
        </p:nvSpPr>
        <p:spPr>
          <a:xfrm>
            <a:off x="549918" y="3330432"/>
            <a:ext cx="4995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কর্নদ্বয়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FDDF700-E30B-4F66-8BD9-A56356F9F995}"/>
              </a:ext>
            </a:extLst>
          </p:cNvPr>
          <p:cNvSpPr txBox="1"/>
          <p:nvPr/>
        </p:nvSpPr>
        <p:spPr>
          <a:xfrm>
            <a:off x="549918" y="1465048"/>
            <a:ext cx="8060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5A56737-D635-4D99-9E7B-C5A400456545}"/>
              </a:ext>
            </a:extLst>
          </p:cNvPr>
          <p:cNvSpPr txBox="1"/>
          <p:nvPr/>
        </p:nvSpPr>
        <p:spPr>
          <a:xfrm>
            <a:off x="549918" y="2357113"/>
            <a:ext cx="4872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FE23579-0A8C-4C3D-9EFB-08504D6539B9}"/>
              </a:ext>
            </a:extLst>
          </p:cNvPr>
          <p:cNvCxnSpPr>
            <a:cxnSpLocks/>
          </p:cNvCxnSpPr>
          <p:nvPr/>
        </p:nvCxnSpPr>
        <p:spPr>
          <a:xfrm>
            <a:off x="6559550" y="2338446"/>
            <a:ext cx="348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5A8FF2-6EBF-4528-B039-00D062D6C241}"/>
              </a:ext>
            </a:extLst>
          </p:cNvPr>
          <p:cNvCxnSpPr>
            <a:cxnSpLocks/>
          </p:cNvCxnSpPr>
          <p:nvPr/>
        </p:nvCxnSpPr>
        <p:spPr>
          <a:xfrm>
            <a:off x="6559550" y="4655386"/>
            <a:ext cx="34869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7C9A364-0F6C-4051-9B05-3C578DE8C733}"/>
              </a:ext>
            </a:extLst>
          </p:cNvPr>
          <p:cNvCxnSpPr>
            <a:cxnSpLocks/>
          </p:cNvCxnSpPr>
          <p:nvPr/>
        </p:nvCxnSpPr>
        <p:spPr>
          <a:xfrm flipV="1">
            <a:off x="6569869" y="2329546"/>
            <a:ext cx="0" cy="2335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85A5110-EA02-48E1-BDE3-9BBC67473A17}"/>
              </a:ext>
            </a:extLst>
          </p:cNvPr>
          <p:cNvCxnSpPr>
            <a:cxnSpLocks/>
          </p:cNvCxnSpPr>
          <p:nvPr/>
        </p:nvCxnSpPr>
        <p:spPr>
          <a:xfrm flipV="1">
            <a:off x="10037763" y="2329546"/>
            <a:ext cx="0" cy="2335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Arc 131">
            <a:extLst>
              <a:ext uri="{FF2B5EF4-FFF2-40B4-BE49-F238E27FC236}">
                <a16:creationId xmlns:a16="http://schemas.microsoft.com/office/drawing/2014/main" id="{98F37218-EE09-444D-8504-A9C6C3B9B26A}"/>
              </a:ext>
            </a:extLst>
          </p:cNvPr>
          <p:cNvSpPr/>
          <p:nvPr/>
        </p:nvSpPr>
        <p:spPr>
          <a:xfrm>
            <a:off x="5987516" y="4101777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c 132">
            <a:extLst>
              <a:ext uri="{FF2B5EF4-FFF2-40B4-BE49-F238E27FC236}">
                <a16:creationId xmlns:a16="http://schemas.microsoft.com/office/drawing/2014/main" id="{8298E8E2-0180-415B-9CF9-D389DE799BC6}"/>
              </a:ext>
            </a:extLst>
          </p:cNvPr>
          <p:cNvSpPr/>
          <p:nvPr/>
        </p:nvSpPr>
        <p:spPr>
          <a:xfrm flipH="1">
            <a:off x="9463736" y="4070667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39E7889B-E6C7-40EC-BEA9-A6F7CDB18D43}"/>
              </a:ext>
            </a:extLst>
          </p:cNvPr>
          <p:cNvSpPr/>
          <p:nvPr/>
        </p:nvSpPr>
        <p:spPr>
          <a:xfrm flipH="1" flipV="1">
            <a:off x="9463736" y="1748677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FD3481FE-1330-4B95-8371-D82E2F7F79F4}"/>
              </a:ext>
            </a:extLst>
          </p:cNvPr>
          <p:cNvSpPr/>
          <p:nvPr/>
        </p:nvSpPr>
        <p:spPr>
          <a:xfrm flipV="1">
            <a:off x="6000027" y="1751658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8BEE27A-D275-4C63-819E-BA11CA218DB1}"/>
              </a:ext>
            </a:extLst>
          </p:cNvPr>
          <p:cNvCxnSpPr>
            <a:stCxn id="124" idx="2"/>
            <a:endCxn id="122" idx="2"/>
          </p:cNvCxnSpPr>
          <p:nvPr/>
        </p:nvCxnSpPr>
        <p:spPr>
          <a:xfrm flipV="1">
            <a:off x="6569869" y="2337276"/>
            <a:ext cx="3468094" cy="2327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6D1631C-0AEE-4556-A1AA-F4D40EFF74D0}"/>
              </a:ext>
            </a:extLst>
          </p:cNvPr>
          <p:cNvCxnSpPr>
            <a:stCxn id="121" idx="2"/>
            <a:endCxn id="123" idx="2"/>
          </p:cNvCxnSpPr>
          <p:nvPr/>
        </p:nvCxnSpPr>
        <p:spPr>
          <a:xfrm>
            <a:off x="6576352" y="2335643"/>
            <a:ext cx="3462522" cy="2328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:a16="http://schemas.microsoft.com/office/drawing/2014/main" id="{94661E18-C9F5-4A7E-BD98-92E1AD529B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60000">
            <a:off x="5927398" y="2148167"/>
            <a:ext cx="9183204" cy="111442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95A58CF-BB85-442E-9273-4A799E5BC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640000">
            <a:off x="5284372" y="4699432"/>
            <a:ext cx="9183204" cy="1114425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8918646" y="1876002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7.2সেমি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85F554F-F94C-4859-9039-A4A299AA6B38}"/>
              </a:ext>
            </a:extLst>
          </p:cNvPr>
          <p:cNvSpPr txBox="1"/>
          <p:nvPr/>
        </p:nvSpPr>
        <p:spPr>
          <a:xfrm>
            <a:off x="10045698" y="4282665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7.2সেমি</a:t>
            </a:r>
          </a:p>
        </p:txBody>
      </p:sp>
      <p:sp>
        <p:nvSpPr>
          <p:cNvPr id="142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5006895" y="367688"/>
            <a:ext cx="3603705" cy="71553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539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5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51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51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51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51"/>
                            </p:stCondLst>
                            <p:childTnLst>
                              <p:par>
                                <p:cTn id="2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51"/>
                            </p:stCondLst>
                            <p:childTnLst>
                              <p:par>
                                <p:cTn id="29" presetID="42" presetClass="path" presetSubtype="0" accel="53000" decel="47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4.16667E-7 0.119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3000" decel="4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0.446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51"/>
                            </p:stCondLst>
                            <p:childTnLst>
                              <p:par>
                                <p:cTn id="3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51"/>
                            </p:stCondLst>
                            <p:childTnLst>
                              <p:par>
                                <p:cTn id="39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7148 -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35117 -3.703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1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1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1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1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1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251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1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251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251"/>
                            </p:stCondLst>
                            <p:childTnLst>
                              <p:par>
                                <p:cTn id="10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251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251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251"/>
                            </p:stCondLst>
                            <p:childTnLst>
                              <p:par>
                                <p:cTn id="1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1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1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51"/>
                            </p:stCondLst>
                            <p:childTnLst>
                              <p:par>
                                <p:cTn id="1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51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251"/>
                            </p:stCondLst>
                            <p:childTnLst>
                              <p:par>
                                <p:cTn id="1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51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251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251"/>
                            </p:stCondLst>
                            <p:childTnLst>
                              <p:par>
                                <p:cTn id="1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40" grpId="0"/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 120"/>
          <p:cNvSpPr/>
          <p:nvPr/>
        </p:nvSpPr>
        <p:spPr>
          <a:xfrm>
            <a:off x="2765619" y="4017052"/>
            <a:ext cx="7673781" cy="855631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আয়ত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অঙ্কন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দুইটি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বৈশিষ্ট্য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1069293" y="2947661"/>
            <a:ext cx="1679224" cy="2995939"/>
            <a:chOff x="1371600" y="1499073"/>
            <a:chExt cx="1700214" cy="303338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Notched Right Arrow 127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30" name="Picture 129" descr="Baby_Boy_Girl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286585"/>
            <a:ext cx="1248922" cy="2348523"/>
          </a:xfrm>
          <a:prstGeom prst="rect">
            <a:avLst/>
          </a:prstGeom>
        </p:spPr>
      </p:pic>
      <p:pic>
        <p:nvPicPr>
          <p:cNvPr id="131" name="Picture 130" descr="Baby_Boy_Girl4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283571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7455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29596 -0.0020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29518 0.0023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4351221" y="469658"/>
            <a:ext cx="3014276" cy="76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আঁকি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8C5E275-AC64-49D9-9105-0092F0D1B288}"/>
              </a:ext>
            </a:extLst>
          </p:cNvPr>
          <p:cNvCxnSpPr>
            <a:cxnSpLocks/>
          </p:cNvCxnSpPr>
          <p:nvPr/>
        </p:nvCxnSpPr>
        <p:spPr>
          <a:xfrm>
            <a:off x="4494508" y="1846129"/>
            <a:ext cx="2727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241FB8F-014B-48A7-B2BB-8919DC9994E1}"/>
              </a:ext>
            </a:extLst>
          </p:cNvPr>
          <p:cNvCxnSpPr>
            <a:cxnSpLocks/>
          </p:cNvCxnSpPr>
          <p:nvPr/>
        </p:nvCxnSpPr>
        <p:spPr>
          <a:xfrm>
            <a:off x="4494508" y="4306225"/>
            <a:ext cx="27277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2EFB4A4-95AA-4A9E-B17E-89937190B0CF}"/>
              </a:ext>
            </a:extLst>
          </p:cNvPr>
          <p:cNvCxnSpPr>
            <a:cxnSpLocks/>
          </p:cNvCxnSpPr>
          <p:nvPr/>
        </p:nvCxnSpPr>
        <p:spPr>
          <a:xfrm flipV="1">
            <a:off x="4510341" y="1841366"/>
            <a:ext cx="0" cy="2477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538B8B6-8082-43A6-A2E5-6341EAC8D518}"/>
              </a:ext>
            </a:extLst>
          </p:cNvPr>
          <p:cNvCxnSpPr>
            <a:cxnSpLocks/>
          </p:cNvCxnSpPr>
          <p:nvPr/>
        </p:nvCxnSpPr>
        <p:spPr>
          <a:xfrm flipV="1">
            <a:off x="7218306" y="1828800"/>
            <a:ext cx="0" cy="2477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125">
            <a:extLst>
              <a:ext uri="{FF2B5EF4-FFF2-40B4-BE49-F238E27FC236}">
                <a16:creationId xmlns:a16="http://schemas.microsoft.com/office/drawing/2014/main" id="{F4F903E4-9D9D-4D6B-B8BC-DD4AEC56E8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78" l="9589" r="95342">
                        <a14:foregroundMark x1="39178" y1="33333" x2="39178" y2="33333"/>
                        <a14:foregroundMark x1="37260" y1="33333" x2="37260" y2="33333"/>
                        <a14:foregroundMark x1="35342" y1="33778" x2="35342" y2="33778"/>
                        <a14:foregroundMark x1="38630" y1="35556" x2="38630" y2="35556"/>
                        <a14:foregroundMark x1="40274" y1="35556" x2="40274" y2="35556"/>
                        <a14:foregroundMark x1="40822" y1="34889" x2="40822" y2="34889"/>
                        <a14:foregroundMark x1="39178" y1="33778" x2="39178" y2="3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522" t="16903" r="5838"/>
          <a:stretch/>
        </p:blipFill>
        <p:spPr>
          <a:xfrm>
            <a:off x="6247047" y="6351060"/>
            <a:ext cx="3459892" cy="4748953"/>
          </a:xfrm>
          <a:prstGeom prst="rect">
            <a:avLst/>
          </a:prstGeom>
        </p:spPr>
      </p:pic>
      <p:sp>
        <p:nvSpPr>
          <p:cNvPr id="127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4143859" y="457093"/>
            <a:ext cx="3780941" cy="76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বলত,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</a:t>
            </a:r>
            <a:r>
              <a:rPr kumimoji="0" lang="bn-BD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49375" y="5105400"/>
            <a:ext cx="10354042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প্রত্যেক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র দৈর্ঘ্য পরস্পর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ও সমান্তরাল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95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49 -0.67754 L 0.08021 -0.67754 L 0.08021 -0.31944 L -0.14349 -0.31944 L -0.14349 -0.67754 Z " pathEditMode="relative" rAng="0" ptsTypes="AAAAA">
                                      <p:cBhvr>
                                        <p:cTn id="9" dur="4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78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7" grpId="0" animBg="1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5006895" y="367688"/>
            <a:ext cx="3603705" cy="71553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C455C810-D4CE-449C-B446-58298DB236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545487" y="2328922"/>
            <a:ext cx="3858021" cy="19379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B9A0B5F-E099-4152-8F5B-B9CB859C1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861846" y="2342732"/>
            <a:ext cx="3858021" cy="193792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5A58ECB-9AA5-4FDE-A945-1748E277CF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471" y="2726573"/>
            <a:ext cx="3858021" cy="193792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B59FC3-121D-494F-B9A6-5BBB8DA686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488" y="2717467"/>
            <a:ext cx="3858021" cy="193792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AA8A8ED8-7B94-414F-A012-8CF064D3F209}"/>
              </a:ext>
            </a:extLst>
          </p:cNvPr>
          <p:cNvSpPr txBox="1"/>
          <p:nvPr/>
        </p:nvSpPr>
        <p:spPr>
          <a:xfrm>
            <a:off x="1460496" y="4292025"/>
            <a:ext cx="5953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কর্নদ্বয়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পরস্পর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DDF700-E30B-4F66-8BD9-A56356F9F995}"/>
              </a:ext>
            </a:extLst>
          </p:cNvPr>
          <p:cNvSpPr txBox="1"/>
          <p:nvPr/>
        </p:nvSpPr>
        <p:spPr>
          <a:xfrm>
            <a:off x="1453697" y="2375058"/>
            <a:ext cx="6471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বাহুগুলো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পরস্পর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5A56737-D635-4D99-9E7B-C5A400456545}"/>
              </a:ext>
            </a:extLst>
          </p:cNvPr>
          <p:cNvSpPr txBox="1"/>
          <p:nvPr/>
        </p:nvSpPr>
        <p:spPr>
          <a:xfrm>
            <a:off x="1457323" y="3335051"/>
            <a:ext cx="616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প্রত্যেকটি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সমকো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9" name="Arc 128">
            <a:extLst>
              <a:ext uri="{FF2B5EF4-FFF2-40B4-BE49-F238E27FC236}">
                <a16:creationId xmlns:a16="http://schemas.microsoft.com/office/drawing/2014/main" id="{98F37218-EE09-444D-8504-A9C6C3B9B26A}"/>
              </a:ext>
            </a:extLst>
          </p:cNvPr>
          <p:cNvSpPr/>
          <p:nvPr/>
        </p:nvSpPr>
        <p:spPr>
          <a:xfrm>
            <a:off x="6902465" y="4083352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id="{8298E8E2-0180-415B-9CF9-D389DE799BC6}"/>
              </a:ext>
            </a:extLst>
          </p:cNvPr>
          <p:cNvSpPr/>
          <p:nvPr/>
        </p:nvSpPr>
        <p:spPr>
          <a:xfrm flipH="1">
            <a:off x="9215511" y="4049023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39E7889B-E6C7-40EC-BEA9-A6F7CDB18D43}"/>
              </a:ext>
            </a:extLst>
          </p:cNvPr>
          <p:cNvSpPr/>
          <p:nvPr/>
        </p:nvSpPr>
        <p:spPr>
          <a:xfrm flipH="1" flipV="1">
            <a:off x="9229454" y="1765815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Arc 131">
            <a:extLst>
              <a:ext uri="{FF2B5EF4-FFF2-40B4-BE49-F238E27FC236}">
                <a16:creationId xmlns:a16="http://schemas.microsoft.com/office/drawing/2014/main" id="{FD3481FE-1330-4B95-8371-D82E2F7F79F4}"/>
              </a:ext>
            </a:extLst>
          </p:cNvPr>
          <p:cNvSpPr/>
          <p:nvPr/>
        </p:nvSpPr>
        <p:spPr>
          <a:xfrm flipV="1">
            <a:off x="6895566" y="1771290"/>
            <a:ext cx="1144068" cy="114406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FE23579-0A8C-4C3D-9EFB-08504D6539B9}"/>
              </a:ext>
            </a:extLst>
          </p:cNvPr>
          <p:cNvCxnSpPr>
            <a:cxnSpLocks/>
          </p:cNvCxnSpPr>
          <p:nvPr/>
        </p:nvCxnSpPr>
        <p:spPr>
          <a:xfrm>
            <a:off x="7467600" y="2338446"/>
            <a:ext cx="2331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95A8FF2-6EBF-4528-B039-00D062D6C241}"/>
              </a:ext>
            </a:extLst>
          </p:cNvPr>
          <p:cNvCxnSpPr>
            <a:cxnSpLocks/>
          </p:cNvCxnSpPr>
          <p:nvPr/>
        </p:nvCxnSpPr>
        <p:spPr>
          <a:xfrm>
            <a:off x="7467600" y="4655386"/>
            <a:ext cx="2331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7C9A364-0F6C-4051-9B05-3C578DE8C733}"/>
              </a:ext>
            </a:extLst>
          </p:cNvPr>
          <p:cNvCxnSpPr>
            <a:cxnSpLocks/>
          </p:cNvCxnSpPr>
          <p:nvPr/>
        </p:nvCxnSpPr>
        <p:spPr>
          <a:xfrm flipV="1">
            <a:off x="7474500" y="2329546"/>
            <a:ext cx="0" cy="2335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85A5110-EA02-48E1-BDE3-9BBC67473A17}"/>
              </a:ext>
            </a:extLst>
          </p:cNvPr>
          <p:cNvCxnSpPr>
            <a:cxnSpLocks/>
          </p:cNvCxnSpPr>
          <p:nvPr/>
        </p:nvCxnSpPr>
        <p:spPr>
          <a:xfrm flipV="1">
            <a:off x="9793482" y="2329546"/>
            <a:ext cx="0" cy="2335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8BEE27A-D275-4C63-819E-BA11CA218DB1}"/>
              </a:ext>
            </a:extLst>
          </p:cNvPr>
          <p:cNvCxnSpPr>
            <a:stCxn id="125" idx="2"/>
            <a:endCxn id="123" idx="2"/>
          </p:cNvCxnSpPr>
          <p:nvPr/>
        </p:nvCxnSpPr>
        <p:spPr>
          <a:xfrm flipV="1">
            <a:off x="7474499" y="2342732"/>
            <a:ext cx="2316358" cy="2312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6D1631C-0AEE-4556-A1AA-F4D40EFF74D0}"/>
              </a:ext>
            </a:extLst>
          </p:cNvPr>
          <p:cNvCxnSpPr>
            <a:stCxn id="122" idx="2"/>
            <a:endCxn id="124" idx="2"/>
          </p:cNvCxnSpPr>
          <p:nvPr/>
        </p:nvCxnSpPr>
        <p:spPr>
          <a:xfrm>
            <a:off x="7474498" y="2328922"/>
            <a:ext cx="2318984" cy="2335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94661E18-C9F5-4A7E-BD98-92E1AD529B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6379924" y="1424267"/>
            <a:ext cx="9183204" cy="111442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95A58CF-BB85-442E-9273-4A799E5BC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300000">
            <a:off x="5573968" y="5293350"/>
            <a:ext cx="9183204" cy="1114425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8696513" y="1923531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5.6সেমি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85F554F-F94C-4859-9039-A4A299AA6B38}"/>
              </a:ext>
            </a:extLst>
          </p:cNvPr>
          <p:cNvSpPr txBox="1"/>
          <p:nvPr/>
        </p:nvSpPr>
        <p:spPr>
          <a:xfrm>
            <a:off x="9884589" y="4411989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5.6সেমি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F958F311-97EC-44C9-8EC2-0523DF8F8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0" y="4665533"/>
            <a:ext cx="9183204" cy="1114425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34A8C1D4-1BE9-4DFD-9F8C-B9584171956C}"/>
              </a:ext>
            </a:extLst>
          </p:cNvPr>
          <p:cNvSpPr txBox="1"/>
          <p:nvPr/>
        </p:nvSpPr>
        <p:spPr>
          <a:xfrm>
            <a:off x="8091504" y="4194197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565C1751-55C9-4FEA-B3D2-3D5A1F5792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95411" y="-255846"/>
            <a:ext cx="9183204" cy="1114425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D89EFFFE-5EFC-4DE1-B6ED-F0C1B591A9F7}"/>
              </a:ext>
            </a:extLst>
          </p:cNvPr>
          <p:cNvSpPr txBox="1"/>
          <p:nvPr/>
        </p:nvSpPr>
        <p:spPr>
          <a:xfrm rot="16200000">
            <a:off x="8986325" y="3262077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96AA782D-8274-4A76-8B96-4DC8CA3631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44636" y="1171575"/>
            <a:ext cx="9183204" cy="1114425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F3CE3C7E-EEB2-43E0-A3B7-D8EF0852BD23}"/>
              </a:ext>
            </a:extLst>
          </p:cNvPr>
          <p:cNvSpPr txBox="1"/>
          <p:nvPr/>
        </p:nvSpPr>
        <p:spPr>
          <a:xfrm rot="10800000">
            <a:off x="8230957" y="2298957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48741FD-F6B3-4851-A8BE-59794825C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314774" y="-255846"/>
            <a:ext cx="9183204" cy="1114425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E2F0993B-3C76-487D-820E-154719BDE831}"/>
              </a:ext>
            </a:extLst>
          </p:cNvPr>
          <p:cNvSpPr txBox="1"/>
          <p:nvPr/>
        </p:nvSpPr>
        <p:spPr>
          <a:xfrm rot="5400000" flipH="1">
            <a:off x="7206212" y="3171103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8788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41" grpId="0"/>
      <p:bldP spid="142" grpId="0"/>
      <p:bldP spid="144" grpId="0"/>
      <p:bldP spid="146" grpId="0"/>
      <p:bldP spid="148" grpId="0"/>
      <p:bldP spid="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 120"/>
          <p:cNvSpPr/>
          <p:nvPr/>
        </p:nvSpPr>
        <p:spPr>
          <a:xfrm>
            <a:off x="2623564" y="4115165"/>
            <a:ext cx="7282436" cy="659406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311" tIns="90311" rIns="180622" bIns="90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বর্গ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অঙ্কন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দুইটি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বৈশিষ্ট্য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928510" y="2947661"/>
            <a:ext cx="1679224" cy="2995939"/>
            <a:chOff x="1371600" y="1499073"/>
            <a:chExt cx="1700214" cy="303338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Notched Right Arrow 127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74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130" name="Picture 129" descr="Baby_Boy_Girl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893200" y="324337"/>
            <a:ext cx="1248922" cy="2348523"/>
          </a:xfrm>
          <a:prstGeom prst="rect">
            <a:avLst/>
          </a:prstGeom>
        </p:spPr>
      </p:pic>
      <p:pic>
        <p:nvPicPr>
          <p:cNvPr id="131" name="Picture 130" descr="Baby_Boy_Girl4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85" y="394677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5828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51575 0.0085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4219 -0.0016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1752600" y="381000"/>
            <a:ext cx="8839200" cy="6858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 সেমি</a:t>
            </a:r>
            <a:r>
              <a:rPr kumimoji="0" lang="bn-BD" sz="4000" i="0" u="none" strike="noStrike" kern="1200" normalizeH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দৈর্ঘ্য ও ৩ সেমি প্রস্থ বিশিষ্ট 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আঁকি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3DFC8129-26D2-46CE-9300-AADE5BDF0C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733644"/>
            <a:ext cx="9753600" cy="1504950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6DA2A88-0ED0-4F49-8C8C-912AC3AD03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317" y="136546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7529146-086D-4BF0-8CE6-F7BF6AA6E686}"/>
              </a:ext>
            </a:extLst>
          </p:cNvPr>
          <p:cNvCxnSpPr/>
          <p:nvPr/>
        </p:nvCxnSpPr>
        <p:spPr>
          <a:xfrm>
            <a:off x="3142343" y="47199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24">
            <a:extLst>
              <a:ext uri="{FF2B5EF4-FFF2-40B4-BE49-F238E27FC236}">
                <a16:creationId xmlns:a16="http://schemas.microsoft.com/office/drawing/2014/main" id="{F3AE2D8C-416E-440A-A9F7-9E708ED338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612" y="4765120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0C826923-ECAF-45E9-A05D-53327A524D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86184">
            <a:off x="-406204" y="1038625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07146205-E9EF-4215-A921-F8B1B7746C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524" y="133947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BE7F0DB-44FC-4D28-899A-38F668689448}"/>
              </a:ext>
            </a:extLst>
          </p:cNvPr>
          <p:cNvCxnSpPr>
            <a:cxnSpLocks/>
          </p:cNvCxnSpPr>
          <p:nvPr/>
        </p:nvCxnSpPr>
        <p:spPr>
          <a:xfrm flipH="1" flipV="1">
            <a:off x="3142343" y="1366762"/>
            <a:ext cx="19715" cy="337362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29" name="Picture 128">
            <a:extLst>
              <a:ext uri="{FF2B5EF4-FFF2-40B4-BE49-F238E27FC236}">
                <a16:creationId xmlns:a16="http://schemas.microsoft.com/office/drawing/2014/main" id="{18D58C84-22E0-4006-B3EA-5CF79B996F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54" y="4789952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25B2168-8C35-474C-8129-DE352C421B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062" y="1394473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7EF334C-3807-4B04-9848-A463B949F231}"/>
              </a:ext>
            </a:extLst>
          </p:cNvPr>
          <p:cNvCxnSpPr/>
          <p:nvPr/>
        </p:nvCxnSpPr>
        <p:spPr>
          <a:xfrm flipH="1" flipV="1">
            <a:off x="6679893" y="1184516"/>
            <a:ext cx="926" cy="356251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2" name="Picture 131">
            <a:extLst>
              <a:ext uri="{FF2B5EF4-FFF2-40B4-BE49-F238E27FC236}">
                <a16:creationId xmlns:a16="http://schemas.microsoft.com/office/drawing/2014/main" id="{E8570AD0-F474-460D-9B8E-B42F4C3445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86184">
            <a:off x="3135155" y="1018076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33" name="Oval 132">
            <a:extLst>
              <a:ext uri="{FF2B5EF4-FFF2-40B4-BE49-F238E27FC236}">
                <a16:creationId xmlns:a16="http://schemas.microsoft.com/office/drawing/2014/main" id="{C120C414-FB5E-4189-BCBA-59999D62784E}"/>
              </a:ext>
            </a:extLst>
          </p:cNvPr>
          <p:cNvSpPr/>
          <p:nvPr/>
        </p:nvSpPr>
        <p:spPr>
          <a:xfrm>
            <a:off x="3086425" y="2014638"/>
            <a:ext cx="137160" cy="13716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8B4F3E19-F75B-4A89-BD96-71AC4EF43A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48973" y="-329021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D91A1BC7-E046-43A4-80EA-9519B6881A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21" y="-129274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ECE1F1EF-86C7-4147-9109-090248472F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2043" y="-341271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3FC05721-01C6-4E0A-953B-0A638AE2EF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834" y="-1267184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8" name="Oval 137">
            <a:extLst>
              <a:ext uri="{FF2B5EF4-FFF2-40B4-BE49-F238E27FC236}">
                <a16:creationId xmlns:a16="http://schemas.microsoft.com/office/drawing/2014/main" id="{2259FB46-8A95-48B8-AF0C-159C3960EFC1}"/>
              </a:ext>
            </a:extLst>
          </p:cNvPr>
          <p:cNvSpPr/>
          <p:nvPr/>
        </p:nvSpPr>
        <p:spPr>
          <a:xfrm>
            <a:off x="6608326" y="2010724"/>
            <a:ext cx="137160" cy="13716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0C60CD14-E59F-4C52-8F9F-AEDEB7CD2F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-440354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D05102B0-F791-4F92-87C9-C29B86A6D3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908" y="2105713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7E3A86D-90C6-4994-9F77-D68015481F2B}"/>
              </a:ext>
            </a:extLst>
          </p:cNvPr>
          <p:cNvCxnSpPr/>
          <p:nvPr/>
        </p:nvCxnSpPr>
        <p:spPr>
          <a:xfrm>
            <a:off x="3112665" y="2069109"/>
            <a:ext cx="3563257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27356AC-552F-4BC9-9A96-62D42E6E9654}"/>
              </a:ext>
            </a:extLst>
          </p:cNvPr>
          <p:cNvCxnSpPr>
            <a:cxnSpLocks/>
          </p:cNvCxnSpPr>
          <p:nvPr/>
        </p:nvCxnSpPr>
        <p:spPr>
          <a:xfrm>
            <a:off x="6682910" y="1132265"/>
            <a:ext cx="9290" cy="885455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47DA0F9-AAFF-42A3-BD14-08B4A0F73933}"/>
              </a:ext>
            </a:extLst>
          </p:cNvPr>
          <p:cNvCxnSpPr/>
          <p:nvPr/>
        </p:nvCxnSpPr>
        <p:spPr>
          <a:xfrm>
            <a:off x="3162488" y="1310869"/>
            <a:ext cx="0" cy="703648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4357928" y="487680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1924347" y="2857646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6858000" y="2851507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4469502" y="157212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196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0046 L 0.29154 -0.0027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0507 -0.4430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00508 -0.44305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5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000"/>
                            </p:stCondLst>
                            <p:childTnLst>
                              <p:par>
                                <p:cTn id="162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8932 2.22222E-6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250"/>
                            </p:stCondLst>
                            <p:childTnLst>
                              <p:par>
                                <p:cTn id="187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5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8" grpId="0" animBg="1"/>
      <p:bldP spid="144" grpId="0"/>
      <p:bldP spid="145" grpId="0"/>
      <p:bldP spid="146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: Top Corners Rounded 3">
            <a:extLst>
              <a:ext uri="{FF2B5EF4-FFF2-40B4-BE49-F238E27FC236}">
                <a16:creationId xmlns:a16="http://schemas.microsoft.com/office/drawing/2014/main" id="{4E1A42B4-DCBB-41E5-BBD0-08C07EF5EF4A}"/>
              </a:ext>
            </a:extLst>
          </p:cNvPr>
          <p:cNvSpPr/>
          <p:nvPr/>
        </p:nvSpPr>
        <p:spPr>
          <a:xfrm>
            <a:off x="2743200" y="304800"/>
            <a:ext cx="6172200" cy="76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 সেমি</a:t>
            </a:r>
            <a:r>
              <a:rPr kumimoji="0" lang="bn-BD" sz="4000" i="0" u="none" strike="noStrike" kern="1200" normalizeH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বাহু বিশিষ্ট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বর্গ</a:t>
            </a:r>
            <a:r>
              <a:rPr kumimoji="0" lang="en-US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আঁকি</a:t>
            </a: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27356AC-552F-4BC9-9A96-62D42E6E9654}"/>
              </a:ext>
            </a:extLst>
          </p:cNvPr>
          <p:cNvCxnSpPr>
            <a:cxnSpLocks/>
          </p:cNvCxnSpPr>
          <p:nvPr/>
        </p:nvCxnSpPr>
        <p:spPr>
          <a:xfrm>
            <a:off x="6747995" y="1248558"/>
            <a:ext cx="9290" cy="88545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47DA0F9-AAFF-42A3-BD14-08B4A0F73933}"/>
              </a:ext>
            </a:extLst>
          </p:cNvPr>
          <p:cNvCxnSpPr/>
          <p:nvPr/>
        </p:nvCxnSpPr>
        <p:spPr>
          <a:xfrm>
            <a:off x="3214173" y="1441367"/>
            <a:ext cx="0" cy="7036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97EB39FC-BE25-4245-8F55-433A9242E5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795" y="2000923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1C6E401F-391E-42BB-9F50-59FEF0D7BB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442089"/>
            <a:ext cx="9753600" cy="1504950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1396694-507B-4033-AE17-F49B93A1D88E}"/>
              </a:ext>
            </a:extLst>
          </p:cNvPr>
          <p:cNvCxnSpPr>
            <a:cxnSpLocks/>
          </p:cNvCxnSpPr>
          <p:nvPr/>
        </p:nvCxnSpPr>
        <p:spPr>
          <a:xfrm flipV="1">
            <a:off x="3233957" y="5396402"/>
            <a:ext cx="3523328" cy="2829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81975555-D4B3-4AD0-BA09-D000FCA31D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862" y="5439075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6E32239-AF1F-4688-8BD7-B303B934D9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86184">
            <a:off x="-350304" y="1729678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A7996D8-4466-459A-84C4-F51973B3B9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091" y="207046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A9F66BD-6664-4062-A18B-142A972ABCE7}"/>
              </a:ext>
            </a:extLst>
          </p:cNvPr>
          <p:cNvCxnSpPr>
            <a:cxnSpLocks/>
          </p:cNvCxnSpPr>
          <p:nvPr/>
        </p:nvCxnSpPr>
        <p:spPr>
          <a:xfrm flipH="1" flipV="1">
            <a:off x="3214173" y="1260570"/>
            <a:ext cx="20710" cy="418351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1" name="Picture 130">
            <a:extLst>
              <a:ext uri="{FF2B5EF4-FFF2-40B4-BE49-F238E27FC236}">
                <a16:creationId xmlns:a16="http://schemas.microsoft.com/office/drawing/2014/main" id="{C7DE5EB4-FAAB-490D-BA3F-2F0A696D1B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244" y="5468633"/>
            <a:ext cx="5584082" cy="29133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1FF8BAA3-9D54-4BEA-94C8-45B978E91F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219" y="201631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8633375-109A-4C49-9660-1533C3FDF90A}"/>
              </a:ext>
            </a:extLst>
          </p:cNvPr>
          <p:cNvCxnSpPr>
            <a:cxnSpLocks/>
          </p:cNvCxnSpPr>
          <p:nvPr/>
        </p:nvCxnSpPr>
        <p:spPr>
          <a:xfrm flipH="1" flipV="1">
            <a:off x="6728710" y="1235977"/>
            <a:ext cx="11263" cy="416019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34" name="Picture 133">
            <a:extLst>
              <a:ext uri="{FF2B5EF4-FFF2-40B4-BE49-F238E27FC236}">
                <a16:creationId xmlns:a16="http://schemas.microsoft.com/office/drawing/2014/main" id="{0F5A0C72-253C-4F50-B26E-F936D1B8A6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86184">
            <a:off x="3180679" y="1667262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45FDB362-AE50-4165-B8AB-90BB39BAD8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58682" y="353149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ECEED2C2-39D8-423C-9B04-7BCC9062FA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921" y="-1471984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A3CEFB5D-1B71-47C5-9E7B-6F88C8889C0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2766" y="348795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DBCEEE6-CE93-4EE2-B502-018930F97D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-1455188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B5AAB71B-21D8-44AB-AFB3-97BDDD31DCD7}"/>
              </a:ext>
            </a:extLst>
          </p:cNvPr>
          <p:cNvSpPr/>
          <p:nvPr/>
        </p:nvSpPr>
        <p:spPr>
          <a:xfrm>
            <a:off x="3177644" y="1853099"/>
            <a:ext cx="71838" cy="7444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73664E56-94C2-48B5-8D8E-486E48276761}"/>
              </a:ext>
            </a:extLst>
          </p:cNvPr>
          <p:cNvSpPr/>
          <p:nvPr/>
        </p:nvSpPr>
        <p:spPr>
          <a:xfrm>
            <a:off x="6701414" y="1866490"/>
            <a:ext cx="55872" cy="601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03560293-3FBC-4749-BA90-05C158F1E9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-653348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BB1583C9-7D0C-4340-A9F0-F946B77CD8C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765" y="1931252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771CBD7-3476-490A-B55B-BD5EF8E8FF43}"/>
              </a:ext>
            </a:extLst>
          </p:cNvPr>
          <p:cNvCxnSpPr>
            <a:cxnSpLocks/>
          </p:cNvCxnSpPr>
          <p:nvPr/>
        </p:nvCxnSpPr>
        <p:spPr>
          <a:xfrm>
            <a:off x="3177644" y="1876672"/>
            <a:ext cx="3579642" cy="624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5A005EE-0F09-4B1C-BB11-CD53A517B8DB}"/>
              </a:ext>
            </a:extLst>
          </p:cNvPr>
          <p:cNvCxnSpPr>
            <a:cxnSpLocks/>
          </p:cNvCxnSpPr>
          <p:nvPr/>
        </p:nvCxnSpPr>
        <p:spPr>
          <a:xfrm flipH="1">
            <a:off x="6718253" y="1210935"/>
            <a:ext cx="25408" cy="636189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6672712-0E60-4ABE-BE30-4FB8FCF6C833}"/>
              </a:ext>
            </a:extLst>
          </p:cNvPr>
          <p:cNvCxnSpPr>
            <a:cxnSpLocks/>
          </p:cNvCxnSpPr>
          <p:nvPr/>
        </p:nvCxnSpPr>
        <p:spPr>
          <a:xfrm>
            <a:off x="3196861" y="1206409"/>
            <a:ext cx="2713" cy="64647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4702297" y="541312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2035297" y="348329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6985927" y="341086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40A88F-ACAF-40DC-9C08-742EF3DC3B11}"/>
              </a:ext>
            </a:extLst>
          </p:cNvPr>
          <p:cNvSpPr txBox="1"/>
          <p:nvPr/>
        </p:nvSpPr>
        <p:spPr>
          <a:xfrm>
            <a:off x="4607085" y="132473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4292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8933 -3.7037E-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0273 -0.6192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097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0013 -0.58913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946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5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28932 7.40741E-7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50"/>
                            </p:stCondLst>
                            <p:childTnLst>
                              <p:par>
                                <p:cTn id="17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25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6" grpId="0"/>
      <p:bldP spid="147" grpId="0"/>
      <p:bldP spid="148" grpId="0"/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72C8B95-3A0E-4822-B11D-4A95BC4EF55D}"/>
              </a:ext>
            </a:extLst>
          </p:cNvPr>
          <p:cNvGrpSpPr/>
          <p:nvPr/>
        </p:nvGrpSpPr>
        <p:grpSpPr>
          <a:xfrm>
            <a:off x="6222168" y="1295400"/>
            <a:ext cx="4660784" cy="2667000"/>
            <a:chOff x="7315201" y="679408"/>
            <a:chExt cx="4039737" cy="2869871"/>
          </a:xfrm>
          <a:solidFill>
            <a:srgbClr val="D7C3CF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2" name="Rectangle: Rounded Corners 13">
              <a:extLst>
                <a:ext uri="{FF2B5EF4-FFF2-40B4-BE49-F238E27FC236}">
                  <a16:creationId xmlns:a16="http://schemas.microsoft.com/office/drawing/2014/main" id="{822B6737-682D-4B30-AE48-AAF81616C93F}"/>
                </a:ext>
              </a:extLst>
            </p:cNvPr>
            <p:cNvSpPr/>
            <p:nvPr/>
          </p:nvSpPr>
          <p:spPr>
            <a:xfrm>
              <a:off x="7315201" y="901275"/>
              <a:ext cx="4039737" cy="2648004"/>
            </a:xfrm>
            <a:prstGeom prst="roundRect">
              <a:avLst/>
            </a:prstGeom>
            <a:solidFill>
              <a:srgbClr val="E6E6E6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832D447-C8DE-480E-AF0C-65E338764D40}"/>
                </a:ext>
              </a:extLst>
            </p:cNvPr>
            <p:cNvSpPr/>
            <p:nvPr/>
          </p:nvSpPr>
          <p:spPr>
            <a:xfrm>
              <a:off x="8639034" y="679408"/>
              <a:ext cx="1337480" cy="467006"/>
            </a:xfrm>
            <a:prstGeom prst="rect">
              <a:avLst/>
            </a:prstGeom>
            <a:solidFill>
              <a:srgbClr val="FFFFB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63D101D-0B1F-4886-A6BE-7ED83845CBFC}"/>
              </a:ext>
            </a:extLst>
          </p:cNvPr>
          <p:cNvGrpSpPr/>
          <p:nvPr/>
        </p:nvGrpSpPr>
        <p:grpSpPr>
          <a:xfrm>
            <a:off x="6235816" y="4038600"/>
            <a:ext cx="4660784" cy="2342923"/>
            <a:chOff x="7315201" y="679408"/>
            <a:chExt cx="4039737" cy="2869871"/>
          </a:xfrm>
          <a:solidFill>
            <a:srgbClr val="D7C3CF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5" name="Rectangle: Rounded Corners 18">
              <a:extLst>
                <a:ext uri="{FF2B5EF4-FFF2-40B4-BE49-F238E27FC236}">
                  <a16:creationId xmlns:a16="http://schemas.microsoft.com/office/drawing/2014/main" id="{1D42F762-9DE4-4ACF-8B8B-DE8F43F532F0}"/>
                </a:ext>
              </a:extLst>
            </p:cNvPr>
            <p:cNvSpPr/>
            <p:nvPr/>
          </p:nvSpPr>
          <p:spPr>
            <a:xfrm>
              <a:off x="7315201" y="901275"/>
              <a:ext cx="4039737" cy="2648004"/>
            </a:xfrm>
            <a:prstGeom prst="roundRect">
              <a:avLst/>
            </a:prstGeom>
            <a:solidFill>
              <a:srgbClr val="E6E6E6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174F754-D744-4760-8211-E63E3AC91622}"/>
                </a:ext>
              </a:extLst>
            </p:cNvPr>
            <p:cNvSpPr/>
            <p:nvPr/>
          </p:nvSpPr>
          <p:spPr>
            <a:xfrm>
              <a:off x="8639034" y="679408"/>
              <a:ext cx="1337480" cy="467006"/>
            </a:xfrm>
            <a:prstGeom prst="rect">
              <a:avLst/>
            </a:prstGeom>
            <a:solidFill>
              <a:srgbClr val="FFFFBD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9748B75-525A-48D8-977B-BDC032470811}"/>
              </a:ext>
            </a:extLst>
          </p:cNvPr>
          <p:cNvSpPr/>
          <p:nvPr/>
        </p:nvSpPr>
        <p:spPr>
          <a:xfrm>
            <a:off x="1647987" y="1831280"/>
            <a:ext cx="1524000" cy="372269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(ছ)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C0AFECD-F81D-4BE0-B002-869EC4B488E2}"/>
              </a:ext>
            </a:extLst>
          </p:cNvPr>
          <p:cNvSpPr/>
          <p:nvPr/>
        </p:nvSpPr>
        <p:spPr>
          <a:xfrm>
            <a:off x="3550807" y="1831280"/>
            <a:ext cx="1148355" cy="1131095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2284C75-D585-4BFD-8548-990BD938C971}"/>
              </a:ext>
            </a:extLst>
          </p:cNvPr>
          <p:cNvSpPr/>
          <p:nvPr/>
        </p:nvSpPr>
        <p:spPr>
          <a:xfrm>
            <a:off x="3940337" y="3359992"/>
            <a:ext cx="758825" cy="1510558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(চ)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2293C6A-C59F-438A-94B8-4A0788D717AA}"/>
              </a:ext>
            </a:extLst>
          </p:cNvPr>
          <p:cNvSpPr/>
          <p:nvPr/>
        </p:nvSpPr>
        <p:spPr>
          <a:xfrm>
            <a:off x="892337" y="2598363"/>
            <a:ext cx="2270125" cy="1131095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(জ)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F24F747-D60F-4063-8B72-C6563FF21B98}"/>
              </a:ext>
            </a:extLst>
          </p:cNvPr>
          <p:cNvSpPr/>
          <p:nvPr/>
        </p:nvSpPr>
        <p:spPr>
          <a:xfrm>
            <a:off x="2789399" y="4119287"/>
            <a:ext cx="758825" cy="773433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(ঙ)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B89D16D-E24C-4255-91B4-C57C04DF0D34}"/>
              </a:ext>
            </a:extLst>
          </p:cNvPr>
          <p:cNvSpPr/>
          <p:nvPr/>
        </p:nvSpPr>
        <p:spPr>
          <a:xfrm>
            <a:off x="1654336" y="4119287"/>
            <a:ext cx="368301" cy="376613"/>
          </a:xfrm>
          <a:prstGeom prst="rect">
            <a:avLst/>
          </a:prstGeom>
          <a:solidFill>
            <a:srgbClr val="1DFF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82467DF-52AD-427F-BDF8-655AA6AFBF5E}"/>
              </a:ext>
            </a:extLst>
          </p:cNvPr>
          <p:cNvSpPr txBox="1"/>
          <p:nvPr/>
        </p:nvSpPr>
        <p:spPr>
          <a:xfrm>
            <a:off x="2553729" y="146112"/>
            <a:ext cx="7747001" cy="1077218"/>
          </a:xfrm>
          <a:prstGeom prst="rect">
            <a:avLst/>
          </a:prstGeom>
          <a:solidFill>
            <a:srgbClr val="FFFF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34" name="Picture 133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C8DDBB2F-431B-4F9F-AFD7-AEE98BA91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180" y="5251899"/>
            <a:ext cx="1311906" cy="1466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Picture 134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3164ABE6-02F5-4695-B0A3-7E583CF207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30402" y="5251899"/>
            <a:ext cx="1311906" cy="1466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" name="Picture 135" descr="download.png">
            <a:extLst>
              <a:ext uri="{FF2B5EF4-FFF2-40B4-BE49-F238E27FC236}">
                <a16:creationId xmlns:a16="http://schemas.microsoft.com/office/drawing/2014/main" id="{E3F53C8A-4358-492C-BE1B-FFD24F6903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308" y1="50515" x2="47692" y2="82474"/>
                        <a14:foregroundMark x1="33846" y1="50515" x2="41923" y2="88144"/>
                        <a14:foregroundMark x1="40000" y1="86598" x2="60769" y2="87629"/>
                        <a14:foregroundMark x1="33462" y1="71649" x2="67692" y2="72165"/>
                        <a14:foregroundMark x1="76538" y1="38144" x2="88462" y2="82474"/>
                        <a14:foregroundMark x1="46538" y1="56186" x2="53077" y2="64433"/>
                        <a14:foregroundMark x1="60385" y1="43814" x2="91154" y2="84536"/>
                        <a14:foregroundMark x1="53846" y1="77835" x2="81923" y2="81959"/>
                        <a14:foregroundMark x1="55769" y1="83505" x2="76538" y2="94330"/>
                        <a14:foregroundMark x1="81923" y1="61856" x2="73846" y2="95876"/>
                        <a14:foregroundMark x1="76154" y1="62887" x2="77308" y2="79381"/>
                        <a14:foregroundMark x1="64615" y1="62371" x2="80769" y2="77835"/>
                        <a14:foregroundMark x1="70000" y1="57732" x2="79615" y2="74227"/>
                        <a14:foregroundMark x1="73077" y1="48454" x2="90000" y2="24742"/>
                        <a14:foregroundMark x1="85385" y1="28351" x2="86538" y2="59794"/>
                        <a14:foregroundMark x1="85000" y1="53608" x2="94615" y2="56701"/>
                        <a14:foregroundMark x1="92308" y1="53608" x2="91538" y2="89691"/>
                        <a14:foregroundMark x1="93462" y1="58763" x2="97308" y2="86598"/>
                        <a14:foregroundMark x1="72692" y1="85567" x2="98077" y2="86598"/>
                        <a14:foregroundMark x1="75769" y1="93814" x2="88846" y2="9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74" y="146112"/>
            <a:ext cx="2053356" cy="1235069"/>
          </a:xfrm>
          <a:prstGeom prst="rect">
            <a:avLst/>
          </a:prstGeom>
        </p:spPr>
      </p:pic>
      <p:graphicFrame>
        <p:nvGraphicFramePr>
          <p:cNvPr id="137" name="Table 2">
            <a:extLst>
              <a:ext uri="{FF2B5EF4-FFF2-40B4-BE49-F238E27FC236}">
                <a16:creationId xmlns:a16="http://schemas.microsoft.com/office/drawing/2014/main" id="{5A9B667D-9DC9-47DB-A277-A2C9A821E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78394"/>
              </p:ext>
            </p:extLst>
          </p:nvPr>
        </p:nvGraphicFramePr>
        <p:xfrm>
          <a:off x="507167" y="1447800"/>
          <a:ext cx="45720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8153484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215505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2868884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131049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5285933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673198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5368843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9602062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969827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71730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0225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0241759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13299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624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1915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8405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5858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5156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474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23668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714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5667" marR="65667" marT="32834" marB="3283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9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7753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30716 -0.0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672 -0.3067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54987 -0.189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7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46706 0.3840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4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5125 0.3611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47084 0.1680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77C4221B-09D9-4D83-996E-3A9340FD8466}"/>
              </a:ext>
            </a:extLst>
          </p:cNvPr>
          <p:cNvSpPr txBox="1"/>
          <p:nvPr/>
        </p:nvSpPr>
        <p:spPr>
          <a:xfrm>
            <a:off x="782665" y="228600"/>
            <a:ext cx="10647335" cy="954107"/>
          </a:xfrm>
          <a:prstGeom prst="rect">
            <a:avLst/>
          </a:prstGeom>
          <a:solidFill>
            <a:srgbClr val="FFFF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খ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8" name="Table 8">
            <a:extLst>
              <a:ext uri="{FF2B5EF4-FFF2-40B4-BE49-F238E27FC236}">
                <a16:creationId xmlns:a16="http://schemas.microsoft.com/office/drawing/2014/main" id="{41041E67-9E61-4EF9-8244-49D5236BE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39076"/>
              </p:ext>
            </p:extLst>
          </p:nvPr>
        </p:nvGraphicFramePr>
        <p:xfrm>
          <a:off x="759420" y="1259015"/>
          <a:ext cx="5087317" cy="219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5917">
                  <a:extLst>
                    <a:ext uri="{9D8B030D-6E8A-4147-A177-3AD203B41FA5}">
                      <a16:colId xmlns:a16="http://schemas.microsoft.com/office/drawing/2014/main" val="248296251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057516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97191156"/>
                    </a:ext>
                  </a:extLst>
                </a:gridCol>
              </a:tblGrid>
              <a:tr h="5485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বাহুগুলোর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রূপ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82290"/>
                  </a:ext>
                </a:extLst>
              </a:tr>
              <a:tr h="54858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দৈর্ঘ্য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59156"/>
                  </a:ext>
                </a:extLst>
              </a:tr>
              <a:tr h="5485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79103"/>
                  </a:ext>
                </a:extLst>
              </a:tr>
              <a:tr h="5485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08578"/>
                  </a:ext>
                </a:extLst>
              </a:tr>
            </a:tbl>
          </a:graphicData>
        </a:graphic>
      </p:graphicFrame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7C3FD979-439C-40C0-8820-84A9B0284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25221"/>
              </p:ext>
            </p:extLst>
          </p:nvPr>
        </p:nvGraphicFramePr>
        <p:xfrm>
          <a:off x="6096000" y="1264920"/>
          <a:ext cx="5384799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689">
                  <a:extLst>
                    <a:ext uri="{9D8B030D-6E8A-4147-A177-3AD203B41FA5}">
                      <a16:colId xmlns:a16="http://schemas.microsoft.com/office/drawing/2014/main" val="2482962514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3805751646"/>
                    </a:ext>
                  </a:extLst>
                </a:gridCol>
                <a:gridCol w="2133059">
                  <a:extLst>
                    <a:ext uri="{9D8B030D-6E8A-4147-A177-3AD203B41FA5}">
                      <a16:colId xmlns:a16="http://schemas.microsoft.com/office/drawing/2014/main" val="897191156"/>
                    </a:ext>
                  </a:extLst>
                </a:gridCol>
              </a:tblGrid>
              <a:tr h="5791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কোণগুলোর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রূপ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8229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কোণের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5915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791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08578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979C93A3-B714-4B58-A05B-77C58D258333}"/>
              </a:ext>
            </a:extLst>
          </p:cNvPr>
          <p:cNvSpPr/>
          <p:nvPr/>
        </p:nvSpPr>
        <p:spPr>
          <a:xfrm>
            <a:off x="4078514" y="5338157"/>
            <a:ext cx="7866743" cy="7307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41" name="Table 19">
            <a:extLst>
              <a:ext uri="{FF2B5EF4-FFF2-40B4-BE49-F238E27FC236}">
                <a16:creationId xmlns:a16="http://schemas.microsoft.com/office/drawing/2014/main" id="{8EF6C9B3-F9C3-4F6C-A34A-ABB25B6AE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34176"/>
              </p:ext>
            </p:extLst>
          </p:nvPr>
        </p:nvGraphicFramePr>
        <p:xfrm>
          <a:off x="722610" y="3659210"/>
          <a:ext cx="10746780" cy="2970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3390">
                  <a:extLst>
                    <a:ext uri="{9D8B030D-6E8A-4147-A177-3AD203B41FA5}">
                      <a16:colId xmlns:a16="http://schemas.microsoft.com/office/drawing/2014/main" val="1406724952"/>
                    </a:ext>
                  </a:extLst>
                </a:gridCol>
                <a:gridCol w="5373390">
                  <a:extLst>
                    <a:ext uri="{9D8B030D-6E8A-4147-A177-3AD203B41FA5}">
                      <a16:colId xmlns:a16="http://schemas.microsoft.com/office/drawing/2014/main" val="2912974799"/>
                    </a:ext>
                  </a:extLst>
                </a:gridCol>
              </a:tblGrid>
              <a:tr h="5429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ও খ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অমিল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বিষয়গুলো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5942"/>
                  </a:ext>
                </a:extLst>
              </a:tr>
              <a:tr h="5429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অমিল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63321"/>
                  </a:ext>
                </a:extLst>
              </a:tr>
              <a:tr h="1884314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959527"/>
                  </a:ext>
                </a:extLst>
              </a:tr>
            </a:tbl>
          </a:graphicData>
        </a:graphic>
      </p:graphicFrame>
      <p:sp>
        <p:nvSpPr>
          <p:cNvPr id="142" name="TextBox 141">
            <a:extLst>
              <a:ext uri="{FF2B5EF4-FFF2-40B4-BE49-F238E27FC236}">
                <a16:creationId xmlns:a16="http://schemas.microsoft.com/office/drawing/2014/main" id="{8741FA2E-3B8D-4B6F-B4F7-A6AFDF1EC222}"/>
              </a:ext>
            </a:extLst>
          </p:cNvPr>
          <p:cNvSpPr txBox="1"/>
          <p:nvPr/>
        </p:nvSpPr>
        <p:spPr>
          <a:xfrm>
            <a:off x="2907874" y="2421175"/>
            <a:ext cx="968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4টি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A2D72C7-80CE-4CC1-BECF-CA22875DB2DF}"/>
              </a:ext>
            </a:extLst>
          </p:cNvPr>
          <p:cNvSpPr txBox="1"/>
          <p:nvPr/>
        </p:nvSpPr>
        <p:spPr>
          <a:xfrm>
            <a:off x="2907874" y="3005950"/>
            <a:ext cx="968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4টি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69A6D33-3BE7-437B-8B14-5F1B51B50FA6}"/>
              </a:ext>
            </a:extLst>
          </p:cNvPr>
          <p:cNvSpPr txBox="1"/>
          <p:nvPr/>
        </p:nvSpPr>
        <p:spPr>
          <a:xfrm>
            <a:off x="4170337" y="2974592"/>
            <a:ext cx="1697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8B1C7A9-252F-43B8-875D-1A69BBECA3DC}"/>
              </a:ext>
            </a:extLst>
          </p:cNvPr>
          <p:cNvSpPr txBox="1"/>
          <p:nvPr/>
        </p:nvSpPr>
        <p:spPr>
          <a:xfrm>
            <a:off x="4551337" y="2421174"/>
            <a:ext cx="968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643A0CB-BE81-4658-A02A-35C7AEE0081F}"/>
              </a:ext>
            </a:extLst>
          </p:cNvPr>
          <p:cNvSpPr txBox="1"/>
          <p:nvPr/>
        </p:nvSpPr>
        <p:spPr>
          <a:xfrm>
            <a:off x="8002723" y="2421173"/>
            <a:ext cx="813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4টি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9BBA63F-3427-49BE-9FCC-833543E59DF6}"/>
              </a:ext>
            </a:extLst>
          </p:cNvPr>
          <p:cNvSpPr txBox="1"/>
          <p:nvPr/>
        </p:nvSpPr>
        <p:spPr>
          <a:xfrm>
            <a:off x="8002723" y="2969228"/>
            <a:ext cx="813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4টি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990F77F-2822-4E89-9A3F-924043D65E89}"/>
              </a:ext>
            </a:extLst>
          </p:cNvPr>
          <p:cNvSpPr txBox="1"/>
          <p:nvPr/>
        </p:nvSpPr>
        <p:spPr>
          <a:xfrm>
            <a:off x="9564174" y="2449433"/>
            <a:ext cx="1495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8BF1A91-6ACE-4E66-8D3C-4F03636A741D}"/>
              </a:ext>
            </a:extLst>
          </p:cNvPr>
          <p:cNvSpPr txBox="1"/>
          <p:nvPr/>
        </p:nvSpPr>
        <p:spPr>
          <a:xfrm>
            <a:off x="9564173" y="2981261"/>
            <a:ext cx="1495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11D4246-BEF4-426B-87A3-0A1F4B312001}"/>
              </a:ext>
            </a:extLst>
          </p:cNvPr>
          <p:cNvSpPr txBox="1"/>
          <p:nvPr/>
        </p:nvSpPr>
        <p:spPr>
          <a:xfrm>
            <a:off x="782665" y="4800600"/>
            <a:ext cx="4976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উভয়ের বিপরীত বাহু গুলো সমান ও সমান্তরাল।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0DC68F-C1D0-4975-AC07-C259D3E1830D}"/>
              </a:ext>
            </a:extLst>
          </p:cNvPr>
          <p:cNvSpPr txBox="1"/>
          <p:nvPr/>
        </p:nvSpPr>
        <p:spPr>
          <a:xfrm>
            <a:off x="6146389" y="4760893"/>
            <a:ext cx="5323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আয়তের বিপরীত বাহুগুলো সমান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 বর্গের সকল বাহু সমান।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FD9C503-CED9-40AA-A664-9819041A2E34}"/>
              </a:ext>
            </a:extLst>
          </p:cNvPr>
          <p:cNvSpPr txBox="1"/>
          <p:nvPr/>
        </p:nvSpPr>
        <p:spPr>
          <a:xfrm>
            <a:off x="6130221" y="5675292"/>
            <a:ext cx="55783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আয়তের দৈর্ঘ্য থেকে প্রস্থ ছোট, কিন্তু বর্গের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দৈর্ঘ্য প্রস্থ সমান।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42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5462583" y="5257800"/>
            <a:ext cx="1828800" cy="1828800"/>
            <a:chOff x="4191000" y="4114800"/>
            <a:chExt cx="1828800" cy="1828800"/>
          </a:xfrm>
          <a:effectLst>
            <a:outerShdw blurRad="101600" sx="110000" sy="110000" algn="ctr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122" name="Oval 121"/>
            <p:cNvSpPr/>
            <p:nvPr/>
          </p:nvSpPr>
          <p:spPr>
            <a:xfrm>
              <a:off x="4191000" y="4114800"/>
              <a:ext cx="1828800" cy="18288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4000">
                  <a:schemeClr val="tx1">
                    <a:lumMod val="65000"/>
                    <a:lumOff val="3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sp3d extrusionH="254000"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467225" y="4391025"/>
              <a:ext cx="1276350" cy="1276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p3d extrusionH="254000"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733200" y="164049"/>
            <a:ext cx="330166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529383" y="351130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529383" y="280290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529383" y="4248059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529383" y="4956454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529383" y="1333565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529383" y="209451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767383" y="350487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767383" y="279648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767383" y="4241634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767383" y="4950029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767383" y="1327140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767383" y="208808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7" name="Flowchart: Terminator 136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854874" y="1410157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8" name="Flowchart: Terminator 137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864070" y="2162677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9" name="Flowchart: Terminator 138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870273" y="2900825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0" name="Flowchart: Terminator 139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854874" y="3603499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1" name="Flowchart: Terminator 140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864070" y="4343401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2" name="Flowchart: Terminator 141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854874" y="5048746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3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284499" y="383342"/>
            <a:ext cx="6631384" cy="5942401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15620 w 6757624"/>
              <a:gd name="connsiteY5" fmla="*/ 5308144 h 6107839"/>
              <a:gd name="connsiteX6" fmla="*/ 0 w 6757624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802222 w 6757624"/>
              <a:gd name="connsiteY4" fmla="*/ 5424667 h 6107839"/>
              <a:gd name="connsiteX5" fmla="*/ 15620 w 6757624"/>
              <a:gd name="connsiteY5" fmla="*/ 5308144 h 6107839"/>
              <a:gd name="connsiteX6" fmla="*/ 0 w 6757624"/>
              <a:gd name="connsiteY6" fmla="*/ 0 h 61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7624" h="6107839">
                <a:moveTo>
                  <a:pt x="0" y="0"/>
                </a:moveTo>
                <a:lnTo>
                  <a:pt x="3129828" y="43378"/>
                </a:lnTo>
                <a:cubicBezTo>
                  <a:pt x="4535012" y="1951507"/>
                  <a:pt x="5352440" y="4148822"/>
                  <a:pt x="6757624" y="6056951"/>
                </a:cubicBezTo>
                <a:cubicBezTo>
                  <a:pt x="6132449" y="6065547"/>
                  <a:pt x="6474724" y="6099243"/>
                  <a:pt x="5849549" y="6107839"/>
                </a:cubicBezTo>
                <a:lnTo>
                  <a:pt x="802222" y="5424667"/>
                </a:lnTo>
                <a:lnTo>
                  <a:pt x="15620" y="5308144"/>
                </a:lnTo>
                <a:cubicBezTo>
                  <a:pt x="10841" y="4131236"/>
                  <a:pt x="4779" y="117690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TextBox 9"/>
          <p:cNvSpPr txBox="1"/>
          <p:nvPr/>
        </p:nvSpPr>
        <p:spPr>
          <a:xfrm>
            <a:off x="499325" y="2766769"/>
            <a:ext cx="5291875" cy="271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74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en-US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 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59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93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93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593" dirty="0">
              <a:ln w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453332" y="319638"/>
            <a:ext cx="2382128" cy="2412610"/>
            <a:chOff x="1345810" y="1800664"/>
            <a:chExt cx="2382128" cy="2412610"/>
          </a:xfrm>
        </p:grpSpPr>
        <p:grpSp>
          <p:nvGrpSpPr>
            <p:cNvPr id="146" name="Group 145"/>
            <p:cNvGrpSpPr/>
            <p:nvPr/>
          </p:nvGrpSpPr>
          <p:grpSpPr>
            <a:xfrm>
              <a:off x="1345810" y="1800664"/>
              <a:ext cx="2382128" cy="2412610"/>
              <a:chOff x="3505200" y="1136073"/>
              <a:chExt cx="4156363" cy="4156363"/>
            </a:xfrm>
          </p:grpSpPr>
          <p:sp>
            <p:nvSpPr>
              <p:cNvPr id="148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Oval 146"/>
            <p:cNvSpPr/>
            <p:nvPr/>
          </p:nvSpPr>
          <p:spPr>
            <a:xfrm>
              <a:off x="1695194" y="2164434"/>
              <a:ext cx="1703385" cy="1685071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6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5954433" y="315041"/>
            <a:ext cx="6313767" cy="5902115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12267296"/>
              <a:gd name="connsiteY0" fmla="*/ 0 h 6107839"/>
              <a:gd name="connsiteX1" fmla="*/ 12103847 w 12267296"/>
              <a:gd name="connsiteY1" fmla="*/ 57837 h 6107839"/>
              <a:gd name="connsiteX2" fmla="*/ 6757624 w 12267296"/>
              <a:gd name="connsiteY2" fmla="*/ 6056951 h 6107839"/>
              <a:gd name="connsiteX3" fmla="*/ 5849549 w 12267296"/>
              <a:gd name="connsiteY3" fmla="*/ 6107839 h 6107839"/>
              <a:gd name="connsiteX4" fmla="*/ 593609 w 12267296"/>
              <a:gd name="connsiteY4" fmla="*/ 4078006 h 6107839"/>
              <a:gd name="connsiteX5" fmla="*/ 57342 w 12267296"/>
              <a:gd name="connsiteY5" fmla="*/ 3863289 h 6107839"/>
              <a:gd name="connsiteX6" fmla="*/ 0 w 12267296"/>
              <a:gd name="connsiteY6" fmla="*/ 0 h 6107839"/>
              <a:gd name="connsiteX0" fmla="*/ 0 w 12103847"/>
              <a:gd name="connsiteY0" fmla="*/ 0 h 6107839"/>
              <a:gd name="connsiteX1" fmla="*/ 12103847 w 12103847"/>
              <a:gd name="connsiteY1" fmla="*/ 57837 h 6107839"/>
              <a:gd name="connsiteX2" fmla="*/ 6757624 w 12103847"/>
              <a:gd name="connsiteY2" fmla="*/ 6056951 h 6107839"/>
              <a:gd name="connsiteX3" fmla="*/ 5849549 w 12103847"/>
              <a:gd name="connsiteY3" fmla="*/ 6107839 h 6107839"/>
              <a:gd name="connsiteX4" fmla="*/ 593609 w 12103847"/>
              <a:gd name="connsiteY4" fmla="*/ 4078006 h 6107839"/>
              <a:gd name="connsiteX5" fmla="*/ 57342 w 12103847"/>
              <a:gd name="connsiteY5" fmla="*/ 3863289 h 6107839"/>
              <a:gd name="connsiteX6" fmla="*/ 0 w 12103847"/>
              <a:gd name="connsiteY6" fmla="*/ 0 h 6107839"/>
              <a:gd name="connsiteX0" fmla="*/ 0 w 12132518"/>
              <a:gd name="connsiteY0" fmla="*/ 0 h 6107839"/>
              <a:gd name="connsiteX1" fmla="*/ 12132518 w 12132518"/>
              <a:gd name="connsiteY1" fmla="*/ 3209973 h 6107839"/>
              <a:gd name="connsiteX2" fmla="*/ 6757624 w 12132518"/>
              <a:gd name="connsiteY2" fmla="*/ 6056951 h 6107839"/>
              <a:gd name="connsiteX3" fmla="*/ 5849549 w 12132518"/>
              <a:gd name="connsiteY3" fmla="*/ 6107839 h 6107839"/>
              <a:gd name="connsiteX4" fmla="*/ 593609 w 12132518"/>
              <a:gd name="connsiteY4" fmla="*/ 4078006 h 6107839"/>
              <a:gd name="connsiteX5" fmla="*/ 57342 w 12132518"/>
              <a:gd name="connsiteY5" fmla="*/ 3863289 h 6107839"/>
              <a:gd name="connsiteX6" fmla="*/ 0 w 12132518"/>
              <a:gd name="connsiteY6" fmla="*/ 0 h 6107839"/>
              <a:gd name="connsiteX0" fmla="*/ 12199510 w 12199511"/>
              <a:gd name="connsiteY0" fmla="*/ 0 h 6194595"/>
              <a:gd name="connsiteX1" fmla="*/ 12075178 w 12199511"/>
              <a:gd name="connsiteY1" fmla="*/ 3296729 h 6194595"/>
              <a:gd name="connsiteX2" fmla="*/ 6700284 w 12199511"/>
              <a:gd name="connsiteY2" fmla="*/ 6143707 h 6194595"/>
              <a:gd name="connsiteX3" fmla="*/ 5792209 w 12199511"/>
              <a:gd name="connsiteY3" fmla="*/ 6194595 h 6194595"/>
              <a:gd name="connsiteX4" fmla="*/ 536269 w 12199511"/>
              <a:gd name="connsiteY4" fmla="*/ 4164762 h 6194595"/>
              <a:gd name="connsiteX5" fmla="*/ 2 w 12199511"/>
              <a:gd name="connsiteY5" fmla="*/ 3950045 h 6194595"/>
              <a:gd name="connsiteX6" fmla="*/ 12199510 w 12199511"/>
              <a:gd name="connsiteY6" fmla="*/ 0 h 6194595"/>
              <a:gd name="connsiteX0" fmla="*/ 11663241 w 11663245"/>
              <a:gd name="connsiteY0" fmla="*/ 135139 h 6329734"/>
              <a:gd name="connsiteX1" fmla="*/ 11538909 w 11663245"/>
              <a:gd name="connsiteY1" fmla="*/ 3431868 h 6329734"/>
              <a:gd name="connsiteX2" fmla="*/ 6164015 w 11663245"/>
              <a:gd name="connsiteY2" fmla="*/ 6278846 h 6329734"/>
              <a:gd name="connsiteX3" fmla="*/ 5255940 w 11663245"/>
              <a:gd name="connsiteY3" fmla="*/ 6329734 h 6329734"/>
              <a:gd name="connsiteX4" fmla="*/ 0 w 11663245"/>
              <a:gd name="connsiteY4" fmla="*/ 4299901 h 6329734"/>
              <a:gd name="connsiteX5" fmla="*/ 7663637 w 11663245"/>
              <a:gd name="connsiteY5" fmla="*/ 369133 h 6329734"/>
              <a:gd name="connsiteX6" fmla="*/ 11663241 w 1166324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78846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78846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822061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383318 w 6407305"/>
              <a:gd name="connsiteY1" fmla="*/ 3460787 h 6329734"/>
              <a:gd name="connsiteX2" fmla="*/ 822061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78979 w 6478983"/>
              <a:gd name="connsiteY0" fmla="*/ 135139 h 6294564"/>
              <a:gd name="connsiteX1" fmla="*/ 6454996 w 6478983"/>
              <a:gd name="connsiteY1" fmla="*/ 3460787 h 6294564"/>
              <a:gd name="connsiteX2" fmla="*/ 893739 w 6478983"/>
              <a:gd name="connsiteY2" fmla="*/ 6293307 h 6294564"/>
              <a:gd name="connsiteX3" fmla="*/ 0 w 6478983"/>
              <a:gd name="connsiteY3" fmla="*/ 6271897 h 6294564"/>
              <a:gd name="connsiteX4" fmla="*/ 1023008 w 6478983"/>
              <a:gd name="connsiteY4" fmla="*/ 3779364 h 6294564"/>
              <a:gd name="connsiteX5" fmla="*/ 2479375 w 6478983"/>
              <a:gd name="connsiteY5" fmla="*/ 369133 h 6294564"/>
              <a:gd name="connsiteX6" fmla="*/ 6478979 w 6478983"/>
              <a:gd name="connsiteY6" fmla="*/ 135139 h 6294564"/>
              <a:gd name="connsiteX0" fmla="*/ 6478979 w 6478983"/>
              <a:gd name="connsiteY0" fmla="*/ 135139 h 6296446"/>
              <a:gd name="connsiteX1" fmla="*/ 6454996 w 6478983"/>
              <a:gd name="connsiteY1" fmla="*/ 3460787 h 6296446"/>
              <a:gd name="connsiteX2" fmla="*/ 893739 w 6478983"/>
              <a:gd name="connsiteY2" fmla="*/ 6293307 h 6296446"/>
              <a:gd name="connsiteX3" fmla="*/ 0 w 6478983"/>
              <a:gd name="connsiteY3" fmla="*/ 6271897 h 6296446"/>
              <a:gd name="connsiteX4" fmla="*/ 1023008 w 6478983"/>
              <a:gd name="connsiteY4" fmla="*/ 3779364 h 6296446"/>
              <a:gd name="connsiteX5" fmla="*/ 2479375 w 6478983"/>
              <a:gd name="connsiteY5" fmla="*/ 369133 h 6296446"/>
              <a:gd name="connsiteX6" fmla="*/ 6478979 w 6478983"/>
              <a:gd name="connsiteY6" fmla="*/ 135139 h 6296446"/>
              <a:gd name="connsiteX0" fmla="*/ 6450308 w 6454996"/>
              <a:gd name="connsiteY0" fmla="*/ 160139 h 6292526"/>
              <a:gd name="connsiteX1" fmla="*/ 6454996 w 6454996"/>
              <a:gd name="connsiteY1" fmla="*/ 3456867 h 6292526"/>
              <a:gd name="connsiteX2" fmla="*/ 893739 w 6454996"/>
              <a:gd name="connsiteY2" fmla="*/ 6289387 h 6292526"/>
              <a:gd name="connsiteX3" fmla="*/ 0 w 6454996"/>
              <a:gd name="connsiteY3" fmla="*/ 6267977 h 6292526"/>
              <a:gd name="connsiteX4" fmla="*/ 1023008 w 6454996"/>
              <a:gd name="connsiteY4" fmla="*/ 3775444 h 6292526"/>
              <a:gd name="connsiteX5" fmla="*/ 2479375 w 6454996"/>
              <a:gd name="connsiteY5" fmla="*/ 365213 h 6292526"/>
              <a:gd name="connsiteX6" fmla="*/ 6450308 w 6454996"/>
              <a:gd name="connsiteY6" fmla="*/ 160139 h 6292526"/>
              <a:gd name="connsiteX0" fmla="*/ 6450308 w 6454996"/>
              <a:gd name="connsiteY0" fmla="*/ 353152 h 6485539"/>
              <a:gd name="connsiteX1" fmla="*/ 6454996 w 6454996"/>
              <a:gd name="connsiteY1" fmla="*/ 3649880 h 6485539"/>
              <a:gd name="connsiteX2" fmla="*/ 893739 w 6454996"/>
              <a:gd name="connsiteY2" fmla="*/ 6482400 h 6485539"/>
              <a:gd name="connsiteX3" fmla="*/ 0 w 6454996"/>
              <a:gd name="connsiteY3" fmla="*/ 6460990 h 6485539"/>
              <a:gd name="connsiteX4" fmla="*/ 1023008 w 6454996"/>
              <a:gd name="connsiteY4" fmla="*/ 3968457 h 6485539"/>
              <a:gd name="connsiteX5" fmla="*/ 2479375 w 6454996"/>
              <a:gd name="connsiteY5" fmla="*/ 558226 h 6485539"/>
              <a:gd name="connsiteX6" fmla="*/ 6450308 w 6454996"/>
              <a:gd name="connsiteY6" fmla="*/ 353152 h 6485539"/>
              <a:gd name="connsiteX0" fmla="*/ 6450308 w 6454996"/>
              <a:gd name="connsiteY0" fmla="*/ 353152 h 6485539"/>
              <a:gd name="connsiteX1" fmla="*/ 6454996 w 6454996"/>
              <a:gd name="connsiteY1" fmla="*/ 3649880 h 6485539"/>
              <a:gd name="connsiteX2" fmla="*/ 893739 w 6454996"/>
              <a:gd name="connsiteY2" fmla="*/ 6482400 h 6485539"/>
              <a:gd name="connsiteX3" fmla="*/ 0 w 6454996"/>
              <a:gd name="connsiteY3" fmla="*/ 6460990 h 6485539"/>
              <a:gd name="connsiteX4" fmla="*/ 1023008 w 6454996"/>
              <a:gd name="connsiteY4" fmla="*/ 3968457 h 6485539"/>
              <a:gd name="connsiteX5" fmla="*/ 2479375 w 6454996"/>
              <a:gd name="connsiteY5" fmla="*/ 558226 h 6485539"/>
              <a:gd name="connsiteX6" fmla="*/ 6450308 w 6454996"/>
              <a:gd name="connsiteY6" fmla="*/ 353152 h 6485539"/>
              <a:gd name="connsiteX0" fmla="*/ 6450308 w 6454996"/>
              <a:gd name="connsiteY0" fmla="*/ 1 h 6132388"/>
              <a:gd name="connsiteX1" fmla="*/ 6454996 w 6454996"/>
              <a:gd name="connsiteY1" fmla="*/ 3296729 h 6132388"/>
              <a:gd name="connsiteX2" fmla="*/ 893739 w 6454996"/>
              <a:gd name="connsiteY2" fmla="*/ 6129249 h 6132388"/>
              <a:gd name="connsiteX3" fmla="*/ 0 w 6454996"/>
              <a:gd name="connsiteY3" fmla="*/ 6107839 h 6132388"/>
              <a:gd name="connsiteX4" fmla="*/ 1023008 w 6454996"/>
              <a:gd name="connsiteY4" fmla="*/ 3615306 h 6132388"/>
              <a:gd name="connsiteX5" fmla="*/ 2479375 w 6454996"/>
              <a:gd name="connsiteY5" fmla="*/ 205075 h 6132388"/>
              <a:gd name="connsiteX6" fmla="*/ 6450308 w 6454996"/>
              <a:gd name="connsiteY6" fmla="*/ 1 h 6132388"/>
              <a:gd name="connsiteX0" fmla="*/ 6499351 w 6499388"/>
              <a:gd name="connsiteY0" fmla="*/ 0 h 6033454"/>
              <a:gd name="connsiteX1" fmla="*/ 6454996 w 6499388"/>
              <a:gd name="connsiteY1" fmla="*/ 3197795 h 6033454"/>
              <a:gd name="connsiteX2" fmla="*/ 893739 w 6499388"/>
              <a:gd name="connsiteY2" fmla="*/ 6030315 h 6033454"/>
              <a:gd name="connsiteX3" fmla="*/ 0 w 6499388"/>
              <a:gd name="connsiteY3" fmla="*/ 6008905 h 6033454"/>
              <a:gd name="connsiteX4" fmla="*/ 1023008 w 6499388"/>
              <a:gd name="connsiteY4" fmla="*/ 3516372 h 6033454"/>
              <a:gd name="connsiteX5" fmla="*/ 2479375 w 6499388"/>
              <a:gd name="connsiteY5" fmla="*/ 106141 h 6033454"/>
              <a:gd name="connsiteX6" fmla="*/ 6499351 w 6499388"/>
              <a:gd name="connsiteY6" fmla="*/ 0 h 6033454"/>
              <a:gd name="connsiteX0" fmla="*/ 6499351 w 6499351"/>
              <a:gd name="connsiteY0" fmla="*/ 0 h 6033454"/>
              <a:gd name="connsiteX1" fmla="*/ 6454996 w 6499351"/>
              <a:gd name="connsiteY1" fmla="*/ 3197795 h 6033454"/>
              <a:gd name="connsiteX2" fmla="*/ 893739 w 6499351"/>
              <a:gd name="connsiteY2" fmla="*/ 6030315 h 6033454"/>
              <a:gd name="connsiteX3" fmla="*/ 0 w 6499351"/>
              <a:gd name="connsiteY3" fmla="*/ 6008905 h 6033454"/>
              <a:gd name="connsiteX4" fmla="*/ 1023008 w 6499351"/>
              <a:gd name="connsiteY4" fmla="*/ 3516372 h 6033454"/>
              <a:gd name="connsiteX5" fmla="*/ 2479375 w 6499351"/>
              <a:gd name="connsiteY5" fmla="*/ 106141 h 6033454"/>
              <a:gd name="connsiteX6" fmla="*/ 6499351 w 6499351"/>
              <a:gd name="connsiteY6" fmla="*/ 0 h 6033454"/>
              <a:gd name="connsiteX0" fmla="*/ 6499351 w 6499351"/>
              <a:gd name="connsiteY0" fmla="*/ 25416 h 6058870"/>
              <a:gd name="connsiteX1" fmla="*/ 6454996 w 6499351"/>
              <a:gd name="connsiteY1" fmla="*/ 3223211 h 6058870"/>
              <a:gd name="connsiteX2" fmla="*/ 893739 w 6499351"/>
              <a:gd name="connsiteY2" fmla="*/ 6055731 h 6058870"/>
              <a:gd name="connsiteX3" fmla="*/ 0 w 6499351"/>
              <a:gd name="connsiteY3" fmla="*/ 6034321 h 6058870"/>
              <a:gd name="connsiteX4" fmla="*/ 1023008 w 6499351"/>
              <a:gd name="connsiteY4" fmla="*/ 3541788 h 6058870"/>
              <a:gd name="connsiteX5" fmla="*/ 2479375 w 6499351"/>
              <a:gd name="connsiteY5" fmla="*/ 49113 h 6058870"/>
              <a:gd name="connsiteX6" fmla="*/ 6499351 w 6499351"/>
              <a:gd name="connsiteY6" fmla="*/ 25416 h 6058870"/>
              <a:gd name="connsiteX0" fmla="*/ 6499351 w 6499351"/>
              <a:gd name="connsiteY0" fmla="*/ 96801 h 6047810"/>
              <a:gd name="connsiteX1" fmla="*/ 6454996 w 6499351"/>
              <a:gd name="connsiteY1" fmla="*/ 3212151 h 6047810"/>
              <a:gd name="connsiteX2" fmla="*/ 893739 w 6499351"/>
              <a:gd name="connsiteY2" fmla="*/ 6044671 h 6047810"/>
              <a:gd name="connsiteX3" fmla="*/ 0 w 6499351"/>
              <a:gd name="connsiteY3" fmla="*/ 6023261 h 6047810"/>
              <a:gd name="connsiteX4" fmla="*/ 1023008 w 6499351"/>
              <a:gd name="connsiteY4" fmla="*/ 3530728 h 6047810"/>
              <a:gd name="connsiteX5" fmla="*/ 2479375 w 6499351"/>
              <a:gd name="connsiteY5" fmla="*/ 38053 h 6047810"/>
              <a:gd name="connsiteX6" fmla="*/ 6499351 w 6499351"/>
              <a:gd name="connsiteY6" fmla="*/ 96801 h 6047810"/>
              <a:gd name="connsiteX0" fmla="*/ 6499351 w 6499351"/>
              <a:gd name="connsiteY0" fmla="*/ 147573 h 6098582"/>
              <a:gd name="connsiteX1" fmla="*/ 6454996 w 6499351"/>
              <a:gd name="connsiteY1" fmla="*/ 3262923 h 6098582"/>
              <a:gd name="connsiteX2" fmla="*/ 893739 w 6499351"/>
              <a:gd name="connsiteY2" fmla="*/ 6095443 h 6098582"/>
              <a:gd name="connsiteX3" fmla="*/ 0 w 6499351"/>
              <a:gd name="connsiteY3" fmla="*/ 6074033 h 6098582"/>
              <a:gd name="connsiteX4" fmla="*/ 1023008 w 6499351"/>
              <a:gd name="connsiteY4" fmla="*/ 3581500 h 6098582"/>
              <a:gd name="connsiteX5" fmla="*/ 2479375 w 6499351"/>
              <a:gd name="connsiteY5" fmla="*/ 88825 h 6098582"/>
              <a:gd name="connsiteX6" fmla="*/ 6499351 w 6499351"/>
              <a:gd name="connsiteY6" fmla="*/ 147573 h 6098582"/>
              <a:gd name="connsiteX0" fmla="*/ 6499351 w 6499351"/>
              <a:gd name="connsiteY0" fmla="*/ 157794 h 6108803"/>
              <a:gd name="connsiteX1" fmla="*/ 6454996 w 6499351"/>
              <a:gd name="connsiteY1" fmla="*/ 3273144 h 6108803"/>
              <a:gd name="connsiteX2" fmla="*/ 893739 w 6499351"/>
              <a:gd name="connsiteY2" fmla="*/ 6105664 h 6108803"/>
              <a:gd name="connsiteX3" fmla="*/ 0 w 6499351"/>
              <a:gd name="connsiteY3" fmla="*/ 6084254 h 6108803"/>
              <a:gd name="connsiteX4" fmla="*/ 1023008 w 6499351"/>
              <a:gd name="connsiteY4" fmla="*/ 3591721 h 6108803"/>
              <a:gd name="connsiteX5" fmla="*/ 2299553 w 6499351"/>
              <a:gd name="connsiteY5" fmla="*/ 82557 h 6108803"/>
              <a:gd name="connsiteX6" fmla="*/ 6499351 w 6499351"/>
              <a:gd name="connsiteY6" fmla="*/ 157794 h 6108803"/>
              <a:gd name="connsiteX0" fmla="*/ 6499351 w 6499351"/>
              <a:gd name="connsiteY0" fmla="*/ 98552 h 6049561"/>
              <a:gd name="connsiteX1" fmla="*/ 6454996 w 6499351"/>
              <a:gd name="connsiteY1" fmla="*/ 3213902 h 6049561"/>
              <a:gd name="connsiteX2" fmla="*/ 893739 w 6499351"/>
              <a:gd name="connsiteY2" fmla="*/ 6046422 h 6049561"/>
              <a:gd name="connsiteX3" fmla="*/ 0 w 6499351"/>
              <a:gd name="connsiteY3" fmla="*/ 6025012 h 6049561"/>
              <a:gd name="connsiteX4" fmla="*/ 1023008 w 6499351"/>
              <a:gd name="connsiteY4" fmla="*/ 3532479 h 6049561"/>
              <a:gd name="connsiteX5" fmla="*/ 2299553 w 6499351"/>
              <a:gd name="connsiteY5" fmla="*/ 23315 h 6049561"/>
              <a:gd name="connsiteX6" fmla="*/ 6499351 w 6499351"/>
              <a:gd name="connsiteY6" fmla="*/ 98552 h 6049561"/>
              <a:gd name="connsiteX0" fmla="*/ 6433960 w 6454996"/>
              <a:gd name="connsiteY0" fmla="*/ 65192 h 6131622"/>
              <a:gd name="connsiteX1" fmla="*/ 6454996 w 6454996"/>
              <a:gd name="connsiteY1" fmla="*/ 3295963 h 6131622"/>
              <a:gd name="connsiteX2" fmla="*/ 893739 w 6454996"/>
              <a:gd name="connsiteY2" fmla="*/ 6128483 h 6131622"/>
              <a:gd name="connsiteX3" fmla="*/ 0 w 6454996"/>
              <a:gd name="connsiteY3" fmla="*/ 6107073 h 6131622"/>
              <a:gd name="connsiteX4" fmla="*/ 1023008 w 6454996"/>
              <a:gd name="connsiteY4" fmla="*/ 3614540 h 6131622"/>
              <a:gd name="connsiteX5" fmla="*/ 2299553 w 6454996"/>
              <a:gd name="connsiteY5" fmla="*/ 105376 h 6131622"/>
              <a:gd name="connsiteX6" fmla="*/ 6433960 w 6454996"/>
              <a:gd name="connsiteY6" fmla="*/ 65192 h 6131622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40184 h 6066430"/>
              <a:gd name="connsiteX6" fmla="*/ 6433960 w 6454996"/>
              <a:gd name="connsiteY6" fmla="*/ 0 h 6066430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23696 h 6066430"/>
              <a:gd name="connsiteX6" fmla="*/ 6433960 w 6454996"/>
              <a:gd name="connsiteY6" fmla="*/ 0 h 6066430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23696 h 6066430"/>
              <a:gd name="connsiteX6" fmla="*/ 6433960 w 6454996"/>
              <a:gd name="connsiteY6" fmla="*/ 0 h 6066430"/>
              <a:gd name="connsiteX0" fmla="*/ 6433960 w 6433960"/>
              <a:gd name="connsiteY0" fmla="*/ 0 h 6066430"/>
              <a:gd name="connsiteX1" fmla="*/ 6427180 w 6433960"/>
              <a:gd name="connsiteY1" fmla="*/ 5348957 h 6066430"/>
              <a:gd name="connsiteX2" fmla="*/ 893739 w 6433960"/>
              <a:gd name="connsiteY2" fmla="*/ 6063291 h 6066430"/>
              <a:gd name="connsiteX3" fmla="*/ 0 w 6433960"/>
              <a:gd name="connsiteY3" fmla="*/ 6041881 h 6066430"/>
              <a:gd name="connsiteX4" fmla="*/ 1023008 w 6433960"/>
              <a:gd name="connsiteY4" fmla="*/ 3549348 h 6066430"/>
              <a:gd name="connsiteX5" fmla="*/ 2299553 w 6433960"/>
              <a:gd name="connsiteY5" fmla="*/ 23696 h 6066430"/>
              <a:gd name="connsiteX6" fmla="*/ 6433960 w 6433960"/>
              <a:gd name="connsiteY6" fmla="*/ 0 h 60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3960" h="6066430">
                <a:moveTo>
                  <a:pt x="6433960" y="0"/>
                </a:moveTo>
                <a:cubicBezTo>
                  <a:pt x="6402828" y="1098909"/>
                  <a:pt x="6425617" y="4250048"/>
                  <a:pt x="6427180" y="5348957"/>
                </a:cubicBezTo>
                <a:lnTo>
                  <a:pt x="893739" y="6063291"/>
                </a:lnTo>
                <a:cubicBezTo>
                  <a:pt x="268564" y="6071887"/>
                  <a:pt x="625175" y="6062203"/>
                  <a:pt x="0" y="6041881"/>
                </a:cubicBezTo>
                <a:lnTo>
                  <a:pt x="1023008" y="3549348"/>
                </a:lnTo>
                <a:lnTo>
                  <a:pt x="2299553" y="23696"/>
                </a:lnTo>
                <a:cubicBezTo>
                  <a:pt x="6512427" y="33977"/>
                  <a:pt x="2314644" y="10014"/>
                  <a:pt x="643396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8120551" y="2758857"/>
            <a:ext cx="3971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তৃতী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পাঠের শিরোনামঃ জ্যামিতি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১২/১০/২০১৯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8304884" y="383342"/>
            <a:ext cx="2382128" cy="2412610"/>
            <a:chOff x="8057272" y="880750"/>
            <a:chExt cx="2382128" cy="2412610"/>
          </a:xfrm>
        </p:grpSpPr>
        <p:grpSp>
          <p:nvGrpSpPr>
            <p:cNvPr id="339" name="Group 338"/>
            <p:cNvGrpSpPr/>
            <p:nvPr/>
          </p:nvGrpSpPr>
          <p:grpSpPr>
            <a:xfrm>
              <a:off x="8057272" y="880750"/>
              <a:ext cx="2382128" cy="2412610"/>
              <a:chOff x="3505200" y="1136073"/>
              <a:chExt cx="4156363" cy="4156363"/>
            </a:xfrm>
          </p:grpSpPr>
          <p:sp>
            <p:nvSpPr>
              <p:cNvPr id="341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0" name="Picture 339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5931" y="1084074"/>
              <a:ext cx="1861793" cy="19645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14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 flipH="1">
            <a:off x="5462583" y="135524"/>
            <a:ext cx="2420601" cy="6089568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6873955"/>
              <a:gd name="connsiteY0" fmla="*/ 68844 h 6176683"/>
              <a:gd name="connsiteX1" fmla="*/ 6425921 w 6873955"/>
              <a:gd name="connsiteY1" fmla="*/ 0 h 6176683"/>
              <a:gd name="connsiteX2" fmla="*/ 6757624 w 6873955"/>
              <a:gd name="connsiteY2" fmla="*/ 6125795 h 6176683"/>
              <a:gd name="connsiteX3" fmla="*/ 5849549 w 6873955"/>
              <a:gd name="connsiteY3" fmla="*/ 6176683 h 6176683"/>
              <a:gd name="connsiteX4" fmla="*/ 593609 w 6873955"/>
              <a:gd name="connsiteY4" fmla="*/ 4146850 h 6176683"/>
              <a:gd name="connsiteX5" fmla="*/ 57342 w 6873955"/>
              <a:gd name="connsiteY5" fmla="*/ 3932133 h 6176683"/>
              <a:gd name="connsiteX6" fmla="*/ 0 w 6873955"/>
              <a:gd name="connsiteY6" fmla="*/ 68844 h 6176683"/>
              <a:gd name="connsiteX0" fmla="*/ 0 w 6757624"/>
              <a:gd name="connsiteY0" fmla="*/ 68844 h 6176683"/>
              <a:gd name="connsiteX1" fmla="*/ 6425921 w 6757624"/>
              <a:gd name="connsiteY1" fmla="*/ 0 h 6176683"/>
              <a:gd name="connsiteX2" fmla="*/ 6757624 w 6757624"/>
              <a:gd name="connsiteY2" fmla="*/ 6125795 h 6176683"/>
              <a:gd name="connsiteX3" fmla="*/ 5849549 w 6757624"/>
              <a:gd name="connsiteY3" fmla="*/ 6176683 h 6176683"/>
              <a:gd name="connsiteX4" fmla="*/ 593609 w 6757624"/>
              <a:gd name="connsiteY4" fmla="*/ 4146850 h 6176683"/>
              <a:gd name="connsiteX5" fmla="*/ 57342 w 6757624"/>
              <a:gd name="connsiteY5" fmla="*/ 3932133 h 6176683"/>
              <a:gd name="connsiteX6" fmla="*/ 0 w 6757624"/>
              <a:gd name="connsiteY6" fmla="*/ 68844 h 6176683"/>
              <a:gd name="connsiteX0" fmla="*/ 0 w 6757624"/>
              <a:gd name="connsiteY0" fmla="*/ 82872 h 6190711"/>
              <a:gd name="connsiteX1" fmla="*/ 6467644 w 6757624"/>
              <a:gd name="connsiteY1" fmla="*/ 0 h 6190711"/>
              <a:gd name="connsiteX2" fmla="*/ 6757624 w 6757624"/>
              <a:gd name="connsiteY2" fmla="*/ 6139823 h 6190711"/>
              <a:gd name="connsiteX3" fmla="*/ 5849549 w 6757624"/>
              <a:gd name="connsiteY3" fmla="*/ 6190711 h 6190711"/>
              <a:gd name="connsiteX4" fmla="*/ 593609 w 6757624"/>
              <a:gd name="connsiteY4" fmla="*/ 4160878 h 6190711"/>
              <a:gd name="connsiteX5" fmla="*/ 57342 w 6757624"/>
              <a:gd name="connsiteY5" fmla="*/ 3946161 h 6190711"/>
              <a:gd name="connsiteX6" fmla="*/ 0 w 6757624"/>
              <a:gd name="connsiteY6" fmla="*/ 82872 h 6190711"/>
              <a:gd name="connsiteX0" fmla="*/ 0 w 6922930"/>
              <a:gd name="connsiteY0" fmla="*/ 82872 h 6190711"/>
              <a:gd name="connsiteX1" fmla="*/ 6467644 w 6922930"/>
              <a:gd name="connsiteY1" fmla="*/ 0 h 6190711"/>
              <a:gd name="connsiteX2" fmla="*/ 6490199 w 6922930"/>
              <a:gd name="connsiteY2" fmla="*/ 4503878 h 6190711"/>
              <a:gd name="connsiteX3" fmla="*/ 6757624 w 6922930"/>
              <a:gd name="connsiteY3" fmla="*/ 6139823 h 6190711"/>
              <a:gd name="connsiteX4" fmla="*/ 5849549 w 6922930"/>
              <a:gd name="connsiteY4" fmla="*/ 6190711 h 6190711"/>
              <a:gd name="connsiteX5" fmla="*/ 593609 w 6922930"/>
              <a:gd name="connsiteY5" fmla="*/ 4160878 h 6190711"/>
              <a:gd name="connsiteX6" fmla="*/ 57342 w 6922930"/>
              <a:gd name="connsiteY6" fmla="*/ 3946161 h 6190711"/>
              <a:gd name="connsiteX7" fmla="*/ 0 w 6922930"/>
              <a:gd name="connsiteY7" fmla="*/ 82872 h 6190711"/>
              <a:gd name="connsiteX0" fmla="*/ 0 w 6922930"/>
              <a:gd name="connsiteY0" fmla="*/ 82872 h 6190711"/>
              <a:gd name="connsiteX1" fmla="*/ 6467644 w 6922930"/>
              <a:gd name="connsiteY1" fmla="*/ 0 h 6190711"/>
              <a:gd name="connsiteX2" fmla="*/ 6490199 w 6922930"/>
              <a:gd name="connsiteY2" fmla="*/ 4503878 h 6190711"/>
              <a:gd name="connsiteX3" fmla="*/ 6757624 w 6922930"/>
              <a:gd name="connsiteY3" fmla="*/ 6139823 h 6190711"/>
              <a:gd name="connsiteX4" fmla="*/ 5849549 w 6922930"/>
              <a:gd name="connsiteY4" fmla="*/ 6190711 h 6190711"/>
              <a:gd name="connsiteX5" fmla="*/ 593609 w 6922930"/>
              <a:gd name="connsiteY5" fmla="*/ 4160878 h 6190711"/>
              <a:gd name="connsiteX6" fmla="*/ 57342 w 6922930"/>
              <a:gd name="connsiteY6" fmla="*/ 3946161 h 6190711"/>
              <a:gd name="connsiteX7" fmla="*/ 0 w 6922930"/>
              <a:gd name="connsiteY7" fmla="*/ 82872 h 6190711"/>
              <a:gd name="connsiteX0" fmla="*/ 0 w 6929091"/>
              <a:gd name="connsiteY0" fmla="*/ 82872 h 6190711"/>
              <a:gd name="connsiteX1" fmla="*/ 6467644 w 6929091"/>
              <a:gd name="connsiteY1" fmla="*/ 0 h 6190711"/>
              <a:gd name="connsiteX2" fmla="*/ 6490199 w 6929091"/>
              <a:gd name="connsiteY2" fmla="*/ 4503878 h 6190711"/>
              <a:gd name="connsiteX3" fmla="*/ 6757624 w 6929091"/>
              <a:gd name="connsiteY3" fmla="*/ 6139823 h 6190711"/>
              <a:gd name="connsiteX4" fmla="*/ 5849549 w 6929091"/>
              <a:gd name="connsiteY4" fmla="*/ 6190711 h 6190711"/>
              <a:gd name="connsiteX5" fmla="*/ 593609 w 6929091"/>
              <a:gd name="connsiteY5" fmla="*/ 4160878 h 6190711"/>
              <a:gd name="connsiteX6" fmla="*/ 57342 w 6929091"/>
              <a:gd name="connsiteY6" fmla="*/ 3946161 h 6190711"/>
              <a:gd name="connsiteX7" fmla="*/ 0 w 6929091"/>
              <a:gd name="connsiteY7" fmla="*/ 82872 h 6190711"/>
              <a:gd name="connsiteX0" fmla="*/ 0 w 6990131"/>
              <a:gd name="connsiteY0" fmla="*/ 82872 h 6190711"/>
              <a:gd name="connsiteX1" fmla="*/ 6467644 w 6990131"/>
              <a:gd name="connsiteY1" fmla="*/ 0 h 6190711"/>
              <a:gd name="connsiteX2" fmla="*/ 6504107 w 6990131"/>
              <a:gd name="connsiteY2" fmla="*/ 786532 h 6190711"/>
              <a:gd name="connsiteX3" fmla="*/ 6490199 w 6990131"/>
              <a:gd name="connsiteY3" fmla="*/ 4503878 h 6190711"/>
              <a:gd name="connsiteX4" fmla="*/ 6757624 w 6990131"/>
              <a:gd name="connsiteY4" fmla="*/ 6139823 h 6190711"/>
              <a:gd name="connsiteX5" fmla="*/ 5849549 w 6990131"/>
              <a:gd name="connsiteY5" fmla="*/ 6190711 h 6190711"/>
              <a:gd name="connsiteX6" fmla="*/ 593609 w 6990131"/>
              <a:gd name="connsiteY6" fmla="*/ 4160878 h 6190711"/>
              <a:gd name="connsiteX7" fmla="*/ 57342 w 6990131"/>
              <a:gd name="connsiteY7" fmla="*/ 3946161 h 6190711"/>
              <a:gd name="connsiteX8" fmla="*/ 0 w 6990131"/>
              <a:gd name="connsiteY8" fmla="*/ 82872 h 6190711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490199 w 6990131"/>
              <a:gd name="connsiteY3" fmla="*/ 4503878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531922 w 6990131"/>
              <a:gd name="connsiteY3" fmla="*/ 4503878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587552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629275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629275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7025937"/>
              <a:gd name="connsiteY0" fmla="*/ 82872 h 6211284"/>
              <a:gd name="connsiteX1" fmla="*/ 6467644 w 7025937"/>
              <a:gd name="connsiteY1" fmla="*/ 0 h 6211284"/>
              <a:gd name="connsiteX2" fmla="*/ 6629276 w 7025937"/>
              <a:gd name="connsiteY2" fmla="*/ 772504 h 6211284"/>
              <a:gd name="connsiteX3" fmla="*/ 6629275 w 7025937"/>
              <a:gd name="connsiteY3" fmla="*/ 4489850 h 6211284"/>
              <a:gd name="connsiteX4" fmla="*/ 6590734 w 7025937"/>
              <a:gd name="connsiteY4" fmla="*/ 6209962 h 6211284"/>
              <a:gd name="connsiteX5" fmla="*/ 5849549 w 7025937"/>
              <a:gd name="connsiteY5" fmla="*/ 6190711 h 6211284"/>
              <a:gd name="connsiteX6" fmla="*/ 593609 w 7025937"/>
              <a:gd name="connsiteY6" fmla="*/ 4160878 h 6211284"/>
              <a:gd name="connsiteX7" fmla="*/ 57342 w 7025937"/>
              <a:gd name="connsiteY7" fmla="*/ 3946161 h 6211284"/>
              <a:gd name="connsiteX8" fmla="*/ 0 w 7025937"/>
              <a:gd name="connsiteY8" fmla="*/ 82872 h 6211284"/>
              <a:gd name="connsiteX0" fmla="*/ 0 w 7063104"/>
              <a:gd name="connsiteY0" fmla="*/ 82872 h 6211284"/>
              <a:gd name="connsiteX1" fmla="*/ 6467644 w 7063104"/>
              <a:gd name="connsiteY1" fmla="*/ 0 h 6211284"/>
              <a:gd name="connsiteX2" fmla="*/ 6629276 w 7063104"/>
              <a:gd name="connsiteY2" fmla="*/ 772504 h 6211284"/>
              <a:gd name="connsiteX3" fmla="*/ 6629275 w 7063104"/>
              <a:gd name="connsiteY3" fmla="*/ 4489850 h 6211284"/>
              <a:gd name="connsiteX4" fmla="*/ 6590734 w 7063104"/>
              <a:gd name="connsiteY4" fmla="*/ 6209962 h 6211284"/>
              <a:gd name="connsiteX5" fmla="*/ 5849549 w 7063104"/>
              <a:gd name="connsiteY5" fmla="*/ 6190711 h 6211284"/>
              <a:gd name="connsiteX6" fmla="*/ 593609 w 7063104"/>
              <a:gd name="connsiteY6" fmla="*/ 4160878 h 6211284"/>
              <a:gd name="connsiteX7" fmla="*/ 57342 w 7063104"/>
              <a:gd name="connsiteY7" fmla="*/ 3946161 h 6211284"/>
              <a:gd name="connsiteX8" fmla="*/ 0 w 7063104"/>
              <a:gd name="connsiteY8" fmla="*/ 82872 h 6211284"/>
              <a:gd name="connsiteX0" fmla="*/ 4379177 w 7005766"/>
              <a:gd name="connsiteY0" fmla="*/ 54817 h 6211284"/>
              <a:gd name="connsiteX1" fmla="*/ 6410306 w 7005766"/>
              <a:gd name="connsiteY1" fmla="*/ 0 h 6211284"/>
              <a:gd name="connsiteX2" fmla="*/ 6571938 w 7005766"/>
              <a:gd name="connsiteY2" fmla="*/ 772504 h 6211284"/>
              <a:gd name="connsiteX3" fmla="*/ 6571937 w 7005766"/>
              <a:gd name="connsiteY3" fmla="*/ 4489850 h 6211284"/>
              <a:gd name="connsiteX4" fmla="*/ 6533396 w 7005766"/>
              <a:gd name="connsiteY4" fmla="*/ 6209962 h 6211284"/>
              <a:gd name="connsiteX5" fmla="*/ 5792211 w 7005766"/>
              <a:gd name="connsiteY5" fmla="*/ 6190711 h 6211284"/>
              <a:gd name="connsiteX6" fmla="*/ 536271 w 7005766"/>
              <a:gd name="connsiteY6" fmla="*/ 4160878 h 6211284"/>
              <a:gd name="connsiteX7" fmla="*/ 4 w 7005766"/>
              <a:gd name="connsiteY7" fmla="*/ 3946161 h 6211284"/>
              <a:gd name="connsiteX8" fmla="*/ 4379177 w 7005766"/>
              <a:gd name="connsiteY8" fmla="*/ 54817 h 6211284"/>
              <a:gd name="connsiteX0" fmla="*/ 3842906 w 6469495"/>
              <a:gd name="connsiteY0" fmla="*/ 54817 h 6211284"/>
              <a:gd name="connsiteX1" fmla="*/ 5874035 w 6469495"/>
              <a:gd name="connsiteY1" fmla="*/ 0 h 6211284"/>
              <a:gd name="connsiteX2" fmla="*/ 6035667 w 6469495"/>
              <a:gd name="connsiteY2" fmla="*/ 772504 h 6211284"/>
              <a:gd name="connsiteX3" fmla="*/ 6035666 w 6469495"/>
              <a:gd name="connsiteY3" fmla="*/ 4489850 h 6211284"/>
              <a:gd name="connsiteX4" fmla="*/ 5997125 w 6469495"/>
              <a:gd name="connsiteY4" fmla="*/ 6209962 h 6211284"/>
              <a:gd name="connsiteX5" fmla="*/ 5255940 w 6469495"/>
              <a:gd name="connsiteY5" fmla="*/ 6190711 h 6211284"/>
              <a:gd name="connsiteX6" fmla="*/ 0 w 6469495"/>
              <a:gd name="connsiteY6" fmla="*/ 4160878 h 6211284"/>
              <a:gd name="connsiteX7" fmla="*/ 3149239 w 6469495"/>
              <a:gd name="connsiteY7" fmla="*/ 1224784 h 6211284"/>
              <a:gd name="connsiteX8" fmla="*/ 3842906 w 6469495"/>
              <a:gd name="connsiteY8" fmla="*/ 54817 h 6211284"/>
              <a:gd name="connsiteX0" fmla="*/ 693692 w 3320281"/>
              <a:gd name="connsiteY0" fmla="*/ 54817 h 6211284"/>
              <a:gd name="connsiteX1" fmla="*/ 2724821 w 3320281"/>
              <a:gd name="connsiteY1" fmla="*/ 0 h 6211284"/>
              <a:gd name="connsiteX2" fmla="*/ 2886453 w 3320281"/>
              <a:gd name="connsiteY2" fmla="*/ 772504 h 6211284"/>
              <a:gd name="connsiteX3" fmla="*/ 2886452 w 3320281"/>
              <a:gd name="connsiteY3" fmla="*/ 4489850 h 6211284"/>
              <a:gd name="connsiteX4" fmla="*/ 2847911 w 3320281"/>
              <a:gd name="connsiteY4" fmla="*/ 6209962 h 6211284"/>
              <a:gd name="connsiteX5" fmla="*/ 2106726 w 3320281"/>
              <a:gd name="connsiteY5" fmla="*/ 6190711 h 6211284"/>
              <a:gd name="connsiteX6" fmla="*/ 730997 w 3320281"/>
              <a:gd name="connsiteY6" fmla="*/ 64785 h 6211284"/>
              <a:gd name="connsiteX7" fmla="*/ 25 w 3320281"/>
              <a:gd name="connsiteY7" fmla="*/ 1224784 h 6211284"/>
              <a:gd name="connsiteX8" fmla="*/ 693692 w 3320281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377217 w 2626589"/>
              <a:gd name="connsiteY7" fmla="*/ 1112562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377217 w 2626589"/>
              <a:gd name="connsiteY7" fmla="*/ 1112562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1713 w 2626589"/>
              <a:gd name="connsiteY7" fmla="*/ 116594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1713 w 2626589"/>
              <a:gd name="connsiteY7" fmla="*/ 116594 h 6211284"/>
              <a:gd name="connsiteX8" fmla="*/ 0 w 2626589"/>
              <a:gd name="connsiteY8" fmla="*/ 54817 h 6211284"/>
              <a:gd name="connsiteX0" fmla="*/ 39580 w 2666169"/>
              <a:gd name="connsiteY0" fmla="*/ 54817 h 6211284"/>
              <a:gd name="connsiteX1" fmla="*/ 2070709 w 2666169"/>
              <a:gd name="connsiteY1" fmla="*/ 0 h 6211284"/>
              <a:gd name="connsiteX2" fmla="*/ 2232341 w 2666169"/>
              <a:gd name="connsiteY2" fmla="*/ 772504 h 6211284"/>
              <a:gd name="connsiteX3" fmla="*/ 2232340 w 2666169"/>
              <a:gd name="connsiteY3" fmla="*/ 4489850 h 6211284"/>
              <a:gd name="connsiteX4" fmla="*/ 2193799 w 2666169"/>
              <a:gd name="connsiteY4" fmla="*/ 6209962 h 6211284"/>
              <a:gd name="connsiteX5" fmla="*/ 1452614 w 2666169"/>
              <a:gd name="connsiteY5" fmla="*/ 6190711 h 6211284"/>
              <a:gd name="connsiteX6" fmla="*/ 76885 w 2666169"/>
              <a:gd name="connsiteY6" fmla="*/ 64785 h 6211284"/>
              <a:gd name="connsiteX7" fmla="*/ 41293 w 2666169"/>
              <a:gd name="connsiteY7" fmla="*/ 116594 h 6211284"/>
              <a:gd name="connsiteX8" fmla="*/ 744226 w 2666169"/>
              <a:gd name="connsiteY8" fmla="*/ 113201 h 6211284"/>
              <a:gd name="connsiteX9" fmla="*/ 39580 w 2666169"/>
              <a:gd name="connsiteY9" fmla="*/ 54817 h 6211284"/>
              <a:gd name="connsiteX0" fmla="*/ 38614 w 2665203"/>
              <a:gd name="connsiteY0" fmla="*/ 54817 h 6211284"/>
              <a:gd name="connsiteX1" fmla="*/ 2069743 w 2665203"/>
              <a:gd name="connsiteY1" fmla="*/ 0 h 6211284"/>
              <a:gd name="connsiteX2" fmla="*/ 2231375 w 2665203"/>
              <a:gd name="connsiteY2" fmla="*/ 772504 h 6211284"/>
              <a:gd name="connsiteX3" fmla="*/ 2231374 w 2665203"/>
              <a:gd name="connsiteY3" fmla="*/ 4489850 h 6211284"/>
              <a:gd name="connsiteX4" fmla="*/ 2192833 w 2665203"/>
              <a:gd name="connsiteY4" fmla="*/ 6209962 h 6211284"/>
              <a:gd name="connsiteX5" fmla="*/ 1451648 w 2665203"/>
              <a:gd name="connsiteY5" fmla="*/ 6190711 h 6211284"/>
              <a:gd name="connsiteX6" fmla="*/ 75919 w 2665203"/>
              <a:gd name="connsiteY6" fmla="*/ 64785 h 6211284"/>
              <a:gd name="connsiteX7" fmla="*/ 40327 w 2665203"/>
              <a:gd name="connsiteY7" fmla="*/ 116594 h 6211284"/>
              <a:gd name="connsiteX8" fmla="*/ 771075 w 2665203"/>
              <a:gd name="connsiteY8" fmla="*/ 29034 h 6211284"/>
              <a:gd name="connsiteX9" fmla="*/ 38614 w 2665203"/>
              <a:gd name="connsiteY9" fmla="*/ 54817 h 6211284"/>
              <a:gd name="connsiteX0" fmla="*/ 220808 w 2624876"/>
              <a:gd name="connsiteY0" fmla="*/ 0 h 6212578"/>
              <a:gd name="connsiteX1" fmla="*/ 2029416 w 2624876"/>
              <a:gd name="connsiteY1" fmla="*/ 1294 h 6212578"/>
              <a:gd name="connsiteX2" fmla="*/ 2191048 w 2624876"/>
              <a:gd name="connsiteY2" fmla="*/ 773798 h 6212578"/>
              <a:gd name="connsiteX3" fmla="*/ 2191047 w 2624876"/>
              <a:gd name="connsiteY3" fmla="*/ 4491144 h 6212578"/>
              <a:gd name="connsiteX4" fmla="*/ 2152506 w 2624876"/>
              <a:gd name="connsiteY4" fmla="*/ 6211256 h 6212578"/>
              <a:gd name="connsiteX5" fmla="*/ 1411321 w 2624876"/>
              <a:gd name="connsiteY5" fmla="*/ 6192005 h 6212578"/>
              <a:gd name="connsiteX6" fmla="*/ 35592 w 2624876"/>
              <a:gd name="connsiteY6" fmla="*/ 66079 h 6212578"/>
              <a:gd name="connsiteX7" fmla="*/ 0 w 2624876"/>
              <a:gd name="connsiteY7" fmla="*/ 117888 h 6212578"/>
              <a:gd name="connsiteX8" fmla="*/ 730748 w 2624876"/>
              <a:gd name="connsiteY8" fmla="*/ 30328 h 6212578"/>
              <a:gd name="connsiteX9" fmla="*/ 220808 w 2624876"/>
              <a:gd name="connsiteY9" fmla="*/ 0 h 6212578"/>
              <a:gd name="connsiteX0" fmla="*/ 185216 w 2589284"/>
              <a:gd name="connsiteY0" fmla="*/ 0 h 6212578"/>
              <a:gd name="connsiteX1" fmla="*/ 1993824 w 2589284"/>
              <a:gd name="connsiteY1" fmla="*/ 1294 h 6212578"/>
              <a:gd name="connsiteX2" fmla="*/ 2155456 w 2589284"/>
              <a:gd name="connsiteY2" fmla="*/ 773798 h 6212578"/>
              <a:gd name="connsiteX3" fmla="*/ 2155455 w 2589284"/>
              <a:gd name="connsiteY3" fmla="*/ 4491144 h 6212578"/>
              <a:gd name="connsiteX4" fmla="*/ 2116914 w 2589284"/>
              <a:gd name="connsiteY4" fmla="*/ 6211256 h 6212578"/>
              <a:gd name="connsiteX5" fmla="*/ 1375729 w 2589284"/>
              <a:gd name="connsiteY5" fmla="*/ 6192005 h 6212578"/>
              <a:gd name="connsiteX6" fmla="*/ 0 w 2589284"/>
              <a:gd name="connsiteY6" fmla="*/ 66079 h 6212578"/>
              <a:gd name="connsiteX7" fmla="*/ 33945 w 2589284"/>
              <a:gd name="connsiteY7" fmla="*/ 19694 h 6212578"/>
              <a:gd name="connsiteX8" fmla="*/ 695156 w 2589284"/>
              <a:gd name="connsiteY8" fmla="*/ 30328 h 6212578"/>
              <a:gd name="connsiteX9" fmla="*/ 185216 w 2589284"/>
              <a:gd name="connsiteY9" fmla="*/ 0 h 6212578"/>
              <a:gd name="connsiteX0" fmla="*/ 185216 w 2181110"/>
              <a:gd name="connsiteY0" fmla="*/ 0 h 6212578"/>
              <a:gd name="connsiteX1" fmla="*/ 1993824 w 2181110"/>
              <a:gd name="connsiteY1" fmla="*/ 1294 h 6212578"/>
              <a:gd name="connsiteX2" fmla="*/ 2058098 w 2181110"/>
              <a:gd name="connsiteY2" fmla="*/ 128524 h 6212578"/>
              <a:gd name="connsiteX3" fmla="*/ 2155456 w 2181110"/>
              <a:gd name="connsiteY3" fmla="*/ 773798 h 6212578"/>
              <a:gd name="connsiteX4" fmla="*/ 2155455 w 2181110"/>
              <a:gd name="connsiteY4" fmla="*/ 4491144 h 6212578"/>
              <a:gd name="connsiteX5" fmla="*/ 2116914 w 2181110"/>
              <a:gd name="connsiteY5" fmla="*/ 6211256 h 6212578"/>
              <a:gd name="connsiteX6" fmla="*/ 1375729 w 2181110"/>
              <a:gd name="connsiteY6" fmla="*/ 6192005 h 6212578"/>
              <a:gd name="connsiteX7" fmla="*/ 0 w 2181110"/>
              <a:gd name="connsiteY7" fmla="*/ 66079 h 6212578"/>
              <a:gd name="connsiteX8" fmla="*/ 33945 w 2181110"/>
              <a:gd name="connsiteY8" fmla="*/ 19694 h 6212578"/>
              <a:gd name="connsiteX9" fmla="*/ 695156 w 2181110"/>
              <a:gd name="connsiteY9" fmla="*/ 30328 h 6212578"/>
              <a:gd name="connsiteX10" fmla="*/ 185216 w 2181110"/>
              <a:gd name="connsiteY10" fmla="*/ 0 h 6212578"/>
              <a:gd name="connsiteX0" fmla="*/ 185216 w 2199173"/>
              <a:gd name="connsiteY0" fmla="*/ 0 h 6212578"/>
              <a:gd name="connsiteX1" fmla="*/ 1993824 w 2199173"/>
              <a:gd name="connsiteY1" fmla="*/ 1294 h 6212578"/>
              <a:gd name="connsiteX2" fmla="*/ 2113728 w 2199173"/>
              <a:gd name="connsiteY2" fmla="*/ 128524 h 6212578"/>
              <a:gd name="connsiteX3" fmla="*/ 2155456 w 2199173"/>
              <a:gd name="connsiteY3" fmla="*/ 773798 h 6212578"/>
              <a:gd name="connsiteX4" fmla="*/ 2155455 w 2199173"/>
              <a:gd name="connsiteY4" fmla="*/ 4491144 h 6212578"/>
              <a:gd name="connsiteX5" fmla="*/ 2116914 w 2199173"/>
              <a:gd name="connsiteY5" fmla="*/ 6211256 h 6212578"/>
              <a:gd name="connsiteX6" fmla="*/ 1375729 w 2199173"/>
              <a:gd name="connsiteY6" fmla="*/ 6192005 h 6212578"/>
              <a:gd name="connsiteX7" fmla="*/ 0 w 2199173"/>
              <a:gd name="connsiteY7" fmla="*/ 66079 h 6212578"/>
              <a:gd name="connsiteX8" fmla="*/ 33945 w 2199173"/>
              <a:gd name="connsiteY8" fmla="*/ 19694 h 6212578"/>
              <a:gd name="connsiteX9" fmla="*/ 695156 w 2199173"/>
              <a:gd name="connsiteY9" fmla="*/ 30328 h 6212578"/>
              <a:gd name="connsiteX10" fmla="*/ 185216 w 2199173"/>
              <a:gd name="connsiteY10" fmla="*/ 0 h 6212578"/>
              <a:gd name="connsiteX0" fmla="*/ 185216 w 2199173"/>
              <a:gd name="connsiteY0" fmla="*/ 0 h 6213256"/>
              <a:gd name="connsiteX1" fmla="*/ 1993824 w 2199173"/>
              <a:gd name="connsiteY1" fmla="*/ 1294 h 6213256"/>
              <a:gd name="connsiteX2" fmla="*/ 2113728 w 2199173"/>
              <a:gd name="connsiteY2" fmla="*/ 128524 h 6213256"/>
              <a:gd name="connsiteX3" fmla="*/ 2155456 w 2199173"/>
              <a:gd name="connsiteY3" fmla="*/ 773798 h 6213256"/>
              <a:gd name="connsiteX4" fmla="*/ 2155455 w 2199173"/>
              <a:gd name="connsiteY4" fmla="*/ 4491144 h 6213256"/>
              <a:gd name="connsiteX5" fmla="*/ 2116914 w 2199173"/>
              <a:gd name="connsiteY5" fmla="*/ 6211256 h 6213256"/>
              <a:gd name="connsiteX6" fmla="*/ 1222746 w 2199173"/>
              <a:gd name="connsiteY6" fmla="*/ 6206032 h 6213256"/>
              <a:gd name="connsiteX7" fmla="*/ 0 w 2199173"/>
              <a:gd name="connsiteY7" fmla="*/ 66079 h 6213256"/>
              <a:gd name="connsiteX8" fmla="*/ 33945 w 2199173"/>
              <a:gd name="connsiteY8" fmla="*/ 19694 h 6213256"/>
              <a:gd name="connsiteX9" fmla="*/ 695156 w 2199173"/>
              <a:gd name="connsiteY9" fmla="*/ 30328 h 6213256"/>
              <a:gd name="connsiteX10" fmla="*/ 185216 w 2199173"/>
              <a:gd name="connsiteY10" fmla="*/ 0 h 6213256"/>
              <a:gd name="connsiteX0" fmla="*/ 185216 w 2579331"/>
              <a:gd name="connsiteY0" fmla="*/ 12734 h 6225990"/>
              <a:gd name="connsiteX1" fmla="*/ 2466681 w 2579331"/>
              <a:gd name="connsiteY1" fmla="*/ 0 h 6225990"/>
              <a:gd name="connsiteX2" fmla="*/ 2113728 w 2579331"/>
              <a:gd name="connsiteY2" fmla="*/ 141258 h 6225990"/>
              <a:gd name="connsiteX3" fmla="*/ 2155456 w 2579331"/>
              <a:gd name="connsiteY3" fmla="*/ 786532 h 6225990"/>
              <a:gd name="connsiteX4" fmla="*/ 2155455 w 2579331"/>
              <a:gd name="connsiteY4" fmla="*/ 4503878 h 6225990"/>
              <a:gd name="connsiteX5" fmla="*/ 2116914 w 2579331"/>
              <a:gd name="connsiteY5" fmla="*/ 6223990 h 6225990"/>
              <a:gd name="connsiteX6" fmla="*/ 1222746 w 2579331"/>
              <a:gd name="connsiteY6" fmla="*/ 6218766 h 6225990"/>
              <a:gd name="connsiteX7" fmla="*/ 0 w 2579331"/>
              <a:gd name="connsiteY7" fmla="*/ 78813 h 6225990"/>
              <a:gd name="connsiteX8" fmla="*/ 33945 w 2579331"/>
              <a:gd name="connsiteY8" fmla="*/ 32428 h 6225990"/>
              <a:gd name="connsiteX9" fmla="*/ 695156 w 2579331"/>
              <a:gd name="connsiteY9" fmla="*/ 43062 h 6225990"/>
              <a:gd name="connsiteX10" fmla="*/ 185216 w 257933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113728 w 2466681"/>
              <a:gd name="connsiteY2" fmla="*/ 141258 h 6225990"/>
              <a:gd name="connsiteX3" fmla="*/ 2155456 w 2466681"/>
              <a:gd name="connsiteY3" fmla="*/ 786532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113728 w 2466681"/>
              <a:gd name="connsiteY2" fmla="*/ 141258 h 6225990"/>
              <a:gd name="connsiteX3" fmla="*/ 2127641 w 2466681"/>
              <a:gd name="connsiteY3" fmla="*/ 4896653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27641 w 2466681"/>
              <a:gd name="connsiteY3" fmla="*/ 4896653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27641 w 2466681"/>
              <a:gd name="connsiteY3" fmla="*/ 4896653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53035"/>
              <a:gd name="connsiteX1" fmla="*/ 2466681 w 2466681"/>
              <a:gd name="connsiteY1" fmla="*/ 0 h 6253035"/>
              <a:gd name="connsiteX2" fmla="*/ 2461418 w 2466681"/>
              <a:gd name="connsiteY2" fmla="*/ 113203 h 6253035"/>
              <a:gd name="connsiteX3" fmla="*/ 2169365 w 2466681"/>
              <a:gd name="connsiteY3" fmla="*/ 4910680 h 6253035"/>
              <a:gd name="connsiteX4" fmla="*/ 2224993 w 2466681"/>
              <a:gd name="connsiteY4" fmla="*/ 4503879 h 6253035"/>
              <a:gd name="connsiteX5" fmla="*/ 2197174 w 2466681"/>
              <a:gd name="connsiteY5" fmla="*/ 5457764 h 6253035"/>
              <a:gd name="connsiteX6" fmla="*/ 2005654 w 2466681"/>
              <a:gd name="connsiteY6" fmla="*/ 6252046 h 6253035"/>
              <a:gd name="connsiteX7" fmla="*/ 1222746 w 2466681"/>
              <a:gd name="connsiteY7" fmla="*/ 6218766 h 6253035"/>
              <a:gd name="connsiteX8" fmla="*/ 0 w 2466681"/>
              <a:gd name="connsiteY8" fmla="*/ 78813 h 6253035"/>
              <a:gd name="connsiteX9" fmla="*/ 33945 w 2466681"/>
              <a:gd name="connsiteY9" fmla="*/ 32428 h 6253035"/>
              <a:gd name="connsiteX10" fmla="*/ 695156 w 2466681"/>
              <a:gd name="connsiteY10" fmla="*/ 43062 h 6253035"/>
              <a:gd name="connsiteX11" fmla="*/ 185216 w 2466681"/>
              <a:gd name="connsiteY11" fmla="*/ 12734 h 6253035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17"/>
              <a:gd name="connsiteX1" fmla="*/ 2466681 w 2466681"/>
              <a:gd name="connsiteY1" fmla="*/ 0 h 6253117"/>
              <a:gd name="connsiteX2" fmla="*/ 2461418 w 2466681"/>
              <a:gd name="connsiteY2" fmla="*/ 113203 h 6253117"/>
              <a:gd name="connsiteX3" fmla="*/ 2169365 w 2466681"/>
              <a:gd name="connsiteY3" fmla="*/ 4910680 h 6253117"/>
              <a:gd name="connsiteX4" fmla="*/ 2224993 w 2466681"/>
              <a:gd name="connsiteY4" fmla="*/ 4503879 h 6253117"/>
              <a:gd name="connsiteX5" fmla="*/ 2197174 w 2466681"/>
              <a:gd name="connsiteY5" fmla="*/ 5457764 h 6253117"/>
              <a:gd name="connsiteX6" fmla="*/ 2005654 w 2466681"/>
              <a:gd name="connsiteY6" fmla="*/ 6252046 h 6253117"/>
              <a:gd name="connsiteX7" fmla="*/ 1222746 w 2466681"/>
              <a:gd name="connsiteY7" fmla="*/ 6218766 h 6253117"/>
              <a:gd name="connsiteX8" fmla="*/ 0 w 2466681"/>
              <a:gd name="connsiteY8" fmla="*/ 78813 h 6253117"/>
              <a:gd name="connsiteX9" fmla="*/ 33945 w 2466681"/>
              <a:gd name="connsiteY9" fmla="*/ 32428 h 6253117"/>
              <a:gd name="connsiteX10" fmla="*/ 695156 w 2466681"/>
              <a:gd name="connsiteY10" fmla="*/ 43062 h 6253117"/>
              <a:gd name="connsiteX11" fmla="*/ 185216 w 2466681"/>
              <a:gd name="connsiteY11" fmla="*/ 12734 h 6253117"/>
              <a:gd name="connsiteX0" fmla="*/ 185216 w 2466681"/>
              <a:gd name="connsiteY0" fmla="*/ 12734 h 6253177"/>
              <a:gd name="connsiteX1" fmla="*/ 2466681 w 2466681"/>
              <a:gd name="connsiteY1" fmla="*/ 0 h 6253177"/>
              <a:gd name="connsiteX2" fmla="*/ 2461418 w 2466681"/>
              <a:gd name="connsiteY2" fmla="*/ 113203 h 6253177"/>
              <a:gd name="connsiteX3" fmla="*/ 2169365 w 2466681"/>
              <a:gd name="connsiteY3" fmla="*/ 4910680 h 6253177"/>
              <a:gd name="connsiteX4" fmla="*/ 2224993 w 2466681"/>
              <a:gd name="connsiteY4" fmla="*/ 4503879 h 6253177"/>
              <a:gd name="connsiteX5" fmla="*/ 2169359 w 2466681"/>
              <a:gd name="connsiteY5" fmla="*/ 5485819 h 6253177"/>
              <a:gd name="connsiteX6" fmla="*/ 2005654 w 2466681"/>
              <a:gd name="connsiteY6" fmla="*/ 6252046 h 6253177"/>
              <a:gd name="connsiteX7" fmla="*/ 1222746 w 2466681"/>
              <a:gd name="connsiteY7" fmla="*/ 6218766 h 6253177"/>
              <a:gd name="connsiteX8" fmla="*/ 0 w 2466681"/>
              <a:gd name="connsiteY8" fmla="*/ 78813 h 6253177"/>
              <a:gd name="connsiteX9" fmla="*/ 33945 w 2466681"/>
              <a:gd name="connsiteY9" fmla="*/ 32428 h 6253177"/>
              <a:gd name="connsiteX10" fmla="*/ 695156 w 2466681"/>
              <a:gd name="connsiteY10" fmla="*/ 43062 h 6253177"/>
              <a:gd name="connsiteX11" fmla="*/ 185216 w 2466681"/>
              <a:gd name="connsiteY11" fmla="*/ 12734 h 6253177"/>
              <a:gd name="connsiteX0" fmla="*/ 185216 w 2466681"/>
              <a:gd name="connsiteY0" fmla="*/ 12734 h 6253209"/>
              <a:gd name="connsiteX1" fmla="*/ 2466681 w 2466681"/>
              <a:gd name="connsiteY1" fmla="*/ 0 h 6253209"/>
              <a:gd name="connsiteX2" fmla="*/ 2461418 w 2466681"/>
              <a:gd name="connsiteY2" fmla="*/ 113203 h 6253209"/>
              <a:gd name="connsiteX3" fmla="*/ 2169365 w 2466681"/>
              <a:gd name="connsiteY3" fmla="*/ 4910680 h 6253209"/>
              <a:gd name="connsiteX4" fmla="*/ 2224993 w 2466681"/>
              <a:gd name="connsiteY4" fmla="*/ 4503879 h 6253209"/>
              <a:gd name="connsiteX5" fmla="*/ 2127636 w 2466681"/>
              <a:gd name="connsiteY5" fmla="*/ 5499847 h 6253209"/>
              <a:gd name="connsiteX6" fmla="*/ 2005654 w 2466681"/>
              <a:gd name="connsiteY6" fmla="*/ 6252046 h 6253209"/>
              <a:gd name="connsiteX7" fmla="*/ 1222746 w 2466681"/>
              <a:gd name="connsiteY7" fmla="*/ 6218766 h 6253209"/>
              <a:gd name="connsiteX8" fmla="*/ 0 w 2466681"/>
              <a:gd name="connsiteY8" fmla="*/ 78813 h 6253209"/>
              <a:gd name="connsiteX9" fmla="*/ 33945 w 2466681"/>
              <a:gd name="connsiteY9" fmla="*/ 32428 h 6253209"/>
              <a:gd name="connsiteX10" fmla="*/ 695156 w 2466681"/>
              <a:gd name="connsiteY10" fmla="*/ 43062 h 6253209"/>
              <a:gd name="connsiteX11" fmla="*/ 185216 w 2466681"/>
              <a:gd name="connsiteY11" fmla="*/ 12734 h 6253209"/>
              <a:gd name="connsiteX0" fmla="*/ 185216 w 2466681"/>
              <a:gd name="connsiteY0" fmla="*/ 12734 h 6259104"/>
              <a:gd name="connsiteX1" fmla="*/ 2466681 w 2466681"/>
              <a:gd name="connsiteY1" fmla="*/ 0 h 6259104"/>
              <a:gd name="connsiteX2" fmla="*/ 2461418 w 2466681"/>
              <a:gd name="connsiteY2" fmla="*/ 113203 h 6259104"/>
              <a:gd name="connsiteX3" fmla="*/ 2169365 w 2466681"/>
              <a:gd name="connsiteY3" fmla="*/ 4910680 h 6259104"/>
              <a:gd name="connsiteX4" fmla="*/ 2224993 w 2466681"/>
              <a:gd name="connsiteY4" fmla="*/ 4503879 h 6259104"/>
              <a:gd name="connsiteX5" fmla="*/ 2127636 w 2466681"/>
              <a:gd name="connsiteY5" fmla="*/ 5499847 h 6259104"/>
              <a:gd name="connsiteX6" fmla="*/ 2005654 w 2466681"/>
              <a:gd name="connsiteY6" fmla="*/ 6252046 h 6259104"/>
              <a:gd name="connsiteX7" fmla="*/ 1222746 w 2466681"/>
              <a:gd name="connsiteY7" fmla="*/ 6218766 h 6259104"/>
              <a:gd name="connsiteX8" fmla="*/ 0 w 2466681"/>
              <a:gd name="connsiteY8" fmla="*/ 78813 h 6259104"/>
              <a:gd name="connsiteX9" fmla="*/ 33945 w 2466681"/>
              <a:gd name="connsiteY9" fmla="*/ 32428 h 6259104"/>
              <a:gd name="connsiteX10" fmla="*/ 695156 w 2466681"/>
              <a:gd name="connsiteY10" fmla="*/ 43062 h 6259104"/>
              <a:gd name="connsiteX11" fmla="*/ 185216 w 2466681"/>
              <a:gd name="connsiteY11" fmla="*/ 12734 h 6259104"/>
              <a:gd name="connsiteX0" fmla="*/ 185216 w 2466681"/>
              <a:gd name="connsiteY0" fmla="*/ 12734 h 6259104"/>
              <a:gd name="connsiteX1" fmla="*/ 2466681 w 2466681"/>
              <a:gd name="connsiteY1" fmla="*/ 0 h 6259104"/>
              <a:gd name="connsiteX2" fmla="*/ 2461418 w 2466681"/>
              <a:gd name="connsiteY2" fmla="*/ 113203 h 6259104"/>
              <a:gd name="connsiteX3" fmla="*/ 2169365 w 2466681"/>
              <a:gd name="connsiteY3" fmla="*/ 4910680 h 6259104"/>
              <a:gd name="connsiteX4" fmla="*/ 2224993 w 2466681"/>
              <a:gd name="connsiteY4" fmla="*/ 4503879 h 6259104"/>
              <a:gd name="connsiteX5" fmla="*/ 2127636 w 2466681"/>
              <a:gd name="connsiteY5" fmla="*/ 5499847 h 6259104"/>
              <a:gd name="connsiteX6" fmla="*/ 2005654 w 2466681"/>
              <a:gd name="connsiteY6" fmla="*/ 6252046 h 6259104"/>
              <a:gd name="connsiteX7" fmla="*/ 1153208 w 2466681"/>
              <a:gd name="connsiteY7" fmla="*/ 6218766 h 6259104"/>
              <a:gd name="connsiteX8" fmla="*/ 0 w 2466681"/>
              <a:gd name="connsiteY8" fmla="*/ 78813 h 6259104"/>
              <a:gd name="connsiteX9" fmla="*/ 33945 w 2466681"/>
              <a:gd name="connsiteY9" fmla="*/ 32428 h 6259104"/>
              <a:gd name="connsiteX10" fmla="*/ 695156 w 2466681"/>
              <a:gd name="connsiteY10" fmla="*/ 43062 h 6259104"/>
              <a:gd name="connsiteX11" fmla="*/ 185216 w 2466681"/>
              <a:gd name="connsiteY11" fmla="*/ 12734 h 625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6681" h="6259104">
                <a:moveTo>
                  <a:pt x="185216" y="12734"/>
                </a:moveTo>
                <a:lnTo>
                  <a:pt x="2466681" y="0"/>
                </a:lnTo>
                <a:cubicBezTo>
                  <a:pt x="2111265" y="6256742"/>
                  <a:pt x="2434479" y="-15548"/>
                  <a:pt x="2461418" y="113203"/>
                </a:cubicBezTo>
                <a:cubicBezTo>
                  <a:pt x="2488357" y="241954"/>
                  <a:pt x="2236584" y="4176563"/>
                  <a:pt x="2169365" y="4910680"/>
                </a:cubicBezTo>
                <a:cubicBezTo>
                  <a:pt x="2131402" y="6166325"/>
                  <a:pt x="2254596" y="3564905"/>
                  <a:pt x="2224993" y="4503879"/>
                </a:cubicBezTo>
                <a:cubicBezTo>
                  <a:pt x="2236582" y="4595060"/>
                  <a:pt x="2145649" y="5213162"/>
                  <a:pt x="2127636" y="5499847"/>
                </a:cubicBezTo>
                <a:cubicBezTo>
                  <a:pt x="2012270" y="6263475"/>
                  <a:pt x="2077660" y="6279516"/>
                  <a:pt x="2005654" y="6252046"/>
                </a:cubicBezTo>
                <a:cubicBezTo>
                  <a:pt x="1199680" y="6204531"/>
                  <a:pt x="1778383" y="6210170"/>
                  <a:pt x="1153208" y="6218766"/>
                </a:cubicBezTo>
                <a:lnTo>
                  <a:pt x="0" y="78813"/>
                </a:lnTo>
                <a:lnTo>
                  <a:pt x="33945" y="32428"/>
                </a:lnTo>
                <a:cubicBezTo>
                  <a:pt x="124307" y="112974"/>
                  <a:pt x="695441" y="53358"/>
                  <a:pt x="695156" y="43062"/>
                </a:cubicBezTo>
                <a:cubicBezTo>
                  <a:pt x="694871" y="32766"/>
                  <a:pt x="-56726" y="104077"/>
                  <a:pt x="185216" y="1273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413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3" grpId="1" animBg="1"/>
      <p:bldP spid="144" grpId="0"/>
      <p:bldP spid="336" grpId="0" animBg="1"/>
      <p:bldP spid="336" grpId="1" animBg="1"/>
      <p:bldP spid="337" grpId="0"/>
      <p:bldP spid="414" grpId="0" animBg="1"/>
      <p:bldP spid="4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 rot="5400000">
            <a:off x="5077958" y="-429757"/>
            <a:ext cx="1679224" cy="2995939"/>
            <a:chOff x="1400175" y="1539240"/>
            <a:chExt cx="1700214" cy="3033388"/>
          </a:xfrm>
        </p:grpSpPr>
        <p:grpSp>
          <p:nvGrpSpPr>
            <p:cNvPr id="122" name="Group 121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1371600" y="2182178"/>
                <a:ext cx="1700214" cy="2265517"/>
                <a:chOff x="204764" y="2395052"/>
                <a:chExt cx="2364500" cy="3186918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7" name="Notched Right Arrow 126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 rot="16200000">
              <a:off x="1460985" y="2499326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1295400" y="4963972"/>
            <a:ext cx="8839199" cy="674828"/>
          </a:xfrm>
          <a:prstGeom prst="rect">
            <a:avLst/>
          </a:prstGeom>
        </p:spPr>
        <p:txBody>
          <a:bodyPr wrap="square" lIns="90311" tIns="90311" rIns="180622" bIns="90311">
            <a:spAutoFit/>
          </a:bodyPr>
          <a:lstStyle/>
          <a:p>
            <a:pPr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বর্গ অঙ্কন কর যার প্রত্যেক বাহুর দৈর্ঘ্য ৫ সেমি ।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0" name="Flowchart: Terminator 129">
            <a:extLst>
              <a:ext uri="{FF2B5EF4-FFF2-40B4-BE49-F238E27FC236}">
                <a16:creationId xmlns:a16="http://schemas.microsoft.com/office/drawing/2014/main" id="{A002D563-CA04-4548-BAD1-A535B58B4A8E}"/>
              </a:ext>
            </a:extLst>
          </p:cNvPr>
          <p:cNvSpPr/>
          <p:nvPr/>
        </p:nvSpPr>
        <p:spPr>
          <a:xfrm>
            <a:off x="1295400" y="3819806"/>
            <a:ext cx="8915400" cy="934224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একটি আয়ত অঙ্কন কর যার দৈর্ঘ্য ৪ সেমি ও প্রস্থ ৩ সেমি।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0936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 120"/>
          <p:cNvSpPr/>
          <p:nvPr/>
        </p:nvSpPr>
        <p:spPr>
          <a:xfrm>
            <a:off x="1295400" y="76200"/>
            <a:ext cx="9525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১11 ও ১12 পৃষ্ঠা মনোযোগ সহকারে দেখঃ- </a:t>
            </a:r>
            <a:endParaRPr lang="en-US" sz="3600" dirty="0">
              <a:ln w="12700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" name="Picture 12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406" y="774668"/>
            <a:ext cx="4668661" cy="5778532"/>
          </a:xfrm>
          <a:prstGeom prst="rect">
            <a:avLst/>
          </a:prstGeom>
        </p:spPr>
      </p:pic>
      <p:pic>
        <p:nvPicPr>
          <p:cNvPr id="123" name="Picture 12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067" y="774668"/>
            <a:ext cx="4658577" cy="57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7778"/>
      </p:ext>
    </p:extLst>
  </p:cSld>
  <p:clrMapOvr>
    <a:masterClrMapping/>
  </p:clrMapOvr>
  <p:transition spd="med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35" name="Rectangle: Diagonal Corners Rounded 1">
            <a:extLst>
              <a:ext uri="{FF2B5EF4-FFF2-40B4-BE49-F238E27FC236}">
                <a16:creationId xmlns:a16="http://schemas.microsoft.com/office/drawing/2014/main" id="{8913738F-A141-4842-9490-0C9C95B579F8}"/>
              </a:ext>
            </a:extLst>
          </p:cNvPr>
          <p:cNvSpPr/>
          <p:nvPr/>
        </p:nvSpPr>
        <p:spPr>
          <a:xfrm>
            <a:off x="4273071" y="152400"/>
            <a:ext cx="2273084" cy="61632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ctr"/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C8BCBF6-142A-4FA5-B803-7EA3F36D746A}"/>
              </a:ext>
            </a:extLst>
          </p:cNvPr>
          <p:cNvSpPr/>
          <p:nvPr/>
        </p:nvSpPr>
        <p:spPr>
          <a:xfrm>
            <a:off x="604434" y="1307669"/>
            <a:ext cx="1379349" cy="13793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30152CB-B563-49ED-AD0A-B7EFB8C60EE2}"/>
              </a:ext>
            </a:extLst>
          </p:cNvPr>
          <p:cNvSpPr/>
          <p:nvPr/>
        </p:nvSpPr>
        <p:spPr>
          <a:xfrm>
            <a:off x="5715000" y="1282485"/>
            <a:ext cx="914399" cy="9143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F68F6D8-5A35-4358-9121-4185007517F7}"/>
              </a:ext>
            </a:extLst>
          </p:cNvPr>
          <p:cNvSpPr/>
          <p:nvPr/>
        </p:nvSpPr>
        <p:spPr>
          <a:xfrm>
            <a:off x="557940" y="3131948"/>
            <a:ext cx="1821052" cy="18210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A421BEA-8AC0-4FEC-9D7C-03BEF7E3200F}"/>
              </a:ext>
            </a:extLst>
          </p:cNvPr>
          <p:cNvSpPr/>
          <p:nvPr/>
        </p:nvSpPr>
        <p:spPr>
          <a:xfrm>
            <a:off x="2743200" y="3280471"/>
            <a:ext cx="1596329" cy="1596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4222917-96FA-457C-A1C1-912AEC7130C5}"/>
              </a:ext>
            </a:extLst>
          </p:cNvPr>
          <p:cNvSpPr/>
          <p:nvPr/>
        </p:nvSpPr>
        <p:spPr>
          <a:xfrm>
            <a:off x="5715000" y="2434632"/>
            <a:ext cx="1596325" cy="9143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A38205-C717-49E0-AD66-12F2F644D05D}"/>
              </a:ext>
            </a:extLst>
          </p:cNvPr>
          <p:cNvSpPr/>
          <p:nvPr/>
        </p:nvSpPr>
        <p:spPr>
          <a:xfrm>
            <a:off x="2362200" y="1129436"/>
            <a:ext cx="3119379" cy="18210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42C6EF9-96BF-4BE2-9417-18496E23FDC3}"/>
              </a:ext>
            </a:extLst>
          </p:cNvPr>
          <p:cNvSpPr/>
          <p:nvPr/>
        </p:nvSpPr>
        <p:spPr>
          <a:xfrm>
            <a:off x="681925" y="5403093"/>
            <a:ext cx="2603716" cy="10441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14E8EB6-04A2-48A1-9D74-C8D36D5FEA6A}"/>
              </a:ext>
            </a:extLst>
          </p:cNvPr>
          <p:cNvSpPr/>
          <p:nvPr/>
        </p:nvSpPr>
        <p:spPr>
          <a:xfrm>
            <a:off x="4724400" y="3776474"/>
            <a:ext cx="2304189" cy="13793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44" name="Rectangle: Rounded Corners 11">
            <a:extLst>
              <a:ext uri="{FF2B5EF4-FFF2-40B4-BE49-F238E27FC236}">
                <a16:creationId xmlns:a16="http://schemas.microsoft.com/office/drawing/2014/main" id="{EC826E00-5934-4EF4-AB6F-6DB95D8E2C9C}"/>
              </a:ext>
            </a:extLst>
          </p:cNvPr>
          <p:cNvSpPr/>
          <p:nvPr/>
        </p:nvSpPr>
        <p:spPr>
          <a:xfrm>
            <a:off x="401827" y="991890"/>
            <a:ext cx="7065773" cy="5693152"/>
          </a:xfrm>
          <a:prstGeom prst="roundRect">
            <a:avLst>
              <a:gd name="adj" fmla="val 7956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79CC3DB-A82F-4F5C-98AE-80C501D1A650}"/>
              </a:ext>
            </a:extLst>
          </p:cNvPr>
          <p:cNvSpPr/>
          <p:nvPr/>
        </p:nvSpPr>
        <p:spPr>
          <a:xfrm>
            <a:off x="3886200" y="5403093"/>
            <a:ext cx="2249784" cy="11560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graphicFrame>
        <p:nvGraphicFramePr>
          <p:cNvPr id="146" name="Table 14">
            <a:extLst>
              <a:ext uri="{FF2B5EF4-FFF2-40B4-BE49-F238E27FC236}">
                <a16:creationId xmlns:a16="http://schemas.microsoft.com/office/drawing/2014/main" id="{E73DAFBC-114C-4407-B444-F09B512D8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68707"/>
              </p:ext>
            </p:extLst>
          </p:nvPr>
        </p:nvGraphicFramePr>
        <p:xfrm>
          <a:off x="7696200" y="1129435"/>
          <a:ext cx="3752957" cy="55012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3752957">
                  <a:extLst>
                    <a:ext uri="{9D8B030D-6E8A-4147-A177-3AD203B41FA5}">
                      <a16:colId xmlns:a16="http://schemas.microsoft.com/office/drawing/2014/main" val="1556132532"/>
                    </a:ext>
                  </a:extLst>
                </a:gridCol>
              </a:tblGrid>
              <a:tr h="546965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বর্গক্ষেত্রগুলো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আলাদা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95306"/>
                  </a:ext>
                </a:extLst>
              </a:tr>
              <a:tr h="4861156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16700"/>
                  </a:ext>
                </a:extLst>
              </a:tr>
            </a:tbl>
          </a:graphicData>
        </a:graphic>
      </p:graphicFrame>
      <p:pic>
        <p:nvPicPr>
          <p:cNvPr id="147" name="Picture 146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E74766A3-C8D4-466D-80FF-3532B2E79B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7399" y="270589"/>
            <a:ext cx="795476" cy="889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8" name="Picture 147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6D2565D8-15D4-46B3-83B8-E77130A4EC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34400" y="291099"/>
            <a:ext cx="812999" cy="909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34328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60013 0.09399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35 0.0951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579 L 0.56576 -0.03542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59831 0.22801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9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: Rounded Corners 10">
            <a:extLst>
              <a:ext uri="{FF2B5EF4-FFF2-40B4-BE49-F238E27FC236}">
                <a16:creationId xmlns:a16="http://schemas.microsoft.com/office/drawing/2014/main" id="{30312A4C-1961-43F6-BF32-C11A3918FF48}"/>
              </a:ext>
            </a:extLst>
          </p:cNvPr>
          <p:cNvSpPr/>
          <p:nvPr/>
        </p:nvSpPr>
        <p:spPr>
          <a:xfrm>
            <a:off x="4004707" y="195088"/>
            <a:ext cx="2617017" cy="820604"/>
          </a:xfrm>
          <a:prstGeom prst="roundRect">
            <a:avLst/>
          </a:prstGeom>
          <a:solidFill>
            <a:srgbClr val="9FD3E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A11670-159A-4BEF-B910-3E3E94D55E6E}"/>
              </a:ext>
            </a:extLst>
          </p:cNvPr>
          <p:cNvSpPr txBox="1"/>
          <p:nvPr/>
        </p:nvSpPr>
        <p:spPr>
          <a:xfrm>
            <a:off x="4191000" y="76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n w="0"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>
                <a:solidFill>
                  <a:srgbClr val="0000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AF041F4-1F8E-4CA3-8981-0B56F4390CC6}"/>
              </a:ext>
            </a:extLst>
          </p:cNvPr>
          <p:cNvSpPr txBox="1"/>
          <p:nvPr/>
        </p:nvSpPr>
        <p:spPr>
          <a:xfrm>
            <a:off x="1752600" y="1280797"/>
            <a:ext cx="453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9C2181-6D51-4AF7-98C6-731757145A68}"/>
              </a:ext>
            </a:extLst>
          </p:cNvPr>
          <p:cNvSpPr txBox="1"/>
          <p:nvPr/>
        </p:nvSpPr>
        <p:spPr>
          <a:xfrm>
            <a:off x="1045595" y="2585570"/>
            <a:ext cx="9913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………………………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…………..…...।</a:t>
            </a:r>
          </a:p>
          <a:p>
            <a:pPr algn="just">
              <a:lnSpc>
                <a:spcPct val="150000"/>
              </a:lnSpc>
            </a:pP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……………………..।</a:t>
            </a:r>
          </a:p>
          <a:p>
            <a:pPr algn="just">
              <a:lnSpc>
                <a:spcPct val="150000"/>
              </a:lnSpc>
            </a:pP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…….. </a:t>
            </a:r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B7A12E3-7455-41FD-90A4-1E640F891EAF}"/>
              </a:ext>
            </a:extLst>
          </p:cNvPr>
          <p:cNvSpPr/>
          <p:nvPr/>
        </p:nvSpPr>
        <p:spPr>
          <a:xfrm>
            <a:off x="2170421" y="3949025"/>
            <a:ext cx="2004653" cy="753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1916B13-5296-4FB2-B19C-9C1352860513}"/>
              </a:ext>
            </a:extLst>
          </p:cNvPr>
          <p:cNvSpPr txBox="1"/>
          <p:nvPr/>
        </p:nvSpPr>
        <p:spPr>
          <a:xfrm>
            <a:off x="6667540" y="5029866"/>
            <a:ext cx="147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610436" y="2048811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59696" y="2048811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75920" y="2048811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392144" y="2048811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398364" y="2048811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057099" y="2922271"/>
            <a:ext cx="53635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ln w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72855" y="3823024"/>
            <a:ext cx="34220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ln w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56684" y="4654389"/>
            <a:ext cx="50381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ln w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981265" y="5582437"/>
            <a:ext cx="1417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600" dirty="0">
              <a:ln w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610436" y="2052200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00466" y="2052200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376488" y="2052200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363142" y="2052200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GB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AF041F4-1F8E-4CA3-8981-0B56F4390CC6}"/>
              </a:ext>
            </a:extLst>
          </p:cNvPr>
          <p:cNvSpPr txBox="1"/>
          <p:nvPr/>
        </p:nvSpPr>
        <p:spPr>
          <a:xfrm>
            <a:off x="2187069" y="6120825"/>
            <a:ext cx="6155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468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3555 -2.22222E-6 C 0.34128 -2.22222E-6 0.47162 0.12894 0.47162 0.2338 L 0.47162 0.46806 " pathEditMode="relative" rAng="0" ptsTypes="AAAA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2.08333E-6 0.36019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5769 -2.22222E-6 C 0.22826 -2.22222E-6 0.31537 0.06204 0.31537 0.11273 L 0.31537 0.22547 " pathEditMode="relative" rAng="0" ptsTypes="AAAA">
                                      <p:cBhvr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0995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F5531DDB-0FC7-49C0-85DF-D8CAF8DBDE10}"/>
              </a:ext>
            </a:extLst>
          </p:cNvPr>
          <p:cNvSpPr txBox="1"/>
          <p:nvPr/>
        </p:nvSpPr>
        <p:spPr>
          <a:xfrm>
            <a:off x="4265143" y="1264429"/>
            <a:ext cx="314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কাকে বলে?</a:t>
            </a:r>
            <a:endParaRPr lang="en-GB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477E18E-9D51-4894-B6C9-B955D89ECCE2}"/>
              </a:ext>
            </a:extLst>
          </p:cNvPr>
          <p:cNvSpPr/>
          <p:nvPr/>
        </p:nvSpPr>
        <p:spPr>
          <a:xfrm>
            <a:off x="4230507" y="2997161"/>
            <a:ext cx="4302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বর্গের ২টি বৈশিষ্ট্য বল।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506" y="63219"/>
            <a:ext cx="2102664" cy="2869485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DC664DF1-3AFD-45B1-A071-759D71FF4F84}"/>
              </a:ext>
            </a:extLst>
          </p:cNvPr>
          <p:cNvSpPr/>
          <p:nvPr/>
        </p:nvSpPr>
        <p:spPr>
          <a:xfrm>
            <a:off x="4196036" y="3823417"/>
            <a:ext cx="294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 কাকে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Star: 4 Points 18">
            <a:extLst>
              <a:ext uri="{FF2B5EF4-FFF2-40B4-BE49-F238E27FC236}">
                <a16:creationId xmlns:a16="http://schemas.microsoft.com/office/drawing/2014/main" id="{797B6584-352D-411E-94D2-4BCE03501E4A}"/>
              </a:ext>
            </a:extLst>
          </p:cNvPr>
          <p:cNvSpPr/>
          <p:nvPr/>
        </p:nvSpPr>
        <p:spPr>
          <a:xfrm>
            <a:off x="3244061" y="1264429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126" name="Star: 4 Points 19">
            <a:extLst>
              <a:ext uri="{FF2B5EF4-FFF2-40B4-BE49-F238E27FC236}">
                <a16:creationId xmlns:a16="http://schemas.microsoft.com/office/drawing/2014/main" id="{169137C7-DACB-45D3-8F99-014C253F0A79}"/>
              </a:ext>
            </a:extLst>
          </p:cNvPr>
          <p:cNvSpPr/>
          <p:nvPr/>
        </p:nvSpPr>
        <p:spPr>
          <a:xfrm>
            <a:off x="3244063" y="3049077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127" name="Star: 4 Points 20">
            <a:extLst>
              <a:ext uri="{FF2B5EF4-FFF2-40B4-BE49-F238E27FC236}">
                <a16:creationId xmlns:a16="http://schemas.microsoft.com/office/drawing/2014/main" id="{3305FE8E-696D-44A3-A0B5-3D811C703F62}"/>
              </a:ext>
            </a:extLst>
          </p:cNvPr>
          <p:cNvSpPr/>
          <p:nvPr/>
        </p:nvSpPr>
        <p:spPr>
          <a:xfrm>
            <a:off x="3244063" y="3823418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grpSp>
        <p:nvGrpSpPr>
          <p:cNvPr id="128" name="Group 127"/>
          <p:cNvGrpSpPr/>
          <p:nvPr/>
        </p:nvGrpSpPr>
        <p:grpSpPr>
          <a:xfrm>
            <a:off x="381000" y="1507001"/>
            <a:ext cx="1777348" cy="2995939"/>
            <a:chOff x="1327163" y="1539240"/>
            <a:chExt cx="1799565" cy="3033388"/>
          </a:xfrm>
        </p:grpSpPr>
        <p:grpSp>
          <p:nvGrpSpPr>
            <p:cNvPr id="129" name="Group 12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1371600" y="2182178"/>
                <a:ext cx="1700214" cy="2265517"/>
                <a:chOff x="204764" y="2395052"/>
                <a:chExt cx="2364500" cy="3186918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4" name="Notched Right Arrow 133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7163" y="2784099"/>
              <a:ext cx="1799565" cy="6486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346" b="1" dirty="0"/>
            </a:p>
          </p:txBody>
        </p:sp>
      </p:grpSp>
      <p:sp>
        <p:nvSpPr>
          <p:cNvPr id="136" name="TextBox 4"/>
          <p:cNvSpPr txBox="1"/>
          <p:nvPr/>
        </p:nvSpPr>
        <p:spPr>
          <a:xfrm>
            <a:off x="4265143" y="2170905"/>
            <a:ext cx="373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আয়তের ২টি বৈশিষ্ট্য বল।</a:t>
            </a:r>
          </a:p>
        </p:txBody>
      </p:sp>
      <p:sp>
        <p:nvSpPr>
          <p:cNvPr id="137" name="Star: 4 Points 18">
            <a:extLst>
              <a:ext uri="{FF2B5EF4-FFF2-40B4-BE49-F238E27FC236}">
                <a16:creationId xmlns:a16="http://schemas.microsoft.com/office/drawing/2014/main" id="{797B6584-352D-411E-94D2-4BCE03501E4A}"/>
              </a:ext>
            </a:extLst>
          </p:cNvPr>
          <p:cNvSpPr/>
          <p:nvPr/>
        </p:nvSpPr>
        <p:spPr>
          <a:xfrm>
            <a:off x="3244062" y="2168202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C664DF1-3AFD-45B1-A071-759D71FF4F84}"/>
              </a:ext>
            </a:extLst>
          </p:cNvPr>
          <p:cNvSpPr/>
          <p:nvPr/>
        </p:nvSpPr>
        <p:spPr>
          <a:xfrm>
            <a:off x="4196036" y="4588117"/>
            <a:ext cx="2944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কাকে বলে?</a:t>
            </a:r>
          </a:p>
        </p:txBody>
      </p:sp>
      <p:sp>
        <p:nvSpPr>
          <p:cNvPr id="139" name="Star: 4 Points 20">
            <a:extLst>
              <a:ext uri="{FF2B5EF4-FFF2-40B4-BE49-F238E27FC236}">
                <a16:creationId xmlns:a16="http://schemas.microsoft.com/office/drawing/2014/main" id="{3305FE8E-696D-44A3-A0B5-3D811C703F62}"/>
              </a:ext>
            </a:extLst>
          </p:cNvPr>
          <p:cNvSpPr/>
          <p:nvPr/>
        </p:nvSpPr>
        <p:spPr>
          <a:xfrm>
            <a:off x="3244063" y="4588118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140" name="TextBox 139"/>
          <p:cNvSpPr txBox="1"/>
          <p:nvPr/>
        </p:nvSpPr>
        <p:spPr>
          <a:xfrm>
            <a:off x="4265143" y="5206425"/>
            <a:ext cx="5788818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মধ্যে একটি পার্থক্য বল? </a:t>
            </a:r>
            <a:endParaRPr lang="en-GB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1" name="Star: 4 Points 20">
            <a:extLst>
              <a:ext uri="{FF2B5EF4-FFF2-40B4-BE49-F238E27FC236}">
                <a16:creationId xmlns:a16="http://schemas.microsoft.com/office/drawing/2014/main" id="{3305FE8E-696D-44A3-A0B5-3D811C703F62}"/>
              </a:ext>
            </a:extLst>
          </p:cNvPr>
          <p:cNvSpPr/>
          <p:nvPr/>
        </p:nvSpPr>
        <p:spPr>
          <a:xfrm>
            <a:off x="3242604" y="5231552"/>
            <a:ext cx="804969" cy="53452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</p:spTree>
    <p:extLst>
      <p:ext uri="{BB962C8B-B14F-4D97-AF65-F5344CB8AC3E}">
        <p14:creationId xmlns:p14="http://schemas.microsoft.com/office/powerpoint/2010/main" val="8091162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4" grpId="0"/>
      <p:bldP spid="125" grpId="0" animBg="1"/>
      <p:bldP spid="126" grpId="0" animBg="1"/>
      <p:bldP spid="127" grpId="0" animBg="1"/>
      <p:bldP spid="136" grpId="0"/>
      <p:bldP spid="137" grpId="0" animBg="1"/>
      <p:bldP spid="138" grpId="0"/>
      <p:bldP spid="139" grpId="0" animBg="1"/>
      <p:bldP spid="140" grpId="0"/>
      <p:bldP spid="1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26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79C93A3-B714-4B58-A05B-77C58D258333}"/>
              </a:ext>
            </a:extLst>
          </p:cNvPr>
          <p:cNvSpPr/>
          <p:nvPr/>
        </p:nvSpPr>
        <p:spPr>
          <a:xfrm>
            <a:off x="4078514" y="5338157"/>
            <a:ext cx="7866743" cy="7307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901755" y="1230365"/>
            <a:ext cx="7842445" cy="1144811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বাড়ি 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করে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,আয়ত ও বর্গাকৃতির ছবি এঁকে রঙ করে আনবে।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118252" y="304800"/>
            <a:ext cx="1777348" cy="2995939"/>
            <a:chOff x="1321922" y="1539240"/>
            <a:chExt cx="1799565" cy="3033388"/>
          </a:xfrm>
        </p:grpSpPr>
        <p:grpSp>
          <p:nvGrpSpPr>
            <p:cNvPr id="155" name="Group 154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58" name="Group 157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75" name="Notched Right Arrow 274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pic>
        <p:nvPicPr>
          <p:cNvPr id="277" name="Picture 27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44"/>
          <a:stretch/>
        </p:blipFill>
        <p:spPr>
          <a:xfrm>
            <a:off x="152401" y="4737559"/>
            <a:ext cx="11779954" cy="2178547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144506"/>
            <a:ext cx="1800482" cy="1674448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7400" y="2877506"/>
            <a:ext cx="2254954" cy="2189360"/>
          </a:xfrm>
          <a:prstGeom prst="rect">
            <a:avLst/>
          </a:prstGeom>
        </p:spPr>
      </p:pic>
      <p:sp>
        <p:nvSpPr>
          <p:cNvPr id="283" name="4-Point Star 282"/>
          <p:cNvSpPr/>
          <p:nvPr/>
        </p:nvSpPr>
        <p:spPr>
          <a:xfrm>
            <a:off x="3052577" y="1286238"/>
            <a:ext cx="452623" cy="523459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079" tIns="48538" rIns="97079" bIns="48538" rtlCol="0" anchor="ctr"/>
          <a:lstStyle/>
          <a:p>
            <a:pPr algn="ctr"/>
            <a:endParaRPr lang="en-US" sz="1778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937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2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26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1143000"/>
              <a:ext cx="533400" cy="1219200"/>
              <a:chOff x="152400" y="1143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1143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1152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676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5E50CB3-3E20-4AC7-B89C-D4F8BF499D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0"/>
            <a:ext cx="11357811" cy="346774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BBC0295E-63A0-4074-91A2-D513FB8F79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769" y="-293502"/>
            <a:ext cx="3762963" cy="376296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84F71F6-2446-4ECD-915D-06F09D8324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3466135"/>
            <a:ext cx="2151622" cy="3391865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554D9051-45B7-495C-8351-3F44322108B7}"/>
              </a:ext>
            </a:extLst>
          </p:cNvPr>
          <p:cNvSpPr txBox="1"/>
          <p:nvPr/>
        </p:nvSpPr>
        <p:spPr>
          <a:xfrm>
            <a:off x="1992257" y="3340630"/>
            <a:ext cx="8904343" cy="15881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8D97D18E-6B86-4C79-BC95-065A1DA99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85209"/>
            <a:ext cx="3687097" cy="368709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321" y="4626490"/>
            <a:ext cx="1126599" cy="19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728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2.22222E-6 L 1 0.01366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9304704" y="5615115"/>
            <a:ext cx="2426418" cy="1365621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>
            <a:off x="3832060" y="224178"/>
            <a:ext cx="528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0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006926" y="235412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392452" y="5692618"/>
            <a:ext cx="4758238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75839" y="1244685"/>
            <a:ext cx="1528904" cy="1868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" name="Google Shape;303;p36"/>
          <p:cNvSpPr/>
          <p:nvPr/>
        </p:nvSpPr>
        <p:spPr>
          <a:xfrm>
            <a:off x="2500800" y="1033230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7" name="re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8381" end="2919.825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23571" y="1244685"/>
            <a:ext cx="6096000" cy="33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59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3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33" fill="hold" display="0">
                  <p:stCondLst>
                    <p:cond delay="indefinite"/>
                  </p:stCondLst>
                </p:cTn>
                <p:tgtEl>
                  <p:spTgt spid="127"/>
                </p:tgtEl>
              </p:cMediaNode>
            </p:video>
          </p:childTnLst>
        </p:cTn>
      </p:par>
    </p:tnLst>
    <p:bldLst>
      <p:bldP spid="122" grpId="0"/>
      <p:bldP spid="123" grpId="0"/>
      <p:bldP spid="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3055780" y="5732957"/>
            <a:ext cx="6186964" cy="584775"/>
          </a:xfrm>
          <a:prstGeom prst="rect">
            <a:avLst/>
          </a:prstGeom>
          <a:solidFill>
            <a:srgbClr val="FFE4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বলটি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দিক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ঘুরছিল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কেমন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159" y1="4313" x2="64815" y2="95957"/>
                        <a14:foregroundMark x1="91799" y1="23989" x2="41667" y2="33019"/>
                        <a14:foregroundMark x1="14021" y1="24259" x2="6349" y2="71563"/>
                        <a14:foregroundMark x1="17857" y1="85310" x2="17857" y2="85310"/>
                        <a14:foregroundMark x1="95899" y1="47574" x2="85185" y2="81941"/>
                        <a14:foregroundMark x1="82143" y1="15094" x2="70370" y2="4313"/>
                        <a14:foregroundMark x1="53968" y1="1348" x2="31481" y2="4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91" y="1815746"/>
            <a:ext cx="900896" cy="88421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3048853" y="5689958"/>
            <a:ext cx="4053364" cy="584775"/>
          </a:xfrm>
          <a:prstGeom prst="rect">
            <a:avLst/>
          </a:prstGeom>
          <a:solidFill>
            <a:srgbClr val="FFE4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চল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বলটির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2547494" y="2347415"/>
            <a:ext cx="1337481" cy="30298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889632" y="5377218"/>
            <a:ext cx="54454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307793" y="1269242"/>
            <a:ext cx="0" cy="4121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497563" y="1289160"/>
            <a:ext cx="6823878" cy="1044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2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159" y1="4313" x2="64815" y2="95957"/>
                        <a14:foregroundMark x1="91799" y1="23989" x2="41667" y2="33019"/>
                        <a14:foregroundMark x1="14021" y1="24259" x2="6349" y2="71563"/>
                        <a14:foregroundMark x1="17857" y1="85310" x2="17857" y2="85310"/>
                        <a14:foregroundMark x1="95899" y1="47574" x2="85185" y2="81941"/>
                        <a14:foregroundMark x1="82143" y1="15094" x2="70370" y2="4313"/>
                        <a14:foregroundMark x1="53968" y1="1348" x2="31481" y2="4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54" y="1810978"/>
            <a:ext cx="900896" cy="884212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3048853" y="5722570"/>
            <a:ext cx="4434364" cy="584775"/>
          </a:xfrm>
          <a:prstGeom prst="rect">
            <a:avLst/>
          </a:prstGeom>
          <a:solidFill>
            <a:srgbClr val="FFE4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পেলে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884975" y="381000"/>
            <a:ext cx="444544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GB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E0B3C41-AB04-4CBF-B51D-6DBF7F9E8E21}"/>
              </a:ext>
            </a:extLst>
          </p:cNvPr>
          <p:cNvSpPr txBox="1"/>
          <p:nvPr/>
        </p:nvSpPr>
        <p:spPr>
          <a:xfrm>
            <a:off x="381000" y="5663625"/>
            <a:ext cx="11353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990276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7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625 C 0.12318 -0.02778 0.47357 -0.13264 0.56094 -0.13264 C 0.56081 -0.09121 0.56458 -0.04121 0.56289 0.00231 L 0.56289 0.46041 L 0.12005 0.45833 C 0.07148 0.31088 0.04154 0.15486 0.00234 0.00625 Z " pathEditMode="relative" rAng="0" ptsTypes="AAAAAA">
                                      <p:cBhvr>
                                        <p:cTn id="24" dur="9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7" presetClass="path" presetSubtype="0" accel="34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625 C 0.12318 -0.02778 0.47357 -0.13264 0.56094 -0.13264 C 0.56081 -0.0912 0.56459 -0.0412 0.5629 0.00232 L 0.5629 0.46042 L 0.12006 0.45834 C 0.07149 0.31088 0.04154 0.15486 0.00235 0.00625 Z " pathEditMode="relative" rAng="0" ptsTypes="AAAAAA">
                                      <p:cBhvr>
                                        <p:cTn id="82" dur="90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1576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1" grpId="1" animBg="1"/>
      <p:bldP spid="123" grpId="0" animBg="1"/>
      <p:bldP spid="123" grpId="1" animBg="1"/>
      <p:bldP spid="129" grpId="0" animBg="1"/>
      <p:bldP spid="129" grpId="1" animBg="1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: Rounded Corners 4">
            <a:extLst>
              <a:ext uri="{FF2B5EF4-FFF2-40B4-BE49-F238E27FC236}">
                <a16:creationId xmlns:a16="http://schemas.microsoft.com/office/drawing/2014/main" id="{824893BF-D3A2-4ACF-AED6-30BBA338B4A0}"/>
              </a:ext>
            </a:extLst>
          </p:cNvPr>
          <p:cNvSpPr/>
          <p:nvPr/>
        </p:nvSpPr>
        <p:spPr>
          <a:xfrm>
            <a:off x="2819400" y="457200"/>
            <a:ext cx="6019800" cy="1600200"/>
          </a:xfrm>
          <a:prstGeom prst="roundRect">
            <a:avLst>
              <a:gd name="adj" fmla="val 30259"/>
            </a:avLst>
          </a:prstGeom>
          <a:solidFill>
            <a:srgbClr val="47C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C204AD4-85EE-451F-BA6A-912AC5294487}"/>
              </a:ext>
            </a:extLst>
          </p:cNvPr>
          <p:cNvSpPr txBox="1"/>
          <p:nvPr/>
        </p:nvSpPr>
        <p:spPr>
          <a:xfrm>
            <a:off x="2993136" y="2663536"/>
            <a:ext cx="660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3" name="Picture 122" descr="r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23500"/>
            <a:ext cx="2882456" cy="24039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600615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762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2BAF908F-2725-4DEA-94BE-A88327E4F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257800"/>
            <a:ext cx="4099207" cy="146766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C898378-524C-43E0-9BE4-4A7D806E48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5268905"/>
            <a:ext cx="4100480" cy="146316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1155BAE-88A2-4752-BE39-D3C98691EB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5284451"/>
            <a:ext cx="3684157" cy="1467666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128741" y="1066800"/>
            <a:ext cx="11225059" cy="4380088"/>
            <a:chOff x="358036" y="1120136"/>
            <a:chExt cx="11499111" cy="4434839"/>
          </a:xfrm>
        </p:grpSpPr>
        <p:grpSp>
          <p:nvGrpSpPr>
            <p:cNvPr id="125" name="Group 124"/>
            <p:cNvGrpSpPr/>
            <p:nvPr/>
          </p:nvGrpSpPr>
          <p:grpSpPr>
            <a:xfrm>
              <a:off x="1110487" y="1120136"/>
              <a:ext cx="10746660" cy="4434839"/>
              <a:chOff x="1679495" y="1244724"/>
              <a:chExt cx="10007809" cy="3708967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53466" y="1257910"/>
                <a:ext cx="9233838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9" name="Notched Right Arrow 128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9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148" b="1" dirty="0">
                    <a:ln w="0"/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5926" b="1" dirty="0">
                    <a:ln w="0"/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5926" b="1" dirty="0">
                  <a:ln w="0"/>
                  <a:latin typeface="Calibri" pitchFamily="34" charset="0"/>
                </a:endParaRPr>
              </a:p>
            </p:txBody>
          </p:sp>
        </p:grpSp>
        <p:cxnSp>
          <p:nvCxnSpPr>
            <p:cNvPr id="127" name="Straight Connector 126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391455-9F56-4C45-8BA4-C9D030665F99}"/>
              </a:ext>
            </a:extLst>
          </p:cNvPr>
          <p:cNvSpPr/>
          <p:nvPr/>
        </p:nvSpPr>
        <p:spPr>
          <a:xfrm>
            <a:off x="2712064" y="2475277"/>
            <a:ext cx="8465677" cy="551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৯.১.১   বিভিন্ন আকৃতির চতু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র্ভু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চিনে আয়ত 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শনাক্ত করতে 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B98C68F-9C64-41E5-AFF3-89809DDEC3AE}"/>
              </a:ext>
            </a:extLst>
          </p:cNvPr>
          <p:cNvSpPr/>
          <p:nvPr/>
        </p:nvSpPr>
        <p:spPr>
          <a:xfrm>
            <a:off x="2686690" y="3448040"/>
            <a:ext cx="8039223" cy="498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২৯.১.২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ও বর্গ আঁকতে 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378E25E7-3F9E-4621-A8A2-96FF0481C48F}"/>
              </a:ext>
            </a:extLst>
          </p:cNvPr>
          <p:cNvSpPr/>
          <p:nvPr/>
        </p:nvSpPr>
        <p:spPr>
          <a:xfrm>
            <a:off x="2221525" y="2534788"/>
            <a:ext cx="574216" cy="516958"/>
          </a:xfrm>
          <a:prstGeom prst="ellipse">
            <a:avLst/>
          </a:prstGeom>
          <a:solidFill>
            <a:srgbClr val="F010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CDB3B78-404D-4F3D-99A8-4364E998FC9B}"/>
              </a:ext>
            </a:extLst>
          </p:cNvPr>
          <p:cNvSpPr/>
          <p:nvPr/>
        </p:nvSpPr>
        <p:spPr>
          <a:xfrm>
            <a:off x="2168984" y="3419910"/>
            <a:ext cx="574216" cy="516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677302" y="1274528"/>
            <a:ext cx="4105640" cy="57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6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61" dirty="0">
                <a:ln w="0"/>
                <a:latin typeface="NikoshBAN" pitchFamily="2" charset="0"/>
                <a:cs typeface="NikoshBAN" pitchFamily="2" charset="0"/>
              </a:rPr>
              <a:t> পাঠ শেষে শিক্ষার্থীরা..</a:t>
            </a:r>
            <a:r>
              <a:rPr lang="bn-IN" sz="3161" dirty="0">
                <a:ln w="0"/>
                <a:latin typeface="NikoshBAN" pitchFamily="2" charset="0"/>
                <a:cs typeface="NikoshBAN" pitchFamily="2" charset="0"/>
              </a:rPr>
              <a:t>.</a:t>
            </a:r>
            <a:endParaRPr lang="en-US" sz="316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09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1"/>
          <a:stretch/>
        </p:blipFill>
        <p:spPr>
          <a:xfrm>
            <a:off x="1052946" y="1722860"/>
            <a:ext cx="4738254" cy="335280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1722860"/>
            <a:ext cx="3276600" cy="3352801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4838699" y="5638800"/>
            <a:ext cx="308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চতুর্ভু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020049" y="5089516"/>
            <a:ext cx="308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879022" y="5089516"/>
            <a:ext cx="308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ব্লাক বোর্ড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33849" y="444085"/>
            <a:ext cx="449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644609" y="457940"/>
            <a:ext cx="547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কোন আকৃতির?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991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6D501431-9D7B-40D7-8F80-C6A947369740}"/>
              </a:ext>
            </a:extLst>
          </p:cNvPr>
          <p:cNvSpPr txBox="1"/>
          <p:nvPr/>
        </p:nvSpPr>
        <p:spPr>
          <a:xfrm>
            <a:off x="3937005" y="31432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Rectangle 2"/>
          <p:cNvSpPr/>
          <p:nvPr/>
        </p:nvSpPr>
        <p:spPr>
          <a:xfrm>
            <a:off x="1204912" y="1176337"/>
            <a:ext cx="9767888" cy="4614863"/>
          </a:xfrm>
          <a:custGeom>
            <a:avLst/>
            <a:gdLst>
              <a:gd name="connsiteX0" fmla="*/ 0 w 7015163"/>
              <a:gd name="connsiteY0" fmla="*/ 0 h 3643313"/>
              <a:gd name="connsiteX1" fmla="*/ 7015163 w 7015163"/>
              <a:gd name="connsiteY1" fmla="*/ 0 h 3643313"/>
              <a:gd name="connsiteX2" fmla="*/ 7015163 w 7015163"/>
              <a:gd name="connsiteY2" fmla="*/ 3643313 h 3643313"/>
              <a:gd name="connsiteX3" fmla="*/ 0 w 7015163"/>
              <a:gd name="connsiteY3" fmla="*/ 3643313 h 3643313"/>
              <a:gd name="connsiteX4" fmla="*/ 0 w 7015163"/>
              <a:gd name="connsiteY4" fmla="*/ 0 h 3643313"/>
              <a:gd name="connsiteX0" fmla="*/ 0 w 7015163"/>
              <a:gd name="connsiteY0" fmla="*/ 0 h 4614863"/>
              <a:gd name="connsiteX1" fmla="*/ 7015163 w 7015163"/>
              <a:gd name="connsiteY1" fmla="*/ 0 h 4614863"/>
              <a:gd name="connsiteX2" fmla="*/ 7015163 w 7015163"/>
              <a:gd name="connsiteY2" fmla="*/ 3643313 h 4614863"/>
              <a:gd name="connsiteX3" fmla="*/ 1042987 w 7015163"/>
              <a:gd name="connsiteY3" fmla="*/ 4614863 h 4614863"/>
              <a:gd name="connsiteX4" fmla="*/ 0 w 7015163"/>
              <a:gd name="connsiteY4" fmla="*/ 0 h 46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163" h="4614863">
                <a:moveTo>
                  <a:pt x="0" y="0"/>
                </a:moveTo>
                <a:lnTo>
                  <a:pt x="7015163" y="0"/>
                </a:lnTo>
                <a:lnTo>
                  <a:pt x="7015163" y="3643313"/>
                </a:lnTo>
                <a:lnTo>
                  <a:pt x="1042987" y="4614863"/>
                </a:lnTo>
                <a:lnTo>
                  <a:pt x="0" y="0"/>
                </a:lnTo>
                <a:close/>
              </a:path>
            </a:pathLst>
          </a:custGeom>
          <a:solidFill>
            <a:srgbClr val="FFFF8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চিত্রকে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D501431-9D7B-40D7-8F80-C6A947369740}"/>
              </a:ext>
            </a:extLst>
          </p:cNvPr>
          <p:cNvSpPr txBox="1"/>
          <p:nvPr/>
        </p:nvSpPr>
        <p:spPr>
          <a:xfrm>
            <a:off x="3937005" y="328580"/>
            <a:ext cx="4709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Rectangle 2"/>
          <p:cNvSpPr/>
          <p:nvPr/>
        </p:nvSpPr>
        <p:spPr>
          <a:xfrm>
            <a:off x="1217882" y="1231965"/>
            <a:ext cx="9767888" cy="4614863"/>
          </a:xfrm>
          <a:custGeom>
            <a:avLst/>
            <a:gdLst>
              <a:gd name="connsiteX0" fmla="*/ 0 w 7015163"/>
              <a:gd name="connsiteY0" fmla="*/ 0 h 3643313"/>
              <a:gd name="connsiteX1" fmla="*/ 7015163 w 7015163"/>
              <a:gd name="connsiteY1" fmla="*/ 0 h 3643313"/>
              <a:gd name="connsiteX2" fmla="*/ 7015163 w 7015163"/>
              <a:gd name="connsiteY2" fmla="*/ 3643313 h 3643313"/>
              <a:gd name="connsiteX3" fmla="*/ 0 w 7015163"/>
              <a:gd name="connsiteY3" fmla="*/ 3643313 h 3643313"/>
              <a:gd name="connsiteX4" fmla="*/ 0 w 7015163"/>
              <a:gd name="connsiteY4" fmla="*/ 0 h 3643313"/>
              <a:gd name="connsiteX0" fmla="*/ 0 w 7015163"/>
              <a:gd name="connsiteY0" fmla="*/ 0 h 4614863"/>
              <a:gd name="connsiteX1" fmla="*/ 7015163 w 7015163"/>
              <a:gd name="connsiteY1" fmla="*/ 0 h 4614863"/>
              <a:gd name="connsiteX2" fmla="*/ 7015163 w 7015163"/>
              <a:gd name="connsiteY2" fmla="*/ 3643313 h 4614863"/>
              <a:gd name="connsiteX3" fmla="*/ 1042987 w 7015163"/>
              <a:gd name="connsiteY3" fmla="*/ 4614863 h 4614863"/>
              <a:gd name="connsiteX4" fmla="*/ 0 w 7015163"/>
              <a:gd name="connsiteY4" fmla="*/ 0 h 46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163" h="4614863">
                <a:moveTo>
                  <a:pt x="0" y="0"/>
                </a:moveTo>
                <a:lnTo>
                  <a:pt x="7015163" y="0"/>
                </a:lnTo>
                <a:lnTo>
                  <a:pt x="7015163" y="3643313"/>
                </a:lnTo>
                <a:lnTo>
                  <a:pt x="1042987" y="4614863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Arc 124"/>
          <p:cNvSpPr/>
          <p:nvPr/>
        </p:nvSpPr>
        <p:spPr>
          <a:xfrm rot="4724104">
            <a:off x="869799" y="677732"/>
            <a:ext cx="1757082" cy="1972236"/>
          </a:xfrm>
          <a:prstGeom prst="arc">
            <a:avLst>
              <a:gd name="adj1" fmla="val 15302593"/>
              <a:gd name="adj2" fmla="val 115024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t"/>
          <a:lstStyle/>
          <a:p>
            <a:pPr algn="ctr"/>
            <a:endParaRPr lang="en-GB" sz="3600" b="1" dirty="0">
              <a:solidFill>
                <a:srgbClr val="01FF01"/>
              </a:solidFill>
            </a:endParaRPr>
          </a:p>
        </p:txBody>
      </p:sp>
      <p:sp>
        <p:nvSpPr>
          <p:cNvPr id="126" name="Arc 125"/>
          <p:cNvSpPr/>
          <p:nvPr/>
        </p:nvSpPr>
        <p:spPr>
          <a:xfrm rot="21390477">
            <a:off x="1660709" y="4745804"/>
            <a:ext cx="2116278" cy="1896918"/>
          </a:xfrm>
          <a:prstGeom prst="arc">
            <a:avLst>
              <a:gd name="adj1" fmla="val 15143329"/>
              <a:gd name="adj2" fmla="val 17702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01FF01"/>
              </a:solidFill>
            </a:endParaRPr>
          </a:p>
        </p:txBody>
      </p:sp>
      <p:sp>
        <p:nvSpPr>
          <p:cNvPr id="127" name="Arc 126"/>
          <p:cNvSpPr/>
          <p:nvPr/>
        </p:nvSpPr>
        <p:spPr>
          <a:xfrm rot="14650625">
            <a:off x="9996341" y="3894671"/>
            <a:ext cx="1442692" cy="1293701"/>
          </a:xfrm>
          <a:prstGeom prst="arc">
            <a:avLst>
              <a:gd name="adj1" fmla="val 15264951"/>
              <a:gd name="adj2" fmla="val 29609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endParaRPr lang="en-GB" sz="3200" b="1" dirty="0">
              <a:solidFill>
                <a:srgbClr val="01FF01"/>
              </a:solidFill>
            </a:endParaRPr>
          </a:p>
        </p:txBody>
      </p:sp>
      <p:sp>
        <p:nvSpPr>
          <p:cNvPr id="128" name="Arc 127"/>
          <p:cNvSpPr/>
          <p:nvPr/>
        </p:nvSpPr>
        <p:spPr>
          <a:xfrm rot="9992451">
            <a:off x="9719535" y="998174"/>
            <a:ext cx="1782849" cy="1478967"/>
          </a:xfrm>
          <a:prstGeom prst="arc">
            <a:avLst>
              <a:gd name="adj1" fmla="val 15264951"/>
              <a:gd name="adj2" fmla="val 330023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endParaRPr lang="en-GB" sz="3600" b="1" dirty="0">
              <a:solidFill>
                <a:srgbClr val="01FF0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D501431-9D7B-40D7-8F80-C6A947369740}"/>
              </a:ext>
            </a:extLst>
          </p:cNvPr>
          <p:cNvSpPr txBox="1"/>
          <p:nvPr/>
        </p:nvSpPr>
        <p:spPr>
          <a:xfrm>
            <a:off x="3937005" y="301766"/>
            <a:ext cx="4624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644236" y="762000"/>
            <a:ext cx="10883599" cy="5875344"/>
            <a:chOff x="1133874" y="1712258"/>
            <a:chExt cx="10883599" cy="5875344"/>
          </a:xfrm>
        </p:grpSpPr>
        <p:sp>
          <p:nvSpPr>
            <p:cNvPr id="131" name="Rectangle 2"/>
            <p:cNvSpPr/>
            <p:nvPr/>
          </p:nvSpPr>
          <p:spPr>
            <a:xfrm>
              <a:off x="1717299" y="2194671"/>
              <a:ext cx="9767888" cy="4614863"/>
            </a:xfrm>
            <a:custGeom>
              <a:avLst/>
              <a:gdLst>
                <a:gd name="connsiteX0" fmla="*/ 0 w 7015163"/>
                <a:gd name="connsiteY0" fmla="*/ 0 h 3643313"/>
                <a:gd name="connsiteX1" fmla="*/ 7015163 w 7015163"/>
                <a:gd name="connsiteY1" fmla="*/ 0 h 3643313"/>
                <a:gd name="connsiteX2" fmla="*/ 7015163 w 7015163"/>
                <a:gd name="connsiteY2" fmla="*/ 3643313 h 3643313"/>
                <a:gd name="connsiteX3" fmla="*/ 0 w 7015163"/>
                <a:gd name="connsiteY3" fmla="*/ 3643313 h 3643313"/>
                <a:gd name="connsiteX4" fmla="*/ 0 w 7015163"/>
                <a:gd name="connsiteY4" fmla="*/ 0 h 3643313"/>
                <a:gd name="connsiteX0" fmla="*/ 0 w 7015163"/>
                <a:gd name="connsiteY0" fmla="*/ 0 h 4614863"/>
                <a:gd name="connsiteX1" fmla="*/ 7015163 w 7015163"/>
                <a:gd name="connsiteY1" fmla="*/ 0 h 4614863"/>
                <a:gd name="connsiteX2" fmla="*/ 7015163 w 7015163"/>
                <a:gd name="connsiteY2" fmla="*/ 3643313 h 4614863"/>
                <a:gd name="connsiteX3" fmla="*/ 1042987 w 7015163"/>
                <a:gd name="connsiteY3" fmla="*/ 4614863 h 4614863"/>
                <a:gd name="connsiteX4" fmla="*/ 0 w 7015163"/>
                <a:gd name="connsiteY4" fmla="*/ 0 h 461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5163" h="4614863">
                  <a:moveTo>
                    <a:pt x="0" y="0"/>
                  </a:moveTo>
                  <a:lnTo>
                    <a:pt x="7015163" y="0"/>
                  </a:lnTo>
                  <a:lnTo>
                    <a:pt x="7015163" y="3643313"/>
                  </a:lnTo>
                  <a:lnTo>
                    <a:pt x="1042987" y="46148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চতুর্ভুজে</a:t>
              </a:r>
              <a:r>
                <a:rPr lang="bn-BD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GB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কোণগুলো</a:t>
              </a:r>
              <a:r>
                <a:rPr lang="en-GB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GB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পরিমাণের</a:t>
              </a:r>
              <a:r>
                <a:rPr lang="en-GB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GB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600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GB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32" name="Arc 131"/>
            <p:cNvSpPr/>
            <p:nvPr/>
          </p:nvSpPr>
          <p:spPr>
            <a:xfrm rot="4724104">
              <a:off x="1241451" y="1604681"/>
              <a:ext cx="1757082" cy="1972236"/>
            </a:xfrm>
            <a:prstGeom prst="arc">
              <a:avLst>
                <a:gd name="adj1" fmla="val 15454224"/>
                <a:gd name="adj2" fmla="val 836972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t"/>
            <a:lstStyle/>
            <a:p>
              <a:pPr algn="ctr"/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GB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en-GB" sz="3600" b="1" dirty="0"/>
                <a:t>˚</a:t>
              </a:r>
            </a:p>
          </p:txBody>
        </p:sp>
        <p:sp>
          <p:nvSpPr>
            <p:cNvPr id="133" name="Arc 132"/>
            <p:cNvSpPr/>
            <p:nvPr/>
          </p:nvSpPr>
          <p:spPr>
            <a:xfrm rot="21390477">
              <a:off x="2175798" y="5690684"/>
              <a:ext cx="2116278" cy="1896918"/>
            </a:xfrm>
            <a:prstGeom prst="arc">
              <a:avLst>
                <a:gd name="adj1" fmla="val 15042302"/>
                <a:gd name="adj2" fmla="val 17702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r>
                <a:rPr lang="en-GB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en-GB" sz="2800" b="1" dirty="0"/>
                <a:t>˚</a:t>
              </a:r>
            </a:p>
          </p:txBody>
        </p:sp>
        <p:sp>
          <p:nvSpPr>
            <p:cNvPr id="134" name="Arc 133"/>
            <p:cNvSpPr/>
            <p:nvPr/>
          </p:nvSpPr>
          <p:spPr>
            <a:xfrm rot="14650625">
              <a:off x="10441881" y="4748212"/>
              <a:ext cx="1442692" cy="1543687"/>
            </a:xfrm>
            <a:prstGeom prst="arc">
              <a:avLst>
                <a:gd name="adj1" fmla="val 15747939"/>
                <a:gd name="adj2" fmla="val 2960918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GB" sz="3200" b="1" dirty="0"/>
                <a:t>৫˚</a:t>
              </a:r>
            </a:p>
          </p:txBody>
        </p:sp>
        <p:sp>
          <p:nvSpPr>
            <p:cNvPr id="135" name="Arc 134"/>
            <p:cNvSpPr/>
            <p:nvPr/>
          </p:nvSpPr>
          <p:spPr>
            <a:xfrm rot="9992451">
              <a:off x="10234624" y="1943054"/>
              <a:ext cx="1782849" cy="1478967"/>
            </a:xfrm>
            <a:prstGeom prst="arc">
              <a:avLst>
                <a:gd name="adj1" fmla="val 15264951"/>
                <a:gd name="adj2" fmla="val 2960918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en-GB" sz="3600" b="1" dirty="0"/>
                <a:t>৮৫˚</a:t>
              </a:r>
            </a:p>
          </p:txBody>
        </p:sp>
      </p:grpSp>
      <p:sp>
        <p:nvSpPr>
          <p:cNvPr id="136" name="Oval 135"/>
          <p:cNvSpPr/>
          <p:nvPr/>
        </p:nvSpPr>
        <p:spPr>
          <a:xfrm>
            <a:off x="5067300" y="1669472"/>
            <a:ext cx="2590800" cy="685800"/>
          </a:xfrm>
          <a:prstGeom prst="ellipse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3937005" y="2922009"/>
            <a:ext cx="5524500" cy="1004454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চারাটি  সরলরেখা থাকতে হবে।</a:t>
            </a:r>
          </a:p>
          <a:p>
            <a:pPr marL="742950" indent="-742950">
              <a:buAutoNum type="arabicPeriod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 আবদ্ধ হতে হবে।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114800" y="443345"/>
            <a:ext cx="44958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GB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780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animBg="1"/>
      <p:bldP spid="122" grpId="1" animBg="1"/>
      <p:bldP spid="123" grpId="0"/>
      <p:bldP spid="123" grpId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/>
      <p:bldP spid="129" grpId="1"/>
      <p:bldP spid="136" grpId="0" animBg="1"/>
      <p:bldP spid="137" grpId="0" uiExpand="1" build="p" bldLvl="5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011C4AD3-A1CE-4FB8-BD21-BB929C916D42}"/>
              </a:ext>
            </a:extLst>
          </p:cNvPr>
          <p:cNvSpPr txBox="1"/>
          <p:nvPr/>
        </p:nvSpPr>
        <p:spPr>
          <a:xfrm>
            <a:off x="4563615" y="305919"/>
            <a:ext cx="31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 করঃ-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Rectangle 2"/>
          <p:cNvSpPr/>
          <p:nvPr/>
        </p:nvSpPr>
        <p:spPr>
          <a:xfrm>
            <a:off x="6395117" y="1678867"/>
            <a:ext cx="4054096" cy="24564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Rectangle 2"/>
          <p:cNvSpPr/>
          <p:nvPr/>
        </p:nvSpPr>
        <p:spPr>
          <a:xfrm rot="241796">
            <a:off x="2579422" y="1582021"/>
            <a:ext cx="3164256" cy="2838541"/>
          </a:xfrm>
          <a:custGeom>
            <a:avLst/>
            <a:gdLst>
              <a:gd name="connsiteX0" fmla="*/ 0 w 7015163"/>
              <a:gd name="connsiteY0" fmla="*/ 0 h 3643313"/>
              <a:gd name="connsiteX1" fmla="*/ 7015163 w 7015163"/>
              <a:gd name="connsiteY1" fmla="*/ 0 h 3643313"/>
              <a:gd name="connsiteX2" fmla="*/ 7015163 w 7015163"/>
              <a:gd name="connsiteY2" fmla="*/ 3643313 h 3643313"/>
              <a:gd name="connsiteX3" fmla="*/ 0 w 7015163"/>
              <a:gd name="connsiteY3" fmla="*/ 3643313 h 3643313"/>
              <a:gd name="connsiteX4" fmla="*/ 0 w 7015163"/>
              <a:gd name="connsiteY4" fmla="*/ 0 h 3643313"/>
              <a:gd name="connsiteX0" fmla="*/ 0 w 7015163"/>
              <a:gd name="connsiteY0" fmla="*/ 0 h 4614863"/>
              <a:gd name="connsiteX1" fmla="*/ 7015163 w 7015163"/>
              <a:gd name="connsiteY1" fmla="*/ 0 h 4614863"/>
              <a:gd name="connsiteX2" fmla="*/ 7015163 w 7015163"/>
              <a:gd name="connsiteY2" fmla="*/ 3643313 h 4614863"/>
              <a:gd name="connsiteX3" fmla="*/ 1042987 w 7015163"/>
              <a:gd name="connsiteY3" fmla="*/ 4614863 h 4614863"/>
              <a:gd name="connsiteX4" fmla="*/ 0 w 7015163"/>
              <a:gd name="connsiteY4" fmla="*/ 0 h 461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163" h="4614863">
                <a:moveTo>
                  <a:pt x="0" y="0"/>
                </a:moveTo>
                <a:lnTo>
                  <a:pt x="7015163" y="0"/>
                </a:lnTo>
                <a:lnTo>
                  <a:pt x="7015163" y="3643313"/>
                </a:lnTo>
                <a:lnTo>
                  <a:pt x="1042987" y="4614863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136880" y="5350798"/>
            <a:ext cx="7080040" cy="584775"/>
          </a:xfrm>
          <a:prstGeom prst="rect">
            <a:avLst/>
          </a:prstGeom>
          <a:solidFill>
            <a:srgbClr val="FFFF8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এদের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কোণ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635185" y="5336380"/>
            <a:ext cx="6400800" cy="584775"/>
          </a:xfrm>
          <a:prstGeom prst="rect">
            <a:avLst/>
          </a:prstGeom>
          <a:solidFill>
            <a:srgbClr val="FFFF8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মিল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14488" y="5350799"/>
            <a:ext cx="5790753" cy="584775"/>
          </a:xfrm>
          <a:prstGeom prst="rect">
            <a:avLst/>
          </a:prstGeom>
          <a:solidFill>
            <a:srgbClr val="FFFF8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013369" y="5358824"/>
            <a:ext cx="7327063" cy="584775"/>
          </a:xfrm>
          <a:prstGeom prst="rect">
            <a:avLst/>
          </a:prstGeom>
          <a:solidFill>
            <a:srgbClr val="FFFF8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প্রথমটি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নয়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কোণগুলোও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অসমান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524000" y="5356627"/>
            <a:ext cx="8058777" cy="584775"/>
          </a:xfrm>
          <a:prstGeom prst="rect">
            <a:avLst/>
          </a:prstGeom>
          <a:solidFill>
            <a:srgbClr val="FFFF8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দ্বিতীয়টির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GB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n w="0"/>
                <a:latin typeface="NikoshBAN" pitchFamily="2" charset="0"/>
                <a:cs typeface="NikoshBAN" pitchFamily="2" charset="0"/>
              </a:rPr>
              <a:t>সমকোণ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764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1371</Words>
  <Application>Microsoft Office PowerPoint</Application>
  <PresentationFormat>Widescreen</PresentationFormat>
  <Paragraphs>811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36</cp:revision>
  <dcterms:created xsi:type="dcterms:W3CDTF">2006-08-16T00:00:00Z</dcterms:created>
  <dcterms:modified xsi:type="dcterms:W3CDTF">2021-09-12T05:45:09Z</dcterms:modified>
</cp:coreProperties>
</file>