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theme/themeOverride1.xml" ContentType="application/vnd.openxmlformats-officedocument.themeOverr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Lst>
  <p:sldSz type="screen4x3" cy="6858000" cx="9144000"/>
  <p:notesSz cx="6858000" cy="9144000"/>
  <p:defaultTextStyle>
    <a:defPPr lvl="0">
      <a:defRPr lang="en-US"/>
    </a:defPPr>
    <a:lvl1pPr algn="l" defTabSz="914400" eaLnBrk="1" hangingPunct="1" latinLnBrk="0" lvl="0" marL="0" rtl="0">
      <a:defRPr sz="1800" kern="1200">
        <a:solidFill>
          <a:schemeClr val="tx1"/>
        </a:solidFill>
        <a:latin typeface="+mn-lt"/>
        <a:ea typeface="+mn-ea"/>
        <a:cs typeface="+mn-cs"/>
      </a:defRPr>
    </a:lvl1pPr>
    <a:lvl2pPr algn="l" defTabSz="914400" eaLnBrk="1" hangingPunct="1" latinLnBrk="0" lvl="1" marL="457200" rtl="0">
      <a:defRPr sz="1800" kern="1200">
        <a:solidFill>
          <a:schemeClr val="tx1"/>
        </a:solidFill>
        <a:latin typeface="+mn-lt"/>
        <a:ea typeface="+mn-ea"/>
        <a:cs typeface="+mn-cs"/>
      </a:defRPr>
    </a:lvl2pPr>
    <a:lvl3pPr algn="l" defTabSz="914400" eaLnBrk="1" hangingPunct="1" latinLnBrk="0" lvl="2" marL="914400" rtl="0">
      <a:defRPr sz="1800" kern="1200">
        <a:solidFill>
          <a:schemeClr val="tx1"/>
        </a:solidFill>
        <a:latin typeface="+mn-lt"/>
        <a:ea typeface="+mn-ea"/>
        <a:cs typeface="+mn-cs"/>
      </a:defRPr>
    </a:lvl3pPr>
    <a:lvl4pPr algn="l" defTabSz="914400" eaLnBrk="1" hangingPunct="1" latinLnBrk="0" lvl="3" marL="1371600" rtl="0">
      <a:defRPr sz="1800" kern="1200">
        <a:solidFill>
          <a:schemeClr val="tx1"/>
        </a:solidFill>
        <a:latin typeface="+mn-lt"/>
        <a:ea typeface="+mn-ea"/>
        <a:cs typeface="+mn-cs"/>
      </a:defRPr>
    </a:lvl4pPr>
    <a:lvl5pPr algn="l" defTabSz="914400" eaLnBrk="1" hangingPunct="1" latinLnBrk="0" lvl="4" marL="1828800" rtl="0">
      <a:defRPr sz="1800" kern="1200">
        <a:solidFill>
          <a:schemeClr val="tx1"/>
        </a:solidFill>
        <a:latin typeface="+mn-lt"/>
        <a:ea typeface="+mn-ea"/>
        <a:cs typeface="+mn-cs"/>
      </a:defRPr>
    </a:lvl5pPr>
    <a:lvl6pPr algn="l" defTabSz="914400" eaLnBrk="1" hangingPunct="1" latinLnBrk="0" lvl="5" marL="2286000" rtl="0">
      <a:defRPr sz="1800" kern="1200">
        <a:solidFill>
          <a:schemeClr val="tx1"/>
        </a:solidFill>
        <a:latin typeface="+mn-lt"/>
        <a:ea typeface="+mn-ea"/>
        <a:cs typeface="+mn-cs"/>
      </a:defRPr>
    </a:lvl6pPr>
    <a:lvl7pPr algn="l" defTabSz="914400" eaLnBrk="1" hangingPunct="1" latinLnBrk="0" lvl="6" marL="2743200" rtl="0">
      <a:defRPr sz="1800" kern="1200">
        <a:solidFill>
          <a:schemeClr val="tx1"/>
        </a:solidFill>
        <a:latin typeface="+mn-lt"/>
        <a:ea typeface="+mn-ea"/>
        <a:cs typeface="+mn-cs"/>
      </a:defRPr>
    </a:lvl7pPr>
    <a:lvl8pPr algn="l" defTabSz="914400" eaLnBrk="1" hangingPunct="1" latinLnBrk="0" lvl="7" marL="3200400" rtl="0">
      <a:defRPr sz="1800" kern="1200">
        <a:solidFill>
          <a:schemeClr val="tx1"/>
        </a:solidFill>
        <a:latin typeface="+mn-lt"/>
        <a:ea typeface="+mn-ea"/>
        <a:cs typeface="+mn-cs"/>
      </a:defRPr>
    </a:lvl8pPr>
    <a:lvl9pPr algn="l" defTabSz="914400" eaLnBrk="1" hangingPunct="1" latinLnBrk="0" lvl="8"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tableStyles" Target="tableStyle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CCE95-174B-429D-AC06-F80C2B416FB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63E3CD6-F64A-4D70-8BA4-2BB2CF7600EA}">
      <dgm:prSet phldrT="[Text]"/>
      <dgm:spPr/>
      <dgm:t>
        <a:bodyPr/>
        <a:lstStyle/>
        <a:p>
          <a:r>
            <a:rPr lang="bn-IN" dirty="0">
              <a:latin typeface="NikoshBAN" panose="02000000000000000000" pitchFamily="2" charset="0"/>
              <a:cs typeface="NikoshBAN" panose="02000000000000000000" pitchFamily="2" charset="0"/>
            </a:rPr>
            <a:t>সিমালঙ্ঘন</a:t>
          </a:r>
          <a:endParaRPr lang="en-US" dirty="0">
            <a:latin typeface="NikoshBAN" panose="02000000000000000000" pitchFamily="2" charset="0"/>
            <a:cs typeface="NikoshBAN" panose="02000000000000000000" pitchFamily="2" charset="0"/>
          </a:endParaRPr>
        </a:p>
      </dgm:t>
    </dgm:pt>
    <dgm:pt modelId="{8C060620-8ADD-4CAE-A97F-03D90AE72179}" type="parTrans" cxnId="{73458AFD-387C-4CEE-8906-4CDD0A684AEE}">
      <dgm:prSet/>
      <dgm:spPr/>
      <dgm:t>
        <a:bodyPr/>
        <a:lstStyle/>
        <a:p>
          <a:endParaRPr lang="en-US"/>
        </a:p>
      </dgm:t>
    </dgm:pt>
    <dgm:pt modelId="{D34A966F-6350-4FB6-BB7E-DBE13B319860}" type="sibTrans" cxnId="{73458AFD-387C-4CEE-8906-4CDD0A684AEE}">
      <dgm:prSet/>
      <dgm:spPr/>
      <dgm:t>
        <a:bodyPr/>
        <a:lstStyle/>
        <a:p>
          <a:endParaRPr lang="en-US"/>
        </a:p>
      </dgm:t>
    </dgm:pt>
    <dgm:pt modelId="{15DFDA3F-411F-4BB3-89C8-736D0D304E18}">
      <dgm:prSet phldrT="[Text]" custT="1"/>
      <dgm:spPr>
        <a:solidFill>
          <a:srgbClr val="FF0000"/>
        </a:solidFill>
      </dgm:spPr>
      <dgm:t>
        <a:bodyPr/>
        <a:lstStyle/>
        <a:p>
          <a:pPr rtl="0"/>
          <a:r>
            <a:rPr lang="bn-IN" sz="4000" dirty="0">
              <a:solidFill>
                <a:schemeClr val="accent4">
                  <a:lumMod val="20000"/>
                  <a:lumOff val="80000"/>
                </a:schemeClr>
              </a:solidFill>
              <a:latin typeface="NikoshBAN" panose="02000000000000000000" pitchFamily="2" charset="0"/>
              <a:cs typeface="NikoshBAN" panose="02000000000000000000" pitchFamily="2" charset="0"/>
            </a:rPr>
            <a:t>সন্ত্রাস অর্থ</a:t>
          </a:r>
          <a:endParaRPr lang="en-US" sz="4000" dirty="0">
            <a:solidFill>
              <a:schemeClr val="accent4">
                <a:lumMod val="20000"/>
                <a:lumOff val="80000"/>
              </a:schemeClr>
            </a:solidFill>
            <a:latin typeface="NikoshBAN" panose="02000000000000000000" pitchFamily="2" charset="0"/>
            <a:cs typeface="NikoshBAN" panose="02000000000000000000" pitchFamily="2" charset="0"/>
          </a:endParaRPr>
        </a:p>
      </dgm:t>
    </dgm:pt>
    <dgm:pt modelId="{D1D7291C-AB82-4256-BE3F-7372FEDD9D8D}" type="parTrans" cxnId="{3E50A4F3-3339-4D12-B9B1-D3C677E7FA99}">
      <dgm:prSet/>
      <dgm:spPr/>
      <dgm:t>
        <a:bodyPr/>
        <a:lstStyle/>
        <a:p>
          <a:endParaRPr lang="en-US"/>
        </a:p>
      </dgm:t>
    </dgm:pt>
    <dgm:pt modelId="{D5523D35-84E8-4B72-AF21-6086E7CF0ECB}" type="sibTrans" cxnId="{3E50A4F3-3339-4D12-B9B1-D3C677E7FA99}">
      <dgm:prSet/>
      <dgm:spPr/>
      <dgm:t>
        <a:bodyPr/>
        <a:lstStyle/>
        <a:p>
          <a:endParaRPr lang="en-US"/>
        </a:p>
      </dgm:t>
    </dgm:pt>
    <dgm:pt modelId="{FC3AEAA8-F039-49AB-9AC6-E4E85EDE6AB6}">
      <dgm:prSet phldrT="[Text]"/>
      <dgm:spPr/>
      <dgm:t>
        <a:bodyPr/>
        <a:lstStyle/>
        <a:p>
          <a:r>
            <a:rPr lang="bn-IN" dirty="0">
              <a:latin typeface="NikoshBAN" panose="02000000000000000000" pitchFamily="2" charset="0"/>
              <a:cs typeface="NikoshBAN" panose="02000000000000000000" pitchFamily="2" charset="0"/>
            </a:rPr>
            <a:t>নিরাপত্তা</a:t>
          </a:r>
          <a:endParaRPr lang="en-US" dirty="0">
            <a:latin typeface="NikoshBAN" panose="02000000000000000000" pitchFamily="2" charset="0"/>
            <a:cs typeface="NikoshBAN" panose="02000000000000000000" pitchFamily="2" charset="0"/>
          </a:endParaRPr>
        </a:p>
      </dgm:t>
    </dgm:pt>
    <dgm:pt modelId="{B874F1AE-ECD0-4F3A-9725-8AE7852E5698}" type="parTrans" cxnId="{2C13B61B-4AA5-404E-A8EE-C2726075DD8B}">
      <dgm:prSet/>
      <dgm:spPr/>
      <dgm:t>
        <a:bodyPr/>
        <a:lstStyle/>
        <a:p>
          <a:endParaRPr lang="en-US"/>
        </a:p>
      </dgm:t>
    </dgm:pt>
    <dgm:pt modelId="{C23C0D30-4206-4CFB-ABB9-AD233B89517F}" type="sibTrans" cxnId="{2C13B61B-4AA5-404E-A8EE-C2726075DD8B}">
      <dgm:prSet/>
      <dgm:spPr/>
      <dgm:t>
        <a:bodyPr/>
        <a:lstStyle/>
        <a:p>
          <a:endParaRPr lang="en-US"/>
        </a:p>
      </dgm:t>
    </dgm:pt>
    <dgm:pt modelId="{2A8EFB91-5475-47E1-8C89-152D07B4B0D0}">
      <dgm:prSet phldrT="[Text]"/>
      <dgm:spPr/>
      <dgm:t>
        <a:bodyPr/>
        <a:lstStyle/>
        <a:p>
          <a:r>
            <a:rPr lang="bn-IN" dirty="0">
              <a:latin typeface="NikoshBAN" panose="02000000000000000000" pitchFamily="2" charset="0"/>
              <a:cs typeface="NikoshBAN" panose="02000000000000000000" pitchFamily="2" charset="0"/>
            </a:rPr>
            <a:t>শান্তি</a:t>
          </a:r>
          <a:endParaRPr lang="en-US" dirty="0">
            <a:latin typeface="NikoshBAN" panose="02000000000000000000" pitchFamily="2" charset="0"/>
            <a:cs typeface="NikoshBAN" panose="02000000000000000000" pitchFamily="2" charset="0"/>
          </a:endParaRPr>
        </a:p>
      </dgm:t>
    </dgm:pt>
    <dgm:pt modelId="{53B6AC2C-663E-4F95-99F4-0BBF055D3F1C}" type="parTrans" cxnId="{8AB7A11F-7BB0-47E3-91F3-2CE82B80A414}">
      <dgm:prSet/>
      <dgm:spPr/>
      <dgm:t>
        <a:bodyPr/>
        <a:lstStyle/>
        <a:p>
          <a:endParaRPr lang="en-US"/>
        </a:p>
      </dgm:t>
    </dgm:pt>
    <dgm:pt modelId="{B3D6CFDA-76E9-492A-BFE7-4F2DE901CD7E}" type="sibTrans" cxnId="{8AB7A11F-7BB0-47E3-91F3-2CE82B80A414}">
      <dgm:prSet/>
      <dgm:spPr/>
      <dgm:t>
        <a:bodyPr/>
        <a:lstStyle/>
        <a:p>
          <a:endParaRPr lang="en-US"/>
        </a:p>
      </dgm:t>
    </dgm:pt>
    <dgm:pt modelId="{DD328FC5-29B5-4260-9F9B-5472C21F3CA5}" type="pres">
      <dgm:prSet presAssocID="{A28CCE95-174B-429D-AC06-F80C2B416FBD}" presName="Name0" presStyleCnt="0">
        <dgm:presLayoutVars>
          <dgm:chMax val="1"/>
          <dgm:chPref val="1"/>
          <dgm:dir/>
          <dgm:animOne val="branch"/>
          <dgm:animLvl val="lvl"/>
        </dgm:presLayoutVars>
      </dgm:prSet>
      <dgm:spPr/>
    </dgm:pt>
    <dgm:pt modelId="{22EC0568-D8F0-4A2B-94BC-FB3708A0AD40}" type="pres">
      <dgm:prSet presAssocID="{563E3CD6-F64A-4D70-8BA4-2BB2CF7600EA}" presName="singleCycle" presStyleCnt="0"/>
      <dgm:spPr/>
    </dgm:pt>
    <dgm:pt modelId="{CE8EF203-EEA2-40B7-9EA4-D129D120451B}" type="pres">
      <dgm:prSet presAssocID="{563E3CD6-F64A-4D70-8BA4-2BB2CF7600EA}" presName="singleCenter" presStyleLbl="node1" presStyleIdx="0" presStyleCnt="4" custScaleX="151812" custScaleY="84487">
        <dgm:presLayoutVars>
          <dgm:chMax val="7"/>
          <dgm:chPref val="7"/>
        </dgm:presLayoutVars>
      </dgm:prSet>
      <dgm:spPr/>
    </dgm:pt>
    <dgm:pt modelId="{0E5DE9DF-34C0-4D76-908F-0B12D9650426}" type="pres">
      <dgm:prSet presAssocID="{D1D7291C-AB82-4256-BE3F-7372FEDD9D8D}" presName="Name56" presStyleLbl="parChTrans1D2" presStyleIdx="0" presStyleCnt="3"/>
      <dgm:spPr/>
    </dgm:pt>
    <dgm:pt modelId="{A840881C-048E-47A1-8CE0-0CCED2776355}" type="pres">
      <dgm:prSet presAssocID="{15DFDA3F-411F-4BB3-89C8-736D0D304E18}" presName="text0" presStyleLbl="node1" presStyleIdx="1" presStyleCnt="4" custScaleX="547263" custScaleY="103217" custRadScaleRad="82733" custRadScaleInc="-1359">
        <dgm:presLayoutVars>
          <dgm:bulletEnabled val="1"/>
        </dgm:presLayoutVars>
      </dgm:prSet>
      <dgm:spPr/>
    </dgm:pt>
    <dgm:pt modelId="{DCE2D6ED-569A-40A0-84D3-426DD9B53617}" type="pres">
      <dgm:prSet presAssocID="{B874F1AE-ECD0-4F3A-9725-8AE7852E5698}" presName="Name56" presStyleLbl="parChTrans1D2" presStyleIdx="1" presStyleCnt="3"/>
      <dgm:spPr/>
    </dgm:pt>
    <dgm:pt modelId="{A9FAA324-4BF7-4301-BD48-C1EBEF25E7F5}" type="pres">
      <dgm:prSet presAssocID="{FC3AEAA8-F039-49AB-9AC6-E4E85EDE6AB6}" presName="text0" presStyleLbl="node1" presStyleIdx="2" presStyleCnt="4" custScaleX="230601" custScaleY="118550" custRadScaleRad="115276" custRadScaleInc="-50943">
        <dgm:presLayoutVars>
          <dgm:bulletEnabled val="1"/>
        </dgm:presLayoutVars>
      </dgm:prSet>
      <dgm:spPr/>
    </dgm:pt>
    <dgm:pt modelId="{276B6C97-00CB-46DA-984E-B321484E8D0B}" type="pres">
      <dgm:prSet presAssocID="{53B6AC2C-663E-4F95-99F4-0BBF055D3F1C}" presName="Name56" presStyleLbl="parChTrans1D2" presStyleIdx="2" presStyleCnt="3"/>
      <dgm:spPr/>
    </dgm:pt>
    <dgm:pt modelId="{304DCB9A-0366-4E93-B8FE-9BAE09262362}" type="pres">
      <dgm:prSet presAssocID="{2A8EFB91-5475-47E1-8C89-152D07B4B0D0}" presName="text0" presStyleLbl="node1" presStyleIdx="3" presStyleCnt="4" custScaleX="229097" custScaleY="124214" custRadScaleRad="111452" custRadScaleInc="46992">
        <dgm:presLayoutVars>
          <dgm:bulletEnabled val="1"/>
        </dgm:presLayoutVars>
      </dgm:prSet>
      <dgm:spPr/>
    </dgm:pt>
  </dgm:ptLst>
  <dgm:cxnLst>
    <dgm:cxn modelId="{791C5C0E-7022-49D3-9280-1088FC3E8C7A}" type="presOf" srcId="{B874F1AE-ECD0-4F3A-9725-8AE7852E5698}" destId="{DCE2D6ED-569A-40A0-84D3-426DD9B53617}" srcOrd="0" destOrd="0" presId="urn:microsoft.com/office/officeart/2008/layout/RadialCluster"/>
    <dgm:cxn modelId="{2C13B61B-4AA5-404E-A8EE-C2726075DD8B}" srcId="{563E3CD6-F64A-4D70-8BA4-2BB2CF7600EA}" destId="{FC3AEAA8-F039-49AB-9AC6-E4E85EDE6AB6}" srcOrd="1" destOrd="0" parTransId="{B874F1AE-ECD0-4F3A-9725-8AE7852E5698}" sibTransId="{C23C0D30-4206-4CFB-ABB9-AD233B89517F}"/>
    <dgm:cxn modelId="{8AB7A11F-7BB0-47E3-91F3-2CE82B80A414}" srcId="{563E3CD6-F64A-4D70-8BA4-2BB2CF7600EA}" destId="{2A8EFB91-5475-47E1-8C89-152D07B4B0D0}" srcOrd="2" destOrd="0" parTransId="{53B6AC2C-663E-4F95-99F4-0BBF055D3F1C}" sibTransId="{B3D6CFDA-76E9-492A-BFE7-4F2DE901CD7E}"/>
    <dgm:cxn modelId="{77061A34-96CF-4E19-9AE7-C6C5AEEE22BF}" type="presOf" srcId="{15DFDA3F-411F-4BB3-89C8-736D0D304E18}" destId="{A840881C-048E-47A1-8CE0-0CCED2776355}" srcOrd="0" destOrd="0" presId="urn:microsoft.com/office/officeart/2008/layout/RadialCluster"/>
    <dgm:cxn modelId="{ADA6C737-12DA-40D7-97FF-58B826B29801}" type="presOf" srcId="{A28CCE95-174B-429D-AC06-F80C2B416FBD}" destId="{DD328FC5-29B5-4260-9F9B-5472C21F3CA5}" srcOrd="0" destOrd="0" presId="urn:microsoft.com/office/officeart/2008/layout/RadialCluster"/>
    <dgm:cxn modelId="{DEA3C17B-C0B1-45C1-80AA-817EDC5228B8}" type="presOf" srcId="{563E3CD6-F64A-4D70-8BA4-2BB2CF7600EA}" destId="{CE8EF203-EEA2-40B7-9EA4-D129D120451B}" srcOrd="0" destOrd="0" presId="urn:microsoft.com/office/officeart/2008/layout/RadialCluster"/>
    <dgm:cxn modelId="{95D30283-7FAE-4C08-BF62-F59B7BF7BC28}" type="presOf" srcId="{53B6AC2C-663E-4F95-99F4-0BBF055D3F1C}" destId="{276B6C97-00CB-46DA-984E-B321484E8D0B}" srcOrd="0" destOrd="0" presId="urn:microsoft.com/office/officeart/2008/layout/RadialCluster"/>
    <dgm:cxn modelId="{63DB40AB-70D3-4BCE-B97F-7895536D7397}" type="presOf" srcId="{D1D7291C-AB82-4256-BE3F-7372FEDD9D8D}" destId="{0E5DE9DF-34C0-4D76-908F-0B12D9650426}" srcOrd="0" destOrd="0" presId="urn:microsoft.com/office/officeart/2008/layout/RadialCluster"/>
    <dgm:cxn modelId="{A9A42FB6-0675-44D9-9599-1E37054897F4}" type="presOf" srcId="{2A8EFB91-5475-47E1-8C89-152D07B4B0D0}" destId="{304DCB9A-0366-4E93-B8FE-9BAE09262362}" srcOrd="0" destOrd="0" presId="urn:microsoft.com/office/officeart/2008/layout/RadialCluster"/>
    <dgm:cxn modelId="{C9FD42D8-D0CB-46BC-9040-AD4CF4241DD5}" type="presOf" srcId="{FC3AEAA8-F039-49AB-9AC6-E4E85EDE6AB6}" destId="{A9FAA324-4BF7-4301-BD48-C1EBEF25E7F5}" srcOrd="0" destOrd="0" presId="urn:microsoft.com/office/officeart/2008/layout/RadialCluster"/>
    <dgm:cxn modelId="{3E50A4F3-3339-4D12-B9B1-D3C677E7FA99}" srcId="{563E3CD6-F64A-4D70-8BA4-2BB2CF7600EA}" destId="{15DFDA3F-411F-4BB3-89C8-736D0D304E18}" srcOrd="0" destOrd="0" parTransId="{D1D7291C-AB82-4256-BE3F-7372FEDD9D8D}" sibTransId="{D5523D35-84E8-4B72-AF21-6086E7CF0ECB}"/>
    <dgm:cxn modelId="{73458AFD-387C-4CEE-8906-4CDD0A684AEE}" srcId="{A28CCE95-174B-429D-AC06-F80C2B416FBD}" destId="{563E3CD6-F64A-4D70-8BA4-2BB2CF7600EA}" srcOrd="0" destOrd="0" parTransId="{8C060620-8ADD-4CAE-A97F-03D90AE72179}" sibTransId="{D34A966F-6350-4FB6-BB7E-DBE13B319860}"/>
    <dgm:cxn modelId="{0CD33B7C-4CA4-46F3-8207-F3108AC4B9D4}" type="presParOf" srcId="{DD328FC5-29B5-4260-9F9B-5472C21F3CA5}" destId="{22EC0568-D8F0-4A2B-94BC-FB3708A0AD40}" srcOrd="0" destOrd="0" presId="urn:microsoft.com/office/officeart/2008/layout/RadialCluster"/>
    <dgm:cxn modelId="{74C3FDBD-22F3-4745-B993-97FDDDD0FCEB}" type="presParOf" srcId="{22EC0568-D8F0-4A2B-94BC-FB3708A0AD40}" destId="{CE8EF203-EEA2-40B7-9EA4-D129D120451B}" srcOrd="0" destOrd="0" presId="urn:microsoft.com/office/officeart/2008/layout/RadialCluster"/>
    <dgm:cxn modelId="{552C1A8A-14C4-4990-AE42-8E77FAB6DA89}" type="presParOf" srcId="{22EC0568-D8F0-4A2B-94BC-FB3708A0AD40}" destId="{0E5DE9DF-34C0-4D76-908F-0B12D9650426}" srcOrd="1" destOrd="0" presId="urn:microsoft.com/office/officeart/2008/layout/RadialCluster"/>
    <dgm:cxn modelId="{424CA36D-AA74-4542-8825-16FE94081767}" type="presParOf" srcId="{22EC0568-D8F0-4A2B-94BC-FB3708A0AD40}" destId="{A840881C-048E-47A1-8CE0-0CCED2776355}" srcOrd="2" destOrd="0" presId="urn:microsoft.com/office/officeart/2008/layout/RadialCluster"/>
    <dgm:cxn modelId="{74D86A24-0BFF-4C4D-B4DF-21C21D621F88}" type="presParOf" srcId="{22EC0568-D8F0-4A2B-94BC-FB3708A0AD40}" destId="{DCE2D6ED-569A-40A0-84D3-426DD9B53617}" srcOrd="3" destOrd="0" presId="urn:microsoft.com/office/officeart/2008/layout/RadialCluster"/>
    <dgm:cxn modelId="{EBCDD036-1A04-4510-BF6F-B16C9F04B47B}" type="presParOf" srcId="{22EC0568-D8F0-4A2B-94BC-FB3708A0AD40}" destId="{A9FAA324-4BF7-4301-BD48-C1EBEF25E7F5}" srcOrd="4" destOrd="0" presId="urn:microsoft.com/office/officeart/2008/layout/RadialCluster"/>
    <dgm:cxn modelId="{3B7960EA-C8E2-439A-BFD1-BE6AC8D107E5}" type="presParOf" srcId="{22EC0568-D8F0-4A2B-94BC-FB3708A0AD40}" destId="{276B6C97-00CB-46DA-984E-B321484E8D0B}" srcOrd="5" destOrd="0" presId="urn:microsoft.com/office/officeart/2008/layout/RadialCluster"/>
    <dgm:cxn modelId="{E671168D-D563-4072-9355-B77D054C52BA}" type="presParOf" srcId="{22EC0568-D8F0-4A2B-94BC-FB3708A0AD40}" destId="{304DCB9A-0366-4E93-B8FE-9BAE09262362}" srcOrd="6" destOrd="0" presId="urn:microsoft.com/office/officeart/2008/layout/RadialCluster"/>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EF203-EEA2-40B7-9EA4-D129D120451B}">
      <dsp:nvSpPr>
        <dsp:cNvPr id="0" name=""/>
        <dsp:cNvSpPr/>
      </dsp:nvSpPr>
      <dsp:spPr>
        <a:xfrm>
          <a:off x="2269228" y="2145311"/>
          <a:ext cx="2044243" cy="113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bn-IN" sz="2800" kern="1200" dirty="0">
              <a:latin typeface="NikoshBAN" panose="02000000000000000000" pitchFamily="2" charset="0"/>
              <a:cs typeface="NikoshBAN" panose="02000000000000000000" pitchFamily="2" charset="0"/>
            </a:rPr>
            <a:t>সিমালঙ্ঘন </a:t>
          </a:r>
          <a:endParaRPr lang="en-US" sz="2800" kern="1200" dirty="0">
            <a:latin typeface="NikoshBAN" panose="02000000000000000000" pitchFamily="2" charset="0"/>
            <a:cs typeface="NikoshBAN" panose="02000000000000000000" pitchFamily="2" charset="0"/>
          </a:endParaRPr>
        </a:p>
      </dsp:txBody>
      <dsp:txXfrm>
        <a:off x="2324764" y="2200847"/>
        <a:ext cx="1933171" cy="1026598"/>
      </dsp:txXfrm>
    </dsp:sp>
    <dsp:sp modelId="{0E5DE9DF-34C0-4D76-908F-0B12D9650426}">
      <dsp:nvSpPr>
        <dsp:cNvPr id="0" name=""/>
        <dsp:cNvSpPr/>
      </dsp:nvSpPr>
      <dsp:spPr>
        <a:xfrm rot="16151076">
          <a:off x="2939864" y="1806774"/>
          <a:ext cx="677143" cy="0"/>
        </a:xfrm>
        <a:custGeom>
          <a:avLst/>
          <a:gdLst/>
          <a:ahLst/>
          <a:cxnLst/>
          <a:rect l="0" t="0" r="0" b="0"/>
          <a:pathLst>
            <a:path>
              <a:moveTo>
                <a:pt x="0" y="0"/>
              </a:moveTo>
              <a:lnTo>
                <a:pt x="677143"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0881C-048E-47A1-8CE0-0CCED2776355}">
      <dsp:nvSpPr>
        <dsp:cNvPr id="0" name=""/>
        <dsp:cNvSpPr/>
      </dsp:nvSpPr>
      <dsp:spPr>
        <a:xfrm>
          <a:off x="798296" y="537015"/>
          <a:ext cx="4937390" cy="931220"/>
        </a:xfrm>
        <a:prstGeom prst="round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rtl="0">
            <a:lnSpc>
              <a:spcPct val="90000"/>
            </a:lnSpc>
            <a:spcBef>
              <a:spcPct val="0"/>
            </a:spcBef>
            <a:spcAft>
              <a:spcPct val="35000"/>
            </a:spcAft>
            <a:buNone/>
          </a:pPr>
          <a:r>
            <a:rPr lang="bn-IN" sz="4000" kern="1200" dirty="0">
              <a:solidFill>
                <a:schemeClr val="accent4">
                  <a:lumMod val="20000"/>
                  <a:lumOff val="80000"/>
                </a:schemeClr>
              </a:solidFill>
              <a:latin typeface="NikoshBAN" panose="02000000000000000000" pitchFamily="2" charset="0"/>
              <a:cs typeface="NikoshBAN" panose="02000000000000000000" pitchFamily="2" charset="0"/>
            </a:rPr>
            <a:t>সন্ত্রাস অর্থ </a:t>
          </a:r>
          <a:endParaRPr lang="en-US" sz="4000" kern="1200" dirty="0">
            <a:solidFill>
              <a:schemeClr val="accent4">
                <a:lumMod val="20000"/>
                <a:lumOff val="80000"/>
              </a:schemeClr>
            </a:solidFill>
            <a:latin typeface="NikoshBAN" panose="02000000000000000000" pitchFamily="2" charset="0"/>
            <a:cs typeface="NikoshBAN" panose="02000000000000000000" pitchFamily="2" charset="0"/>
          </a:endParaRPr>
        </a:p>
      </dsp:txBody>
      <dsp:txXfrm>
        <a:off x="843754" y="582473"/>
        <a:ext cx="4846474" cy="840304"/>
      </dsp:txXfrm>
    </dsp:sp>
    <dsp:sp modelId="{DCE2D6ED-569A-40A0-84D3-426DD9B53617}">
      <dsp:nvSpPr>
        <dsp:cNvPr id="0" name=""/>
        <dsp:cNvSpPr/>
      </dsp:nvSpPr>
      <dsp:spPr>
        <a:xfrm rot="21564143">
          <a:off x="4313467" y="2702465"/>
          <a:ext cx="195548" cy="0"/>
        </a:xfrm>
        <a:custGeom>
          <a:avLst/>
          <a:gdLst/>
          <a:ahLst/>
          <a:cxnLst/>
          <a:rect l="0" t="0" r="0" b="0"/>
          <a:pathLst>
            <a:path>
              <a:moveTo>
                <a:pt x="0" y="0"/>
              </a:moveTo>
              <a:lnTo>
                <a:pt x="195548"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AA324-4BF7-4301-BD48-C1EBEF25E7F5}">
      <dsp:nvSpPr>
        <dsp:cNvPr id="0" name=""/>
        <dsp:cNvSpPr/>
      </dsp:nvSpPr>
      <dsp:spPr>
        <a:xfrm>
          <a:off x="4509010" y="2155817"/>
          <a:ext cx="2080475" cy="1069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bn-IN" sz="3400" kern="1200" dirty="0">
              <a:latin typeface="NikoshBAN" panose="02000000000000000000" pitchFamily="2" charset="0"/>
              <a:cs typeface="NikoshBAN" panose="02000000000000000000" pitchFamily="2" charset="0"/>
            </a:rPr>
            <a:t>নিরাপত্তা </a:t>
          </a:r>
          <a:endParaRPr lang="en-US" sz="3400" kern="1200" dirty="0">
            <a:latin typeface="NikoshBAN" panose="02000000000000000000" pitchFamily="2" charset="0"/>
            <a:cs typeface="NikoshBAN" panose="02000000000000000000" pitchFamily="2" charset="0"/>
          </a:endParaRPr>
        </a:p>
      </dsp:txBody>
      <dsp:txXfrm>
        <a:off x="4561221" y="2208028"/>
        <a:ext cx="1976053" cy="965132"/>
      </dsp:txXfrm>
    </dsp:sp>
    <dsp:sp modelId="{276B6C97-00CB-46DA-984E-B321484E8D0B}">
      <dsp:nvSpPr>
        <dsp:cNvPr id="0" name=""/>
        <dsp:cNvSpPr/>
      </dsp:nvSpPr>
      <dsp:spPr>
        <a:xfrm rot="10689468">
          <a:off x="2066853" y="2750275"/>
          <a:ext cx="202427" cy="0"/>
        </a:xfrm>
        <a:custGeom>
          <a:avLst/>
          <a:gdLst/>
          <a:ahLst/>
          <a:cxnLst/>
          <a:rect l="0" t="0" r="0" b="0"/>
          <a:pathLst>
            <a:path>
              <a:moveTo>
                <a:pt x="0" y="0"/>
              </a:moveTo>
              <a:lnTo>
                <a:pt x="202427"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DCB9A-0366-4E93-B8FE-9BAE09262362}">
      <dsp:nvSpPr>
        <dsp:cNvPr id="0" name=""/>
        <dsp:cNvSpPr/>
      </dsp:nvSpPr>
      <dsp:spPr>
        <a:xfrm>
          <a:off x="0" y="2226441"/>
          <a:ext cx="2066906" cy="11206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bn-IN" sz="3400" kern="1200" dirty="0">
              <a:latin typeface="NikoshBAN" panose="02000000000000000000" pitchFamily="2" charset="0"/>
              <a:cs typeface="NikoshBAN" panose="02000000000000000000" pitchFamily="2" charset="0"/>
            </a:rPr>
            <a:t>শান্তি </a:t>
          </a:r>
          <a:endParaRPr lang="en-US" sz="3400" kern="1200" dirty="0">
            <a:latin typeface="NikoshBAN" panose="02000000000000000000" pitchFamily="2" charset="0"/>
            <a:cs typeface="NikoshBAN" panose="02000000000000000000" pitchFamily="2" charset="0"/>
          </a:endParaRPr>
        </a:p>
      </dsp:txBody>
      <dsp:txXfrm>
        <a:off x="54706" y="2281147"/>
        <a:ext cx="1957494" cy="101124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17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3" name=""/>
        <p:cNvGrpSpPr/>
        <p:nvPr/>
      </p:nvGrpSpPr>
      <p:grpSpPr>
        <a:xfrm>
          <a:off x="0" y="0"/>
          <a:ext cx="0" cy="0"/>
          <a:chOff x="0" y="0"/>
          <a:chExt cx="0" cy="0"/>
        </a:xfrm>
      </p:grpSpPr>
      <p:sp>
        <p:nvSpPr>
          <p:cNvPr id="1048678"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9"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0"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1"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2"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83"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88" name=""/>
          <p:cNvSpPr>
            <a:spLocks noGrp="1"/>
          </p:cNvSpPr>
          <p:nvPr>
            <p:ph type="body"/>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bg>
      <p:bgPr>
        <a:solidFill>
          <a:schemeClr val="accent2"/>
        </a:solidFill>
      </p:bgPr>
    </p:bg>
    <p:spTree>
      <p:nvGrpSpPr>
        <p:cNvPr id="25" name=""/>
        <p:cNvGrpSpPr/>
        <p:nvPr/>
      </p:nvGrpSpPr>
      <p:grpSpPr>
        <a:xfrm>
          <a:off x="0" y="0"/>
          <a:ext cx="0" cy="0"/>
          <a:chOff x="0" y="0"/>
          <a:chExt cx="0" cy="0"/>
        </a:xfrm>
      </p:grpSpPr>
      <p:sp>
        <p:nvSpPr>
          <p:cNvPr id="1048581"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anchor="ctr" anchorCtr="1" lIns="274320" rIns="274320">
            <a:normAutofit/>
          </a:bodyPr>
          <a:lstStyle>
            <a:lvl1pPr algn="ctr">
              <a:defRPr sz="3800">
                <a:solidFill>
                  <a:srgbClr val="262626"/>
                </a:solidFill>
              </a:defRPr>
            </a:lvl1pPr>
          </a:lstStyle>
          <a:p>
            <a:r>
              <a:rPr dirty="0" lang="en-US"/>
              <a:t>Click to edit Master title style</a:t>
            </a:r>
          </a:p>
        </p:txBody>
      </p:sp>
      <p:sp>
        <p:nvSpPr>
          <p:cNvPr id="1048582" name="Subtitle 2"/>
          <p:cNvSpPr>
            <a:spLocks noGrp="1"/>
          </p:cNvSpPr>
          <p:nvPr>
            <p:ph type="subTitle" idx="1"/>
          </p:nvPr>
        </p:nvSpPr>
        <p:spPr>
          <a:xfrm>
            <a:off x="2695194" y="4352544"/>
            <a:ext cx="6801612" cy="1239894"/>
          </a:xfrm>
          <a:noFill/>
        </p:spPr>
        <p:txBody>
          <a:bodyPr>
            <a:normAutofit/>
          </a:bodyPr>
          <a:lstStyle>
            <a:lvl1pPr algn="ctr" indent="0" marL="0">
              <a:buNone/>
              <a:defRPr sz="2000">
                <a:solidFill>
                  <a:schemeClr val="tx1">
                    <a:lumMod val="75000"/>
                    <a:lumOff val="25000"/>
                  </a:schemeClr>
                </a:solidFill>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dirty="0" lang="en-US"/>
              <a:t>Click to edit Master subtitle style</a:t>
            </a:r>
          </a:p>
        </p:txBody>
      </p:sp>
      <p:sp>
        <p:nvSpPr>
          <p:cNvPr id="1048583" name="Date Placeholder 6"/>
          <p:cNvSpPr>
            <a:spLocks noGrp="1"/>
          </p:cNvSpPr>
          <p:nvPr>
            <p:ph type="dt" sz="half" idx="10"/>
          </p:nvPr>
        </p:nvSpPr>
        <p:spPr/>
        <p:txBody>
          <a:bodyPr/>
          <a:p>
            <a:fld id="{1160EA64-D806-43AC-9DF2-F8C432F32B4C}" type="datetimeFigureOut">
              <a:rPr dirty="0" lang="en-US"/>
              <a:t>9/11/2021</a:t>
            </a:fld>
            <a:endParaRPr dirty="0" lang="en-US"/>
          </a:p>
        </p:txBody>
      </p:sp>
      <p:sp>
        <p:nvSpPr>
          <p:cNvPr id="1048584" name="Footer Placeholder 7"/>
          <p:cNvSpPr>
            <a:spLocks noGrp="1"/>
          </p:cNvSpPr>
          <p:nvPr>
            <p:ph type="ftr" sz="quarter" idx="11"/>
          </p:nvPr>
        </p:nvSpPr>
        <p:spPr/>
        <p:txBody>
          <a:bodyPr/>
          <a:p>
            <a:endParaRPr dirty="0" lang="en-US"/>
          </a:p>
        </p:txBody>
      </p:sp>
      <p:sp>
        <p:nvSpPr>
          <p:cNvPr id="1048585" name="Slide Number Placeholder 8"/>
          <p:cNvSpPr>
            <a:spLocks noGrp="1"/>
          </p:cNvSpPr>
          <p:nvPr>
            <p:ph type="sldNum" sz="quarter" idx="12"/>
          </p:nvPr>
        </p:nvSpPr>
        <p:spPr/>
        <p:txBody>
          <a:bodyPr/>
          <a:p>
            <a:fld id="{8A7A6979-0714-4377-B894-6BE4C2D6E202}" type="slidenum">
              <a:rPr dirty="0" lang="en-US"/>
              <a:t>‹#›</a:t>
            </a:fld>
            <a:endParaRPr dirty="0" lang="en-US"/>
          </a:p>
        </p:txBody>
      </p:sp>
    </p:spTree>
  </p:cSld>
  <p:clrMapOvr>
    <a:overrideClrMapping accent1="accent1" accent2="accent2" accent3="accent3" accent4="accent4" accent5="accent5" accent6="accent6" bg1="dk1" bg2="dk2" tx1="lt1" tx2="lt2"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0" name=""/>
        <p:cNvGrpSpPr/>
        <p:nvPr/>
      </p:nvGrpSpPr>
      <p:grpSpPr>
        <a:xfrm>
          <a:off x="0" y="0"/>
          <a:ext cx="0" cy="0"/>
          <a:chOff x="0" y="0"/>
          <a:chExt cx="0" cy="0"/>
        </a:xfrm>
      </p:grpSpPr>
      <p:sp>
        <p:nvSpPr>
          <p:cNvPr id="1048658" name="Title 1"/>
          <p:cNvSpPr>
            <a:spLocks noGrp="1"/>
          </p:cNvSpPr>
          <p:nvPr>
            <p:ph type="title"/>
          </p:nvPr>
        </p:nvSpPr>
        <p:spPr/>
        <p:txBody>
          <a:bodyPr/>
          <a:p>
            <a:r>
              <a:rPr dirty="0" lang="en-US"/>
              <a:t>Click to edit Master title style</a:t>
            </a:r>
          </a:p>
        </p:txBody>
      </p:sp>
      <p:sp>
        <p:nvSpPr>
          <p:cNvPr id="1048659" name="Vertical Text Placeholder 2"/>
          <p:cNvSpPr>
            <a:spLocks noGrp="1"/>
          </p:cNvSpPr>
          <p:nvPr>
            <p:ph type="body" orient="vert" idx="1"/>
          </p:nvPr>
        </p:nvSpPr>
        <p:spPr/>
        <p:txBody>
          <a:bodyPr vert="eaVert"/>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60" name="Date Placeholder 3"/>
          <p:cNvSpPr>
            <a:spLocks noGrp="1"/>
          </p:cNvSpPr>
          <p:nvPr>
            <p:ph type="dt" sz="half" idx="10"/>
          </p:nvPr>
        </p:nvSpPr>
        <p:spPr/>
        <p:txBody>
          <a:bodyPr/>
          <a:p>
            <a:fld id="{E9F9C37B-1D36-470B-8223-D6C91242EC14}" type="datetimeFigureOut">
              <a:rPr dirty="0" lang="en-US"/>
              <a:t>9/11/2021</a:t>
            </a:fld>
            <a:endParaRPr dirty="0" lang="en-US"/>
          </a:p>
        </p:txBody>
      </p:sp>
      <p:sp>
        <p:nvSpPr>
          <p:cNvPr id="1048661" name="Footer Placeholder 4"/>
          <p:cNvSpPr>
            <a:spLocks noGrp="1"/>
          </p:cNvSpPr>
          <p:nvPr>
            <p:ph type="ftr" sz="quarter" idx="11"/>
          </p:nvPr>
        </p:nvSpPr>
        <p:spPr/>
        <p:txBody>
          <a:bodyPr/>
          <a:p>
            <a:endParaRPr dirty="0" lang="en-US"/>
          </a:p>
        </p:txBody>
      </p:sp>
      <p:sp>
        <p:nvSpPr>
          <p:cNvPr id="1048662" name="Slide Number Placeholder 5"/>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7" name=""/>
        <p:cNvGrpSpPr/>
        <p:nvPr/>
      </p:nvGrpSpPr>
      <p:grpSpPr>
        <a:xfrm>
          <a:off x="0" y="0"/>
          <a:ext cx="0" cy="0"/>
          <a:chOff x="0" y="0"/>
          <a:chExt cx="0" cy="0"/>
        </a:xfrm>
      </p:grpSpPr>
      <p:sp>
        <p:nvSpPr>
          <p:cNvPr id="1048641" name="Vertical Title 1"/>
          <p:cNvSpPr>
            <a:spLocks noGrp="1"/>
          </p:cNvSpPr>
          <p:nvPr>
            <p:ph type="title" orient="vert"/>
          </p:nvPr>
        </p:nvSpPr>
        <p:spPr>
          <a:xfrm>
            <a:off x="8653112" y="937260"/>
            <a:ext cx="1298608" cy="4983480"/>
          </a:xfrm>
        </p:spPr>
        <p:txBody>
          <a:bodyPr vert="eaVert"/>
          <a:p>
            <a:r>
              <a:rPr dirty="0" lang="en-US"/>
              <a:t>Click to edit Master title style</a:t>
            </a:r>
          </a:p>
        </p:txBody>
      </p:sp>
      <p:sp>
        <p:nvSpPr>
          <p:cNvPr id="1048642" name="Vertical Text Placeholder 2"/>
          <p:cNvSpPr>
            <a:spLocks noGrp="1"/>
          </p:cNvSpPr>
          <p:nvPr>
            <p:ph type="body" orient="vert" idx="1"/>
          </p:nvPr>
        </p:nvSpPr>
        <p:spPr>
          <a:xfrm>
            <a:off x="2231136" y="937260"/>
            <a:ext cx="6198489" cy="4983480"/>
          </a:xfrm>
        </p:spPr>
        <p:txBody>
          <a:bodyPr vert="eaVert"/>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43" name="Date Placeholder 3"/>
          <p:cNvSpPr>
            <a:spLocks noGrp="1"/>
          </p:cNvSpPr>
          <p:nvPr>
            <p:ph type="dt" sz="half" idx="10"/>
          </p:nvPr>
        </p:nvSpPr>
        <p:spPr/>
        <p:txBody>
          <a:bodyPr/>
          <a:p>
            <a:fld id="{67C6F52A-A82B-47A2-A83A-8C4C91F2D59F}" type="datetimeFigureOut">
              <a:rPr dirty="0" lang="en-US"/>
              <a:t>9/11/2021</a:t>
            </a:fld>
            <a:endParaRPr dirty="0" lang="en-US"/>
          </a:p>
        </p:txBody>
      </p:sp>
      <p:sp>
        <p:nvSpPr>
          <p:cNvPr id="1048644" name="Footer Placeholder 4"/>
          <p:cNvSpPr>
            <a:spLocks noGrp="1"/>
          </p:cNvSpPr>
          <p:nvPr>
            <p:ph type="ftr" sz="quarter" idx="11"/>
          </p:nvPr>
        </p:nvSpPr>
        <p:spPr/>
        <p:txBody>
          <a:bodyPr/>
          <a:p>
            <a:endParaRPr dirty="0" lang="en-US"/>
          </a:p>
        </p:txBody>
      </p:sp>
      <p:sp>
        <p:nvSpPr>
          <p:cNvPr id="1048645" name="Slide Number Placeholder 5"/>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obj">
  <p:cSld name="1_Title and Content">
    <p:spTree>
      <p:nvGrpSpPr>
        <p:cNvPr id="39" name=""/>
        <p:cNvGrpSpPr/>
        <p:nvPr/>
      </p:nvGrpSpPr>
      <p:grpSpPr>
        <a:xfrm>
          <a:off x="0" y="0"/>
          <a:ext cx="0" cy="0"/>
          <a:chOff x="0" y="0"/>
          <a:chExt cx="0" cy="0"/>
        </a:xfrm>
      </p:grpSpPr>
      <p:pic>
        <p:nvPicPr>
          <p:cNvPr id="2097155" name="Picture 6" descr="Droplets-SD-Content-R1d.png"/>
          <p:cNvPicPr>
            <a:picLocks noChangeAspect="1"/>
          </p:cNvPicPr>
          <p:nvPr/>
        </p:nvPicPr>
        <p:blipFill>
          <a:blip xmlns:r="http://schemas.openxmlformats.org/officeDocument/2006/relationships" r:embed="rId1"/>
          <a:stretch>
            <a:fillRect/>
          </a:stretch>
        </p:blipFill>
        <p:spPr>
          <a:xfrm>
            <a:off x="0" y="0"/>
            <a:ext cx="9144000" cy="6858000"/>
          </a:xfrm>
          <a:prstGeom prst="rect"/>
        </p:spPr>
      </p:pic>
      <p:sp>
        <p:nvSpPr>
          <p:cNvPr id="1048599" name="Title 1"/>
          <p:cNvSpPr>
            <a:spLocks noGrp="1"/>
          </p:cNvSpPr>
          <p:nvPr>
            <p:ph type="title"/>
          </p:nvPr>
        </p:nvSpPr>
        <p:spPr/>
        <p:txBody>
          <a:bodyPr/>
          <a:p>
            <a:r>
              <a:rPr lang="en-US"/>
              <a:t>Click to edit Master title style</a:t>
            </a:r>
            <a:endParaRPr dirty="0" lang="en-US"/>
          </a:p>
        </p:txBody>
      </p:sp>
      <p:sp>
        <p:nvSpPr>
          <p:cNvPr id="1048600" name="Content Placeholder 2"/>
          <p:cNvSpPr>
            <a:spLocks noGrp="1"/>
          </p:cNvSpPr>
          <p:nvPr>
            <p:ph sz="quarter" idx="13"/>
          </p:nvPr>
        </p:nvSpPr>
        <p:spPr>
          <a:xfrm>
            <a:off x="685330" y="2367093"/>
            <a:ext cx="7772870" cy="3424107"/>
          </a:xfrm>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01" name="Date Placeholder 3"/>
          <p:cNvSpPr>
            <a:spLocks noGrp="1"/>
          </p:cNvSpPr>
          <p:nvPr>
            <p:ph type="dt" sz="half" idx="10"/>
          </p:nvPr>
        </p:nvSpPr>
        <p:spPr/>
        <p:txBody>
          <a:bodyPr/>
          <a:p>
            <a:fld id="{3CE0A6A1-7662-4EDB-9E9C-13FDE71F3DC1}" type="datetimeFigureOut">
              <a:rPr lang="en-US" smtClean="0"/>
              <a:t>9/11/2021</a:t>
            </a:fld>
            <a:endParaRPr lang="en-US"/>
          </a:p>
        </p:txBody>
      </p:sp>
      <p:sp>
        <p:nvSpPr>
          <p:cNvPr id="1048602" name="Footer Placeholder 4"/>
          <p:cNvSpPr>
            <a:spLocks noGrp="1"/>
          </p:cNvSpPr>
          <p:nvPr>
            <p:ph type="ftr" sz="quarter" idx="11"/>
          </p:nvPr>
        </p:nvSpPr>
        <p:spPr/>
        <p:txBody>
          <a:bodyPr/>
          <a:p>
            <a:endParaRPr lang="en-US"/>
          </a:p>
        </p:txBody>
      </p:sp>
      <p:sp>
        <p:nvSpPr>
          <p:cNvPr id="1048603" name="Slide Number Placeholder 5"/>
          <p:cNvSpPr>
            <a:spLocks noGrp="1"/>
          </p:cNvSpPr>
          <p:nvPr>
            <p:ph type="sldNum" sz="quarter" idx="12"/>
          </p:nvPr>
        </p:nvSpPr>
        <p:spPr/>
        <p:txBody>
          <a:bodyPr/>
          <a:p>
            <a:fld id="{D852AF0A-8A5C-4C26-8C14-5574EAF175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8" name=""/>
        <p:cNvGrpSpPr/>
        <p:nvPr/>
      </p:nvGrpSpPr>
      <p:grpSpPr>
        <a:xfrm>
          <a:off x="0" y="0"/>
          <a:ext cx="0" cy="0"/>
          <a:chOff x="0" y="0"/>
          <a:chExt cx="0" cy="0"/>
        </a:xfrm>
      </p:grpSpPr>
      <p:sp>
        <p:nvSpPr>
          <p:cNvPr id="1048646" name="Title 1"/>
          <p:cNvSpPr>
            <a:spLocks noGrp="1"/>
          </p:cNvSpPr>
          <p:nvPr>
            <p:ph type="title"/>
          </p:nvPr>
        </p:nvSpPr>
        <p:spPr/>
        <p:txBody>
          <a:bodyPr/>
          <a:p>
            <a:r>
              <a:rPr dirty="0" lang="en-US"/>
              <a:t>Click to edit Master title style</a:t>
            </a:r>
          </a:p>
        </p:txBody>
      </p:sp>
      <p:sp>
        <p:nvSpPr>
          <p:cNvPr id="1048647" name="Content Placeholder 2"/>
          <p:cNvSpPr>
            <a:spLocks noGrp="1"/>
          </p:cNvSpPr>
          <p:nvPr>
            <p:ph idx="1"/>
          </p:nvPr>
        </p:nvSpPr>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48" name="Date Placeholder 6"/>
          <p:cNvSpPr>
            <a:spLocks noGrp="1"/>
          </p:cNvSpPr>
          <p:nvPr>
            <p:ph type="dt" sz="half" idx="10"/>
          </p:nvPr>
        </p:nvSpPr>
        <p:spPr/>
        <p:txBody>
          <a:bodyPr/>
          <a:p>
            <a:fld id="{F070A7B3-6521-4DCA-87E5-044747A908C1}" type="datetimeFigureOut">
              <a:rPr dirty="0" lang="en-US"/>
              <a:t>9/11/2021</a:t>
            </a:fld>
            <a:endParaRPr dirty="0" lang="en-US"/>
          </a:p>
        </p:txBody>
      </p:sp>
      <p:sp>
        <p:nvSpPr>
          <p:cNvPr id="1048649" name="Footer Placeholder 7"/>
          <p:cNvSpPr>
            <a:spLocks noGrp="1"/>
          </p:cNvSpPr>
          <p:nvPr>
            <p:ph type="ftr" sz="quarter" idx="11"/>
          </p:nvPr>
        </p:nvSpPr>
        <p:spPr/>
        <p:txBody>
          <a:bodyPr/>
          <a:p>
            <a:endParaRPr dirty="0" lang="en-US"/>
          </a:p>
        </p:txBody>
      </p:sp>
      <p:sp>
        <p:nvSpPr>
          <p:cNvPr id="1048650" name="Slide Number Placeholder 8"/>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bg>
      <p:bgPr>
        <a:solidFill>
          <a:schemeClr val="accent1"/>
        </a:solidFill>
      </p:bgPr>
    </p:bg>
    <p:spTree>
      <p:nvGrpSpPr>
        <p:cNvPr id="36" name=""/>
        <p:cNvGrpSpPr/>
        <p:nvPr/>
      </p:nvGrpSpPr>
      <p:grpSpPr>
        <a:xfrm>
          <a:off x="0" y="0"/>
          <a:ext cx="0" cy="0"/>
          <a:chOff x="0" y="0"/>
          <a:chExt cx="0" cy="0"/>
        </a:xfrm>
      </p:grpSpPr>
      <p:sp>
        <p:nvSpPr>
          <p:cNvPr id="1048589"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anchor="ctr" anchorCtr="1" lIns="274320" rIns="274320">
            <a:normAutofit/>
          </a:bodyPr>
          <a:lstStyle>
            <a:lvl1pPr>
              <a:defRPr sz="3800">
                <a:solidFill>
                  <a:srgbClr val="262626"/>
                </a:solidFill>
              </a:defRPr>
            </a:lvl1pPr>
          </a:lstStyle>
          <a:p>
            <a:r>
              <a:rPr dirty="0" lang="en-US"/>
              <a:t>Click to edit Master title style</a:t>
            </a:r>
          </a:p>
        </p:txBody>
      </p:sp>
      <p:sp>
        <p:nvSpPr>
          <p:cNvPr id="1048590" name="Text Placeholder 2"/>
          <p:cNvSpPr>
            <a:spLocks noGrp="1"/>
          </p:cNvSpPr>
          <p:nvPr>
            <p:ph type="body" idx="1"/>
          </p:nvPr>
        </p:nvSpPr>
        <p:spPr>
          <a:xfrm>
            <a:off x="2695194" y="4352465"/>
            <a:ext cx="6801612" cy="1265082"/>
          </a:xfrm>
        </p:spPr>
        <p:txBody>
          <a:bodyPr anchor="t" anchorCtr="1">
            <a:normAutofit/>
          </a:bodyPr>
          <a:lstStyle>
            <a:lvl1pPr indent="0" marL="0">
              <a:buNone/>
              <a:defRPr sz="2000">
                <a:solidFill>
                  <a:schemeClr val="tx1"/>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dirty="0" lang="en-US"/>
              <a:t>Click to edit Master text styles</a:t>
            </a:r>
          </a:p>
        </p:txBody>
      </p:sp>
      <p:sp>
        <p:nvSpPr>
          <p:cNvPr id="1048591" name="Date Placeholder 6"/>
          <p:cNvSpPr>
            <a:spLocks noGrp="1"/>
          </p:cNvSpPr>
          <p:nvPr>
            <p:ph type="dt" sz="half" idx="10"/>
          </p:nvPr>
        </p:nvSpPr>
        <p:spPr/>
        <p:txBody>
          <a:bodyPr/>
          <a:p>
            <a:fld id="{1160EA64-D806-43AC-9DF2-F8C432F32B4C}" type="datetimeFigureOut">
              <a:rPr dirty="0" lang="en-US"/>
              <a:t>9/11/2021</a:t>
            </a:fld>
            <a:endParaRPr dirty="0" lang="en-US"/>
          </a:p>
        </p:txBody>
      </p:sp>
      <p:sp>
        <p:nvSpPr>
          <p:cNvPr id="1048592" name="Footer Placeholder 7"/>
          <p:cNvSpPr>
            <a:spLocks noGrp="1"/>
          </p:cNvSpPr>
          <p:nvPr>
            <p:ph type="ftr" sz="quarter" idx="11"/>
          </p:nvPr>
        </p:nvSpPr>
        <p:spPr/>
        <p:txBody>
          <a:bodyPr/>
          <a:p>
            <a:endParaRPr dirty="0" lang="en-US"/>
          </a:p>
        </p:txBody>
      </p:sp>
      <p:sp>
        <p:nvSpPr>
          <p:cNvPr id="1048593" name="Slide Number Placeholder 8"/>
          <p:cNvSpPr>
            <a:spLocks noGrp="1"/>
          </p:cNvSpPr>
          <p:nvPr>
            <p:ph type="sldNum" sz="quarter" idx="12"/>
          </p:nvPr>
        </p:nvSpPr>
        <p:spPr/>
        <p:txBody>
          <a:bodyPr/>
          <a:p>
            <a:fld id="{8A7A6979-0714-4377-B894-6BE4C2D6E202}" type="slidenum">
              <a:rPr dirty="0" lang="en-US"/>
              <a:t>‹#›</a:t>
            </a:fld>
            <a:endParaRPr dirty="0" lang="en-US"/>
          </a:p>
        </p:txBody>
      </p:sp>
    </p:spTree>
  </p:cSld>
  <p:clrMapOvr>
    <a:overrideClrMapping accent1="accent1" accent2="accent2" accent3="accent3" accent4="accent4" accent5="accent5" accent6="accent6" bg1="dk1" bg2="dk2" tx1="lt1" tx2="lt2"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6" name=""/>
        <p:cNvGrpSpPr/>
        <p:nvPr/>
      </p:nvGrpSpPr>
      <p:grpSpPr>
        <a:xfrm>
          <a:off x="0" y="0"/>
          <a:ext cx="0" cy="0"/>
          <a:chOff x="0" y="0"/>
          <a:chExt cx="0" cy="0"/>
        </a:xfrm>
      </p:grpSpPr>
      <p:sp>
        <p:nvSpPr>
          <p:cNvPr id="1048615" name="Title 1"/>
          <p:cNvSpPr>
            <a:spLocks noGrp="1"/>
          </p:cNvSpPr>
          <p:nvPr>
            <p:ph type="title"/>
          </p:nvPr>
        </p:nvSpPr>
        <p:spPr/>
        <p:txBody>
          <a:bodyPr/>
          <a:p>
            <a:r>
              <a:rPr dirty="0" lang="en-US"/>
              <a:t>Click to edit Master title style</a:t>
            </a:r>
          </a:p>
        </p:txBody>
      </p:sp>
      <p:sp>
        <p:nvSpPr>
          <p:cNvPr id="1048616" name="Content Placeholder 2"/>
          <p:cNvSpPr>
            <a:spLocks noGrp="1"/>
          </p:cNvSpPr>
          <p:nvPr>
            <p:ph sz="half" idx="1"/>
          </p:nvPr>
        </p:nvSpPr>
        <p:spPr>
          <a:xfrm>
            <a:off x="1581912" y="2638044"/>
            <a:ext cx="4271771" cy="3101982"/>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17" name="Content Placeholder 3"/>
          <p:cNvSpPr>
            <a:spLocks noGrp="1"/>
          </p:cNvSpPr>
          <p:nvPr>
            <p:ph sz="half" idx="2"/>
          </p:nvPr>
        </p:nvSpPr>
        <p:spPr>
          <a:xfrm>
            <a:off x="6338315" y="2638044"/>
            <a:ext cx="4270247" cy="3101982"/>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18" name="Date Placeholder 7"/>
          <p:cNvSpPr>
            <a:spLocks noGrp="1"/>
          </p:cNvSpPr>
          <p:nvPr>
            <p:ph type="dt" sz="half" idx="10"/>
          </p:nvPr>
        </p:nvSpPr>
        <p:spPr/>
        <p:txBody>
          <a:bodyPr/>
          <a:p>
            <a:fld id="{AB134690-1557-4C89-A502-4959FE7FAD70}" type="datetimeFigureOut">
              <a:rPr dirty="0" lang="en-US"/>
              <a:t>9/11/2021</a:t>
            </a:fld>
            <a:endParaRPr dirty="0" lang="en-US"/>
          </a:p>
        </p:txBody>
      </p:sp>
      <p:sp>
        <p:nvSpPr>
          <p:cNvPr id="1048619" name="Footer Placeholder 8"/>
          <p:cNvSpPr>
            <a:spLocks noGrp="1"/>
          </p:cNvSpPr>
          <p:nvPr>
            <p:ph type="ftr" sz="quarter" idx="11"/>
          </p:nvPr>
        </p:nvSpPr>
        <p:spPr/>
        <p:txBody>
          <a:bodyPr/>
          <a:p>
            <a:endParaRPr dirty="0" lang="en-US"/>
          </a:p>
        </p:txBody>
      </p:sp>
      <p:sp>
        <p:nvSpPr>
          <p:cNvPr id="1048620" name="Slide Number Placeholder 9"/>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1" name=""/>
        <p:cNvGrpSpPr/>
        <p:nvPr/>
      </p:nvGrpSpPr>
      <p:grpSpPr>
        <a:xfrm>
          <a:off x="0" y="0"/>
          <a:ext cx="0" cy="0"/>
          <a:chOff x="0" y="0"/>
          <a:chExt cx="0" cy="0"/>
        </a:xfrm>
      </p:grpSpPr>
      <p:sp>
        <p:nvSpPr>
          <p:cNvPr id="1048663" name="Text Placeholder 2"/>
          <p:cNvSpPr>
            <a:spLocks noGrp="1"/>
          </p:cNvSpPr>
          <p:nvPr>
            <p:ph type="body" idx="1"/>
          </p:nvPr>
        </p:nvSpPr>
        <p:spPr>
          <a:xfrm>
            <a:off x="1583436" y="2313433"/>
            <a:ext cx="4270248" cy="704087"/>
          </a:xfrm>
        </p:spPr>
        <p:txBody>
          <a:bodyPr anchor="b" anchorCtr="1">
            <a:normAutofit/>
          </a:bodyPr>
          <a:lstStyle>
            <a:lvl1pPr algn="ctr" indent="0" marL="0">
              <a:buNone/>
              <a:defRPr baseline="0" b="0" cap="all" sz="1900" spc="100">
                <a:solidFill>
                  <a:schemeClr val="accent2">
                    <a:lumMod val="75000"/>
                  </a:schemeClr>
                </a:solidFill>
              </a:defRPr>
            </a:lvl1pPr>
            <a:lvl2pPr indent="0" marL="457200">
              <a:buNone/>
              <a:defRPr b="1" sz="19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dirty="0" lang="en-US"/>
              <a:t>Click to edit Master text styles</a:t>
            </a:r>
          </a:p>
        </p:txBody>
      </p:sp>
      <p:sp>
        <p:nvSpPr>
          <p:cNvPr id="1048664" name="Content Placeholder 3"/>
          <p:cNvSpPr>
            <a:spLocks noGrp="1"/>
          </p:cNvSpPr>
          <p:nvPr>
            <p:ph sz="half" idx="2"/>
          </p:nvPr>
        </p:nvSpPr>
        <p:spPr>
          <a:xfrm>
            <a:off x="1583436" y="3143250"/>
            <a:ext cx="4270248" cy="2596776"/>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65" name="Content Placeholder 5"/>
          <p:cNvSpPr>
            <a:spLocks noGrp="1"/>
          </p:cNvSpPr>
          <p:nvPr>
            <p:ph sz="quarter" idx="4"/>
          </p:nvPr>
        </p:nvSpPr>
        <p:spPr>
          <a:xfrm>
            <a:off x="6338316" y="3143250"/>
            <a:ext cx="4253484" cy="2596776"/>
          </a:xfrm>
        </p:spPr>
        <p:txBody>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66" name="Text Placeholder 4"/>
          <p:cNvSpPr>
            <a:spLocks noGrp="1"/>
          </p:cNvSpPr>
          <p:nvPr>
            <p:ph type="body" sz="quarter" idx="13"/>
          </p:nvPr>
        </p:nvSpPr>
        <p:spPr>
          <a:xfrm>
            <a:off x="6338316" y="2313433"/>
            <a:ext cx="4270248" cy="704087"/>
          </a:xfrm>
        </p:spPr>
        <p:txBody>
          <a:bodyPr anchor="b" anchorCtr="1">
            <a:normAutofit/>
          </a:bodyPr>
          <a:lstStyle>
            <a:lvl1pPr algn="ctr" indent="0" marL="0">
              <a:buNone/>
              <a:defRPr baseline="0" b="0" cap="all" sz="1900" spc="100">
                <a:solidFill>
                  <a:schemeClr val="accent2">
                    <a:lumMod val="75000"/>
                  </a:schemeClr>
                </a:solidFill>
              </a:defRPr>
            </a:lvl1pPr>
            <a:lvl2pPr indent="0" marL="457200">
              <a:buNone/>
              <a:defRPr b="1" sz="19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dirty="0" lang="en-US"/>
              <a:t>Click to edit Master text styles</a:t>
            </a:r>
          </a:p>
        </p:txBody>
      </p:sp>
      <p:sp>
        <p:nvSpPr>
          <p:cNvPr id="1048667" name="Date Placeholder 6"/>
          <p:cNvSpPr>
            <a:spLocks noGrp="1"/>
          </p:cNvSpPr>
          <p:nvPr>
            <p:ph type="dt" sz="half" idx="10"/>
          </p:nvPr>
        </p:nvSpPr>
        <p:spPr/>
        <p:txBody>
          <a:bodyPr/>
          <a:p>
            <a:fld id="{4F7D4976-E339-4826-83B7-FBD03F55ECF8}" type="datetimeFigureOut">
              <a:rPr dirty="0" lang="en-US"/>
              <a:t>9/11/2021</a:t>
            </a:fld>
            <a:endParaRPr dirty="0" lang="en-US"/>
          </a:p>
        </p:txBody>
      </p:sp>
      <p:sp>
        <p:nvSpPr>
          <p:cNvPr id="1048668" name="Footer Placeholder 7"/>
          <p:cNvSpPr>
            <a:spLocks noGrp="1"/>
          </p:cNvSpPr>
          <p:nvPr>
            <p:ph type="ftr" sz="quarter" idx="11"/>
          </p:nvPr>
        </p:nvSpPr>
        <p:spPr/>
        <p:txBody>
          <a:bodyPr/>
          <a:p>
            <a:endParaRPr dirty="0" lang="en-US"/>
          </a:p>
        </p:txBody>
      </p:sp>
      <p:sp>
        <p:nvSpPr>
          <p:cNvPr id="1048669" name="Slide Number Placeholder 8"/>
          <p:cNvSpPr>
            <a:spLocks noGrp="1"/>
          </p:cNvSpPr>
          <p:nvPr>
            <p:ph type="sldNum" sz="quarter" idx="12"/>
          </p:nvPr>
        </p:nvSpPr>
        <p:spPr/>
        <p:txBody>
          <a:bodyPr/>
          <a:p>
            <a:fld id="{8A7A6979-0714-4377-B894-6BE4C2D6E202}" type="slidenum">
              <a:rPr dirty="0" lang="en-US"/>
              <a:t>‹#›</a:t>
            </a:fld>
            <a:endParaRPr dirty="0" lang="en-US"/>
          </a:p>
        </p:txBody>
      </p:sp>
      <p:sp>
        <p:nvSpPr>
          <p:cNvPr id="1048670" name="Title 9"/>
          <p:cNvSpPr>
            <a:spLocks noGrp="1"/>
          </p:cNvSpPr>
          <p:nvPr>
            <p:ph type="title"/>
          </p:nvPr>
        </p:nvSpPr>
        <p:spPr/>
        <p:txBody>
          <a:bodyPr/>
          <a:p>
            <a:r>
              <a:rPr dirty="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2" name=""/>
        <p:cNvGrpSpPr/>
        <p:nvPr/>
      </p:nvGrpSpPr>
      <p:grpSpPr>
        <a:xfrm>
          <a:off x="0" y="0"/>
          <a:ext cx="0" cy="0"/>
          <a:chOff x="0" y="0"/>
          <a:chExt cx="0" cy="0"/>
        </a:xfrm>
      </p:grpSpPr>
      <p:sp>
        <p:nvSpPr>
          <p:cNvPr id="1048630" name="Title 1"/>
          <p:cNvSpPr>
            <a:spLocks noGrp="1"/>
          </p:cNvSpPr>
          <p:nvPr>
            <p:ph type="title"/>
          </p:nvPr>
        </p:nvSpPr>
        <p:spPr/>
        <p:txBody>
          <a:bodyPr/>
          <a:p>
            <a:r>
              <a:rPr dirty="0" lang="en-US"/>
              <a:t>Click to edit Master title style</a:t>
            </a:r>
          </a:p>
        </p:txBody>
      </p:sp>
      <p:sp>
        <p:nvSpPr>
          <p:cNvPr id="1048631" name="Date Placeholder 2"/>
          <p:cNvSpPr>
            <a:spLocks noGrp="1"/>
          </p:cNvSpPr>
          <p:nvPr>
            <p:ph type="dt" sz="half" idx="10"/>
          </p:nvPr>
        </p:nvSpPr>
        <p:spPr/>
        <p:txBody>
          <a:bodyPr/>
          <a:p>
            <a:fld id="{E1037C31-9E7A-4F99-8774-A0E530DE1A42}" type="datetimeFigureOut">
              <a:rPr dirty="0" lang="en-US"/>
              <a:t>9/11/2021</a:t>
            </a:fld>
            <a:endParaRPr dirty="0" lang="en-US"/>
          </a:p>
        </p:txBody>
      </p:sp>
      <p:sp>
        <p:nvSpPr>
          <p:cNvPr id="1048632" name="Footer Placeholder 3"/>
          <p:cNvSpPr>
            <a:spLocks noGrp="1"/>
          </p:cNvSpPr>
          <p:nvPr>
            <p:ph type="ftr" sz="quarter" idx="11"/>
          </p:nvPr>
        </p:nvSpPr>
        <p:spPr/>
        <p:txBody>
          <a:bodyPr/>
          <a:p>
            <a:endParaRPr dirty="0" lang="en-US"/>
          </a:p>
        </p:txBody>
      </p:sp>
      <p:sp>
        <p:nvSpPr>
          <p:cNvPr id="1048633" name="Slide Number Placeholder 4"/>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4" name=""/>
        <p:cNvGrpSpPr/>
        <p:nvPr/>
      </p:nvGrpSpPr>
      <p:grpSpPr>
        <a:xfrm>
          <a:off x="0" y="0"/>
          <a:ext cx="0" cy="0"/>
          <a:chOff x="0" y="0"/>
          <a:chExt cx="0" cy="0"/>
        </a:xfrm>
      </p:grpSpPr>
      <p:sp>
        <p:nvSpPr>
          <p:cNvPr id="1048610" name="Date Placeholder 1"/>
          <p:cNvSpPr>
            <a:spLocks noGrp="1"/>
          </p:cNvSpPr>
          <p:nvPr>
            <p:ph type="dt" sz="half" idx="10"/>
          </p:nvPr>
        </p:nvSpPr>
        <p:spPr/>
        <p:txBody>
          <a:bodyPr/>
          <a:p>
            <a:fld id="{C278504F-A551-4DE0-9316-4DCD1D8CC752}" type="datetimeFigureOut">
              <a:rPr dirty="0" lang="en-US"/>
              <a:t>9/11/2021</a:t>
            </a:fld>
            <a:endParaRPr dirty="0" lang="en-US"/>
          </a:p>
        </p:txBody>
      </p:sp>
      <p:sp>
        <p:nvSpPr>
          <p:cNvPr id="1048611" name="Footer Placeholder 2"/>
          <p:cNvSpPr>
            <a:spLocks noGrp="1"/>
          </p:cNvSpPr>
          <p:nvPr>
            <p:ph type="ftr" sz="quarter" idx="11"/>
          </p:nvPr>
        </p:nvSpPr>
        <p:spPr/>
        <p:txBody>
          <a:bodyPr/>
          <a:p>
            <a:endParaRPr dirty="0" lang="en-US"/>
          </a:p>
        </p:txBody>
      </p:sp>
      <p:sp>
        <p:nvSpPr>
          <p:cNvPr id="1048612" name="Slide Number Placeholder 3"/>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2" name=""/>
        <p:cNvGrpSpPr/>
        <p:nvPr/>
      </p:nvGrpSpPr>
      <p:grpSpPr>
        <a:xfrm>
          <a:off x="0" y="0"/>
          <a:ext cx="0" cy="0"/>
          <a:chOff x="0" y="0"/>
          <a:chExt cx="0" cy="0"/>
        </a:xfrm>
      </p:grpSpPr>
      <p:sp>
        <p:nvSpPr>
          <p:cNvPr id="1048671" name="Rectangle 25"/>
          <p:cNvSpPr/>
          <p:nvPr/>
        </p:nvSpPr>
        <p:spPr>
          <a:xfrm>
            <a:off x="0" y="0"/>
            <a:ext cx="6096000" cy="68580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7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dirty="0" lang="en-US"/>
              <a:t>Click to edit Master title style</a:t>
            </a:r>
          </a:p>
        </p:txBody>
      </p:sp>
      <p:sp>
        <p:nvSpPr>
          <p:cNvPr id="104867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674" name="Text Placeholder 3"/>
          <p:cNvSpPr>
            <a:spLocks noGrp="1"/>
          </p:cNvSpPr>
          <p:nvPr>
            <p:ph type="body" sz="half" idx="2"/>
          </p:nvPr>
        </p:nvSpPr>
        <p:spPr>
          <a:xfrm>
            <a:off x="1115568" y="3549918"/>
            <a:ext cx="3794760" cy="2194036"/>
          </a:xfrm>
        </p:spPr>
        <p:txBody>
          <a:bodyPr anchor="t" anchorCtr="1">
            <a:normAutofit/>
          </a:bodyPr>
          <a:lstStyle>
            <a:lvl1pPr algn="ctr" indent="0" marL="0">
              <a:buNone/>
              <a:defRPr sz="1500">
                <a:solidFill>
                  <a:srgbClr val="FFFFFF"/>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dirty="0" lang="en-US"/>
              <a:t>Click to edit Master text styles</a:t>
            </a:r>
          </a:p>
        </p:txBody>
      </p:sp>
      <p:sp>
        <p:nvSpPr>
          <p:cNvPr id="1048675" name="Date Placeholder 8"/>
          <p:cNvSpPr>
            <a:spLocks noGrp="1"/>
          </p:cNvSpPr>
          <p:nvPr>
            <p:ph type="dt" sz="half" idx="10"/>
          </p:nvPr>
        </p:nvSpPr>
        <p:spPr/>
        <p:txBody>
          <a:bodyPr/>
          <a:p>
            <a:fld id="{D1BE4249-C0D0-4B06-8692-E8BB871AF643}" type="datetimeFigureOut">
              <a:rPr dirty="0" lang="en-US"/>
              <a:t>9/11/2021</a:t>
            </a:fld>
            <a:endParaRPr dirty="0" lang="en-US"/>
          </a:p>
        </p:txBody>
      </p:sp>
      <p:sp>
        <p:nvSpPr>
          <p:cNvPr id="1048676"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dirty="0" lang="en-US"/>
          </a:p>
        </p:txBody>
      </p:sp>
      <p:sp>
        <p:nvSpPr>
          <p:cNvPr id="1048677" name="Slide Number Placeholder 10"/>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9" name=""/>
        <p:cNvGrpSpPr/>
        <p:nvPr/>
      </p:nvGrpSpPr>
      <p:grpSpPr>
        <a:xfrm>
          <a:off x="0" y="0"/>
          <a:ext cx="0" cy="0"/>
          <a:chOff x="0" y="0"/>
          <a:chExt cx="0" cy="0"/>
        </a:xfrm>
      </p:grpSpPr>
      <p:sp>
        <p:nvSpPr>
          <p:cNvPr id="1048651" name="Rectangle 17"/>
          <p:cNvSpPr/>
          <p:nvPr/>
        </p:nvSpPr>
        <p:spPr>
          <a:xfrm>
            <a:off x="0" y="0"/>
            <a:ext cx="6095999" cy="685800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dirty="0" lang="en-US"/>
              <a:t>Click to edit Master title style</a:t>
            </a:r>
          </a:p>
        </p:txBody>
      </p:sp>
      <p:sp>
        <p:nvSpPr>
          <p:cNvPr id="1048653" name="Picture Placeholder 2"/>
          <p:cNvSpPr>
            <a:spLocks noChangeAspect="1" noGrp="1"/>
          </p:cNvSpPr>
          <p:nvPr>
            <p:ph type="pic" idx="1"/>
          </p:nvPr>
        </p:nvSpPr>
        <p:spPr>
          <a:xfrm>
            <a:off x="6095999" y="0"/>
            <a:ext cx="6102097" cy="6858000"/>
          </a:xfrm>
          <a:solidFill>
            <a:schemeClr val="bg1">
              <a:lumMod val="75000"/>
            </a:schemeClr>
          </a:solidFill>
        </p:spPr>
        <p:txBody>
          <a:bodyPr anchor="t"/>
          <a:lstStyle>
            <a:lvl1pPr indent="0" marL="0">
              <a:buNone/>
              <a:defRPr sz="3200">
                <a:solidFill>
                  <a:schemeClr val="bg1">
                    <a:lumMod val="85000"/>
                    <a:lumOff val="15000"/>
                  </a:schemeClr>
                </a:solidFill>
              </a:defRPr>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dirty="0" lang="en-US"/>
              <a:t>Click icon to add picture</a:t>
            </a:r>
          </a:p>
        </p:txBody>
      </p:sp>
      <p:sp>
        <p:nvSpPr>
          <p:cNvPr id="1048654" name="Text Placeholder 3"/>
          <p:cNvSpPr>
            <a:spLocks noGrp="1"/>
          </p:cNvSpPr>
          <p:nvPr>
            <p:ph type="body" sz="half" idx="2"/>
          </p:nvPr>
        </p:nvSpPr>
        <p:spPr>
          <a:xfrm>
            <a:off x="1115568" y="3549918"/>
            <a:ext cx="3794760" cy="2194037"/>
          </a:xfrm>
        </p:spPr>
        <p:txBody>
          <a:bodyPr anchor="t" anchorCtr="1">
            <a:normAutofit/>
          </a:bodyPr>
          <a:lstStyle>
            <a:lvl1pPr algn="ctr" indent="0" marL="0">
              <a:buNone/>
              <a:defRPr sz="1500">
                <a:solidFill>
                  <a:srgbClr val="FFFFFF"/>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dirty="0" lang="en-US"/>
              <a:t>Click to edit Master text styles</a:t>
            </a:r>
          </a:p>
        </p:txBody>
      </p:sp>
      <p:sp>
        <p:nvSpPr>
          <p:cNvPr id="1048655" name="Date Placeholder 7"/>
          <p:cNvSpPr>
            <a:spLocks noGrp="1"/>
          </p:cNvSpPr>
          <p:nvPr>
            <p:ph type="dt" sz="half" idx="10"/>
          </p:nvPr>
        </p:nvSpPr>
        <p:spPr/>
        <p:txBody>
          <a:bodyPr/>
          <a:lstStyle>
            <a:lvl1pPr>
              <a:defRPr>
                <a:solidFill>
                  <a:srgbClr val="FFFFFF"/>
                </a:solidFill>
                <a:effectLst>
                  <a:outerShdw algn="tl" blurRad="50800" dir="2700000" dist="38100" rotWithShape="0">
                    <a:prstClr val="black">
                      <a:alpha val="43000"/>
                    </a:prstClr>
                  </a:outerShdw>
                </a:effectLst>
              </a:defRPr>
            </a:lvl1pPr>
          </a:lstStyle>
          <a:p>
            <a:fld id="{042B0DB6-F5C7-45FB-8CF3-31B45F9C2DAC}" type="datetimeFigureOut">
              <a:rPr dirty="0" lang="en-US"/>
              <a:t>9/11/2021</a:t>
            </a:fld>
            <a:endParaRPr dirty="0" lang="en-US"/>
          </a:p>
        </p:txBody>
      </p:sp>
      <p:sp>
        <p:nvSpPr>
          <p:cNvPr id="1048656"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dirty="0" lang="en-US"/>
          </a:p>
        </p:txBody>
      </p:sp>
      <p:sp>
        <p:nvSpPr>
          <p:cNvPr id="1048657" name="Slide Number Placeholder 9"/>
          <p:cNvSpPr>
            <a:spLocks noGrp="1"/>
          </p:cNvSpPr>
          <p:nvPr>
            <p:ph type="sldNum" sz="quarter" idx="12"/>
          </p:nvPr>
        </p:nvSpPr>
        <p:spPr/>
        <p:txBody>
          <a:bodyPr/>
          <a:p>
            <a:fld id="{8A7A6979-0714-4377-B894-6BE4C2D6E202}"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p:bgPr>
    </p:bg>
    <p:spTree>
      <p:nvGrpSpPr>
        <p:cNvPr id="12" name=""/>
        <p:cNvGrpSpPr/>
        <p:nvPr/>
      </p:nvGrpSpPr>
      <p:grpSpPr>
        <a:xfrm>
          <a:off x="0" y="0"/>
          <a:ext cx="0" cy="0"/>
          <a:chOff x="0" y="0"/>
          <a:chExt cx="0" cy="0"/>
        </a:xfrm>
      </p:grpSpPr>
      <p:sp>
        <p:nvSpPr>
          <p:cNvPr id="1048576" name="Title Placeholder 1"/>
          <p:cNvSpPr>
            <a:spLocks noGrp="1"/>
          </p:cNvSpPr>
          <p:nvPr>
            <p:ph type="title"/>
          </p:nvPr>
        </p:nvSpPr>
        <p:spPr bwMode="black">
          <a:xfrm>
            <a:off x="2231136" y="964692"/>
            <a:ext cx="7729728" cy="1188720"/>
          </a:xfrm>
          <a:prstGeom prst="rect"/>
          <a:solidFill>
            <a:srgbClr val="FFFFFF"/>
          </a:solidFill>
          <a:ln w="31750" cap="sq">
            <a:solidFill>
              <a:srgbClr val="404040"/>
            </a:solidFill>
            <a:miter lim="800000"/>
          </a:ln>
        </p:spPr>
        <p:txBody>
          <a:bodyPr anchor="ctr" bIns="182880" lIns="182880" rIns="182880" rtlCol="0" tIns="182880" vert="horz">
            <a:normAutofit/>
          </a:bodyPr>
          <a:p>
            <a:r>
              <a:rPr dirty="0" lang="en-US"/>
              <a:t>Click to edit Master title style</a:t>
            </a:r>
          </a:p>
        </p:txBody>
      </p:sp>
      <p:sp>
        <p:nvSpPr>
          <p:cNvPr id="1048577" name="Text Placeholder 2"/>
          <p:cNvSpPr>
            <a:spLocks noGrp="1"/>
          </p:cNvSpPr>
          <p:nvPr>
            <p:ph type="body" idx="1"/>
          </p:nvPr>
        </p:nvSpPr>
        <p:spPr>
          <a:xfrm>
            <a:off x="2231136" y="2638044"/>
            <a:ext cx="7729728" cy="3101983"/>
          </a:xfrm>
          <a:prstGeom prst="rect"/>
        </p:spPr>
        <p:txBody>
          <a:bodyPr bIns="45720" lIns="91440" rIns="91440" rtlCol="0" tIns="45720" vert="horz">
            <a:normAutofit/>
          </a:bodyPr>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1048578" name="Date Placeholder 3"/>
          <p:cNvSpPr>
            <a:spLocks noGrp="1"/>
          </p:cNvSpPr>
          <p:nvPr>
            <p:ph type="dt" sz="half" idx="2"/>
          </p:nvPr>
        </p:nvSpPr>
        <p:spPr>
          <a:xfrm>
            <a:off x="7821429" y="6238816"/>
            <a:ext cx="2753746" cy="323968"/>
          </a:xfrm>
          <a:prstGeom prst="rect"/>
        </p:spPr>
        <p:txBody>
          <a:bodyPr anchor="ctr" bIns="45720" lIns="91440" rIns="91440" rtlCol="0" tIns="45720" vert="horz"/>
          <a:lstStyle>
            <a:lvl1pPr algn="r">
              <a:defRPr sz="1050">
                <a:solidFill>
                  <a:schemeClr val="tx1">
                    <a:alpha val="70000"/>
                  </a:schemeClr>
                </a:solidFill>
              </a:defRPr>
            </a:lvl1pPr>
          </a:lstStyle>
          <a:p>
            <a:fld id="{1160EA64-D806-43AC-9DF2-F8C432F32B4C}" type="datetimeFigureOut">
              <a:rPr dirty="0" lang="en-US"/>
              <a:t>9/11/2021</a:t>
            </a:fld>
            <a:endParaRPr dirty="0" lang="en-US"/>
          </a:p>
        </p:txBody>
      </p:sp>
      <p:sp>
        <p:nvSpPr>
          <p:cNvPr id="1048579" name="Footer Placeholder 4"/>
          <p:cNvSpPr>
            <a:spLocks noGrp="1"/>
          </p:cNvSpPr>
          <p:nvPr>
            <p:ph type="ftr" sz="quarter" idx="3"/>
          </p:nvPr>
        </p:nvSpPr>
        <p:spPr>
          <a:xfrm>
            <a:off x="1600200" y="6236208"/>
            <a:ext cx="5901189" cy="320040"/>
          </a:xfrm>
          <a:prstGeom prst="rect"/>
        </p:spPr>
        <p:txBody>
          <a:bodyPr anchor="ctr" bIns="45720" lIns="91440" rIns="91440" rtlCol="0" tIns="45720" vert="horz"/>
          <a:lstStyle>
            <a:lvl1pPr algn="l">
              <a:defRPr sz="1050">
                <a:solidFill>
                  <a:schemeClr val="tx1">
                    <a:alpha val="70000"/>
                  </a:schemeClr>
                </a:solidFill>
              </a:defRPr>
            </a:lvl1pPr>
          </a:lstStyle>
          <a:p>
            <a:endParaRPr dirty="0" lang="en-US"/>
          </a:p>
        </p:txBody>
      </p:sp>
      <p:sp>
        <p:nvSpPr>
          <p:cNvPr id="1048580" name="Slide Number Placeholder 5"/>
          <p:cNvSpPr>
            <a:spLocks noGrp="1"/>
          </p:cNvSpPr>
          <p:nvPr>
            <p:ph type="sldNum" sz="quarter" idx="4"/>
          </p:nvPr>
        </p:nvSpPr>
        <p:spPr>
          <a:xfrm>
            <a:off x="10758922" y="6217920"/>
            <a:ext cx="365760" cy="365760"/>
          </a:xfrm>
          <a:prstGeom prst="ellipse"/>
          <a:solidFill>
            <a:srgbClr val="1D1D1D">
              <a:alpha val="70000"/>
            </a:srgbClr>
          </a:solidFill>
        </p:spPr>
        <p:txBody>
          <a:bodyPr anchor="ctr" bIns="45720" lIns="18288" rIns="18288" rtlCol="0" tIns="45720" vert="horz">
            <a:noAutofit/>
          </a:bodyPr>
          <a:lstStyle>
            <a:lvl1pPr algn="ctr">
              <a:defRPr baseline="0" sz="1100" spc="0">
                <a:solidFill>
                  <a:srgbClr val="FFFFFF"/>
                </a:solidFill>
              </a:defRPr>
            </a:lvl1pPr>
          </a:lstStyle>
          <a:p>
            <a:fld id="{8A7A6979-0714-4377-B894-6BE4C2D6E202}"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lvl1pPr algn="ctr" defTabSz="914400" eaLnBrk="1" hangingPunct="1" latinLnBrk="0" rtl="0">
        <a:lnSpc>
          <a:spcPct val="90000"/>
        </a:lnSpc>
        <a:spcBef>
          <a:spcPct val="0"/>
        </a:spcBef>
        <a:buNone/>
        <a:defRPr baseline="0" cap="all" sz="2800" kern="1200" spc="200">
          <a:solidFill>
            <a:srgbClr val="262626"/>
          </a:solidFill>
          <a:latin typeface="+mj-lt"/>
          <a:ea typeface="+mj-ea"/>
          <a:cs typeface="+mj-cs"/>
        </a:defRPr>
      </a:lvl1pPr>
    </p:titleStyle>
    <p:bodyStyle>
      <a:lvl1pPr algn="l" defTabSz="914400" eaLnBrk="1" hangingPunct="1" indent="-228600" latinLnBrk="0" marL="228600" rtl="0">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algn="l" defTabSz="914400" eaLnBrk="1" hangingPunct="1" indent="-228600" latinLnBrk="0" marL="4572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algn="l" defTabSz="914400" eaLnBrk="1" hangingPunct="1" indent="-228600" latinLnBrk="0" marL="6858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algn="l" defTabSz="914400" eaLnBrk="1" hangingPunct="1" indent="-228600" latinLnBrk="0" marL="9144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algn="l" defTabSz="914400" eaLnBrk="1" hangingPunct="1" indent="-228600" latinLnBrk="0" marL="1143000" rtl="0">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algn="l" defTabSz="914400" eaLnBrk="1" hangingPunct="1" indent="-228600" latinLnBrk="0" marL="1312863" rtl="0">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algn="l" defTabSz="914400" eaLnBrk="1" hangingPunct="1" indent="-228600" latinLnBrk="0" marL="1484313" rtl="0">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algn="l" defTabSz="914400" eaLnBrk="1" hangingPunct="1" indent="-228600" latinLnBrk="0" marL="1657350" rtl="0">
        <a:lnSpc>
          <a:spcPct val="100000"/>
        </a:lnSpc>
        <a:spcBef>
          <a:spcPts val="1000"/>
        </a:spcBef>
        <a:buClr>
          <a:schemeClr val="accent2"/>
        </a:buClr>
        <a:buFont typeface="Arial" panose="020B0604020202020204" pitchFamily="34" charset="0"/>
        <a:buChar char="•"/>
        <a:defRPr baseline="0" sz="1600" kern="1200">
          <a:solidFill>
            <a:schemeClr val="tx1"/>
          </a:solidFill>
          <a:latin typeface="+mn-lt"/>
          <a:ea typeface="+mn-ea"/>
          <a:cs typeface="+mn-cs"/>
        </a:defRPr>
      </a:lvl8pPr>
      <a:lvl9pPr algn="l" defTabSz="914400" eaLnBrk="1" hangingPunct="1" indent="-228600" latinLnBrk="0" marL="1882775" rtl="0">
        <a:lnSpc>
          <a:spcPct val="100000"/>
        </a:lnSpc>
        <a:spcBef>
          <a:spcPts val="1000"/>
        </a:spcBef>
        <a:buClr>
          <a:schemeClr val="accent2"/>
        </a:buClr>
        <a:buFont typeface="Arial" panose="020B0604020202020204" pitchFamily="34" charset="0"/>
        <a:buChar char="•"/>
        <a:defRPr baseline="0" sz="16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themeOverride" Target="../theme/themeOverride1.xml"/><Relationship Id="rId3"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p:bgPr>
    </p:bg>
    <p:spTree>
      <p:nvGrpSpPr>
        <p:cNvPr id="26" name="Shape 1028"/>
        <p:cNvGrpSpPr/>
        <p:nvPr/>
      </p:nvGrpSpPr>
      <p:grpSpPr>
        <a:xfrm>
          <a:off x="0" y="0"/>
          <a:ext cx="0" cy="0"/>
          <a:chOff x="0" y="0"/>
          <a:chExt cx="0" cy="0"/>
        </a:xfrm>
      </p:grpSpPr>
      <p:sp>
        <p:nvSpPr>
          <p:cNvPr id="1048586" name="Title 1"/>
          <p:cNvSpPr>
            <a:spLocks noGrp="1"/>
          </p:cNvSpPr>
          <p:nvPr>
            <p:ph type="ctrTitle"/>
          </p:nvPr>
        </p:nvSpPr>
        <p:spPr>
          <a:xfrm>
            <a:off x="361950" y="286706"/>
            <a:ext cx="8420100" cy="1645920"/>
          </a:xfrm>
        </p:spPr>
        <p:txBody>
          <a:bodyPr/>
          <a:p>
            <a:r>
              <a:rPr altLang="en-US" lang="en-BD"/>
              <a:t>ا</a:t>
            </a:r>
            <a:r>
              <a:rPr altLang="en-US" lang="en-BD"/>
              <a:t>ل</a:t>
            </a:r>
            <a:r>
              <a:rPr altLang="en-US" lang="en-BD"/>
              <a:t>س</a:t>
            </a:r>
            <a:r>
              <a:rPr altLang="en-US" lang="en-BD"/>
              <a:t>لام</a:t>
            </a:r>
            <a:r>
              <a:rPr altLang="en-US" lang="en-US"/>
              <a:t> عليكم</a:t>
            </a:r>
            <a:r>
              <a:rPr altLang="en-US" lang="en-US"/>
              <a:t> ورحمة</a:t>
            </a:r>
            <a:r>
              <a:rPr altLang="en-US" lang="en-US"/>
              <a:t> </a:t>
            </a:r>
            <a:r>
              <a:rPr altLang="en-US" lang="en-BD"/>
              <a:t>ا</a:t>
            </a:r>
            <a:r>
              <a:rPr altLang="en-US" lang="en-BD"/>
              <a:t>ل</a:t>
            </a:r>
            <a:r>
              <a:rPr altLang="en-US" lang="en-BD"/>
              <a:t>ل</a:t>
            </a:r>
            <a:r>
              <a:rPr altLang="en-US" lang="en-BD"/>
              <a:t>ه</a:t>
            </a:r>
            <a:r>
              <a:rPr altLang="en-US" lang="en-US"/>
              <a:t> وبركاته</a:t>
            </a:r>
            <a:endParaRPr lang=""/>
          </a:p>
        </p:txBody>
      </p:sp>
      <p:pic>
        <p:nvPicPr>
          <p:cNvPr id="2097152" name=""/>
          <p:cNvPicPr>
            <a:picLocks/>
          </p:cNvPicPr>
          <p:nvPr/>
        </p:nvPicPr>
        <p:blipFill>
          <a:blip xmlns:r="http://schemas.openxmlformats.org/officeDocument/2006/relationships" r:embed="rId1"/>
          <a:stretch>
            <a:fillRect/>
          </a:stretch>
        </p:blipFill>
        <p:spPr>
          <a:xfrm rot="0">
            <a:off x="1189913" y="2139575"/>
            <a:ext cx="6764174" cy="2845698"/>
          </a:xfrm>
          <a:prstGeom prst="rect"/>
        </p:spPr>
      </p:pic>
      <p:sp>
        <p:nvSpPr>
          <p:cNvPr id="1048587" name="Title 1"/>
          <p:cNvSpPr>
            <a:spLocks noGrp="1"/>
          </p:cNvSpPr>
          <p:nvPr>
            <p:ph type="ctrTitle"/>
          </p:nvPr>
        </p:nvSpPr>
        <p:spPr>
          <a:xfrm>
            <a:off x="361949" y="4985273"/>
            <a:ext cx="8420100" cy="1645920"/>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শ</a:t>
            </a:r>
            <a:r>
              <a:rPr altLang="en-US" lang="en-BD"/>
              <a:t>ু</a:t>
            </a:r>
            <a:r>
              <a:rPr altLang="en-US" lang="en-BD"/>
              <a:t>ভ</a:t>
            </a:r>
            <a:r>
              <a:rPr altLang="en-US" lang="en-US"/>
              <a:t> </a:t>
            </a:r>
            <a:r>
              <a:rPr altLang="en-US" lang="en-BD"/>
              <a:t>সকাল</a:t>
            </a:r>
            <a:r>
              <a:rPr altLang="en-US" lang="en-US"/>
              <a:t>!</a:t>
            </a:r>
            <a:r>
              <a:rPr altLang="en-US" lang="en-US"/>
              <a:t> সবাইকে</a:t>
            </a:r>
            <a:r>
              <a:rPr altLang="en-US" lang="en-US"/>
              <a:t> </a:t>
            </a:r>
            <a:r>
              <a:rPr altLang="en-US" lang="en-BD"/>
              <a:t>স</a:t>
            </a:r>
            <a:r>
              <a:rPr altLang="en-US" lang="en-BD"/>
              <a:t>্</a:t>
            </a:r>
            <a:r>
              <a:rPr altLang="en-US" lang="en-BD"/>
              <a:t>ব</a:t>
            </a:r>
            <a:r>
              <a:rPr altLang="en-US" lang="en-BD"/>
              <a:t>া</a:t>
            </a:r>
            <a:r>
              <a:rPr altLang="en-US" lang="en-BD"/>
              <a:t>গ</a:t>
            </a:r>
            <a:r>
              <a:rPr altLang="en-US" lang="en-BD"/>
              <a:t>তম</a:t>
            </a:r>
            <a:r>
              <a:rPr altLang="en-US" lang="en-US"/>
              <a:t>!</a:t>
            </a:r>
            <a:endParaRPr la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22" name="TextBox 2"/>
          <p:cNvSpPr txBox="1"/>
          <p:nvPr/>
        </p:nvSpPr>
        <p:spPr>
          <a:xfrm>
            <a:off x="1567543" y="682172"/>
            <a:ext cx="5849257" cy="2580640"/>
          </a:xfrm>
          <a:prstGeom prst="rect"/>
          <a:noFill/>
        </p:spPr>
        <p:txBody>
          <a:bodyPr rtlCol="0" wrap="square">
            <a:spAutoFit/>
          </a:bodyPr>
          <a:p>
            <a:pPr indent="-342900" marL="342900">
              <a:buFont typeface="+mj-lt"/>
              <a:buAutoNum type="arabicPeriod"/>
            </a:pPr>
            <a:r>
              <a:rPr dirty="0" sz="2400" lang="en-US" err="1">
                <a:solidFill>
                  <a:srgbClr val="008000"/>
                </a:solidFill>
                <a:latin typeface="NikoshBAN" panose="02000000000000000000" pitchFamily="2" charset="0"/>
                <a:cs typeface="NikoshBAN" panose="02000000000000000000" pitchFamily="2" charset="0"/>
              </a:rPr>
              <a:t>ইসলাম</a:t>
            </a:r>
            <a:r>
              <a:rPr dirty="0" sz="2400" lang="en-US">
                <a:solidFill>
                  <a:srgbClr val="008000"/>
                </a:solidFill>
                <a:latin typeface="NikoshBAN" panose="02000000000000000000" pitchFamily="2" charset="0"/>
                <a:cs typeface="NikoshBAN" panose="02000000000000000000" pitchFamily="2" charset="0"/>
              </a:rPr>
              <a:t> </a:t>
            </a:r>
            <a:r>
              <a:rPr dirty="0" sz="2400" lang="en-US" err="1">
                <a:solidFill>
                  <a:srgbClr val="008000"/>
                </a:solidFill>
                <a:latin typeface="NikoshBAN" panose="02000000000000000000" pitchFamily="2" charset="0"/>
                <a:cs typeface="NikoshBAN" panose="02000000000000000000" pitchFamily="2" charset="0"/>
              </a:rPr>
              <a:t>মানুষকে</a:t>
            </a:r>
            <a:r>
              <a:rPr dirty="0" sz="2400" lang="en-US">
                <a:solidFill>
                  <a:srgbClr val="008000"/>
                </a:solidFill>
                <a:latin typeface="NikoshBAN" panose="02000000000000000000" pitchFamily="2" charset="0"/>
                <a:cs typeface="NikoshBAN" panose="02000000000000000000" pitchFamily="2" charset="0"/>
              </a:rPr>
              <a:t> </a:t>
            </a:r>
            <a:r>
              <a:rPr dirty="0" sz="2400" lang="en-US" err="1">
                <a:solidFill>
                  <a:srgbClr val="008000"/>
                </a:solidFill>
                <a:latin typeface="NikoshBAN" panose="02000000000000000000" pitchFamily="2" charset="0"/>
                <a:cs typeface="NikoshBAN" panose="02000000000000000000" pitchFamily="2" charset="0"/>
              </a:rPr>
              <a:t>নিরাপত্তা</a:t>
            </a:r>
            <a:r>
              <a:rPr dirty="0" sz="2400" lang="en-US">
                <a:solidFill>
                  <a:srgbClr val="008000"/>
                </a:solidFill>
                <a:latin typeface="NikoshBAN" panose="02000000000000000000" pitchFamily="2" charset="0"/>
                <a:cs typeface="NikoshBAN" panose="02000000000000000000" pitchFamily="2" charset="0"/>
              </a:rPr>
              <a:t> </a:t>
            </a:r>
            <a:r>
              <a:rPr dirty="0" sz="2400" lang="en-US" err="1">
                <a:solidFill>
                  <a:srgbClr val="008000"/>
                </a:solidFill>
                <a:latin typeface="NikoshBAN" panose="02000000000000000000" pitchFamily="2" charset="0"/>
                <a:cs typeface="NikoshBAN" panose="02000000000000000000" pitchFamily="2" charset="0"/>
              </a:rPr>
              <a:t>দান</a:t>
            </a:r>
            <a:r>
              <a:rPr dirty="0" sz="2400" lang="en-US">
                <a:solidFill>
                  <a:srgbClr val="008000"/>
                </a:solidFill>
                <a:latin typeface="NikoshBAN" panose="02000000000000000000" pitchFamily="2" charset="0"/>
                <a:cs typeface="NikoshBAN" panose="02000000000000000000" pitchFamily="2" charset="0"/>
              </a:rPr>
              <a:t> </a:t>
            </a:r>
            <a:r>
              <a:rPr dirty="0" sz="2400" lang="en-US" err="1">
                <a:solidFill>
                  <a:srgbClr val="008000"/>
                </a:solidFill>
                <a:latin typeface="NikoshBAN" panose="02000000000000000000" pitchFamily="2" charset="0"/>
                <a:cs typeface="NikoshBAN" panose="02000000000000000000" pitchFamily="2" charset="0"/>
              </a:rPr>
              <a:t>করে</a:t>
            </a:r>
            <a:r>
              <a:rPr dirty="0" sz="2400" lang="bn-IN">
                <a:solidFill>
                  <a:srgbClr val="008000"/>
                </a:solidFill>
                <a:latin typeface="NikoshBAN" panose="02000000000000000000" pitchFamily="2" charset="0"/>
                <a:cs typeface="NikoshBAN" panose="02000000000000000000" pitchFamily="2" charset="0"/>
              </a:rPr>
              <a:t>।</a:t>
            </a:r>
            <a:endParaRPr dirty="0" sz="2400" lang="bn-IN">
              <a:solidFill>
                <a:srgbClr val="008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008000"/>
                </a:solidFill>
                <a:latin typeface="NikoshBAN" panose="02000000000000000000" pitchFamily="2" charset="0"/>
                <a:cs typeface="NikoshBAN" panose="02000000000000000000" pitchFamily="2" charset="0"/>
              </a:rPr>
              <a:t>ইসলাম অন্যায় ভাবে কারো সম্পদ হরণ বা জুলুম সমর্থন করে না। </a:t>
            </a:r>
            <a:endParaRPr dirty="0" sz="2400" lang="bn-IN">
              <a:solidFill>
                <a:srgbClr val="008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008000"/>
                </a:solidFill>
                <a:latin typeface="NikoshBAN" panose="02000000000000000000" pitchFamily="2" charset="0"/>
                <a:cs typeface="NikoshBAN" panose="02000000000000000000" pitchFamily="2" charset="0"/>
              </a:rPr>
              <a:t>ইসলাম এক আল্লাহ ছাড়া অন্য কারো তাবেদারী করে না ।</a:t>
            </a:r>
            <a:endParaRPr dirty="0" sz="2400" lang="bn-IN">
              <a:solidFill>
                <a:srgbClr val="008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008000"/>
                </a:solidFill>
                <a:latin typeface="NikoshBAN" panose="02000000000000000000" pitchFamily="2" charset="0"/>
                <a:cs typeface="NikoshBAN" panose="02000000000000000000" pitchFamily="2" charset="0"/>
              </a:rPr>
              <a:t>ইসলামী আইন সবসময় জন কল্যাণকর। </a:t>
            </a:r>
            <a:endParaRPr dirty="0" sz="2400" lang="bn-IN">
              <a:solidFill>
                <a:srgbClr val="008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008000"/>
                </a:solidFill>
                <a:latin typeface="NikoshBAN" panose="02000000000000000000" pitchFamily="2" charset="0"/>
                <a:cs typeface="NikoshBAN" panose="02000000000000000000" pitchFamily="2" charset="0"/>
              </a:rPr>
              <a:t>ইসলামী শরিয়তে কোন জোর জবরদস্তি নেই। </a:t>
            </a:r>
            <a:r>
              <a:rPr dirty="0" sz="2400" lang="en-US">
                <a:solidFill>
                  <a:srgbClr val="008000"/>
                </a:solidFill>
                <a:latin typeface="NikoshBAN" panose="02000000000000000000" pitchFamily="2" charset="0"/>
                <a:cs typeface="NikoshBAN" panose="02000000000000000000" pitchFamily="2" charset="0"/>
              </a:rPr>
              <a:t> </a:t>
            </a:r>
            <a:endParaRPr dirty="0" sz="2400" lang="en-US">
              <a:solidFill>
                <a:srgbClr val="008000"/>
              </a:solidFill>
              <a:latin typeface="NikoshBAN" panose="02000000000000000000" pitchFamily="2" charset="0"/>
              <a:cs typeface="NikoshBAN" panose="02000000000000000000" pitchFamily="2" charset="0"/>
            </a:endParaRPr>
          </a:p>
        </p:txBody>
      </p:sp>
      <p:sp>
        <p:nvSpPr>
          <p:cNvPr id="1048623" name="TextBox 3"/>
          <p:cNvSpPr txBox="1"/>
          <p:nvPr/>
        </p:nvSpPr>
        <p:spPr>
          <a:xfrm>
            <a:off x="783772" y="3477813"/>
            <a:ext cx="4383315" cy="2225040"/>
          </a:xfrm>
          <a:prstGeom prst="rect"/>
          <a:noFill/>
        </p:spPr>
        <p:txBody>
          <a:bodyPr rtlCol="0" wrap="square">
            <a:spAutoFit/>
          </a:bodyPr>
          <a:p>
            <a:pPr indent="-342900" marL="342900">
              <a:buFont typeface="+mj-lt"/>
              <a:buAutoNum type="arabicPeriod"/>
            </a:pPr>
            <a:r>
              <a:rPr dirty="0" sz="2400" lang="bn-IN">
                <a:solidFill>
                  <a:srgbClr val="FF0000"/>
                </a:solidFill>
                <a:latin typeface="NikoshBAN" panose="02000000000000000000" pitchFamily="2" charset="0"/>
                <a:cs typeface="NikoshBAN" panose="02000000000000000000" pitchFamily="2" charset="0"/>
              </a:rPr>
              <a:t>জঙ্গিবাদ জিহাদের ভুল ব্যাখ্যা ।</a:t>
            </a:r>
            <a:endParaRPr dirty="0" sz="2400" lang="bn-IN">
              <a:solidFill>
                <a:srgbClr val="FF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FF0000"/>
                </a:solidFill>
                <a:latin typeface="NikoshBAN" panose="02000000000000000000" pitchFamily="2" charset="0"/>
                <a:cs typeface="NikoshBAN" panose="02000000000000000000" pitchFamily="2" charset="0"/>
              </a:rPr>
              <a:t>জঙ্গিবাদ সমাজ ব্যবস্থাকে অসান্তি করে তুলে। </a:t>
            </a:r>
            <a:endParaRPr dirty="0" sz="2400" lang="bn-IN">
              <a:solidFill>
                <a:srgbClr val="FF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FF0000"/>
                </a:solidFill>
                <a:latin typeface="NikoshBAN" panose="02000000000000000000" pitchFamily="2" charset="0"/>
                <a:cs typeface="NikoshBAN" panose="02000000000000000000" pitchFamily="2" charset="0"/>
              </a:rPr>
              <a:t>জঙ্গিবাদ ইসলামে সমর্থন নেই।</a:t>
            </a:r>
            <a:endParaRPr dirty="0" sz="2400" lang="bn-IN">
              <a:solidFill>
                <a:srgbClr val="FF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FF0000"/>
                </a:solidFill>
                <a:latin typeface="NikoshBAN" panose="02000000000000000000" pitchFamily="2" charset="0"/>
                <a:cs typeface="NikoshBAN" panose="02000000000000000000" pitchFamily="2" charset="0"/>
              </a:rPr>
              <a:t>জিহাদ ও জঙ্গিবাদ বিন্ন বিষয়।</a:t>
            </a:r>
            <a:endParaRPr dirty="0" sz="2400" lang="bn-IN">
              <a:solidFill>
                <a:srgbClr val="FF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FF0000"/>
                </a:solidFill>
                <a:latin typeface="NikoshBAN" panose="02000000000000000000" pitchFamily="2" charset="0"/>
                <a:cs typeface="NikoshBAN" panose="02000000000000000000" pitchFamily="2" charset="0"/>
              </a:rPr>
              <a:t>জঙ্গিবাদ মানুষকে  বাধ্য করে।</a:t>
            </a:r>
            <a:r>
              <a:rPr dirty="0" sz="2400" lang="en-US">
                <a:solidFill>
                  <a:srgbClr val="FF0000"/>
                </a:solidFill>
                <a:latin typeface="NikoshBAN" panose="02000000000000000000" pitchFamily="2" charset="0"/>
                <a:cs typeface="NikoshBAN" panose="02000000000000000000" pitchFamily="2" charset="0"/>
              </a:rPr>
              <a:t> </a:t>
            </a:r>
            <a:r>
              <a:rPr dirty="0" sz="2400" lang="bn-IN">
                <a:solidFill>
                  <a:srgbClr val="FF0000"/>
                </a:solidFill>
                <a:latin typeface="NikoshBAN" panose="02000000000000000000" pitchFamily="2" charset="0"/>
                <a:cs typeface="NikoshBAN" panose="02000000000000000000" pitchFamily="2" charset="0"/>
              </a:rPr>
              <a:t> </a:t>
            </a:r>
            <a:endParaRPr dirty="0" sz="2400" lang="en-US">
              <a:solidFill>
                <a:srgbClr val="FF0000"/>
              </a:solidFill>
              <a:latin typeface="NikoshBAN" panose="02000000000000000000" pitchFamily="2" charset="0"/>
              <a:cs typeface="NikoshBAN" panose="02000000000000000000" pitchFamily="2" charset="0"/>
            </a:endParaRPr>
          </a:p>
        </p:txBody>
      </p:sp>
      <p:sp>
        <p:nvSpPr>
          <p:cNvPr id="1048624" name="TextBox 4"/>
          <p:cNvSpPr txBox="1"/>
          <p:nvPr/>
        </p:nvSpPr>
        <p:spPr>
          <a:xfrm>
            <a:off x="5355771" y="3515740"/>
            <a:ext cx="3585030" cy="2936240"/>
          </a:xfrm>
          <a:prstGeom prst="rect"/>
          <a:noFill/>
        </p:spPr>
        <p:txBody>
          <a:bodyPr rtlCol="0" wrap="square">
            <a:spAutoFit/>
          </a:bodyPr>
          <a:p>
            <a:pPr indent="-342900" marL="342900">
              <a:buFont typeface="+mj-lt"/>
              <a:buAutoNum type="arabicPeriod"/>
            </a:pPr>
            <a:r>
              <a:rPr dirty="0" sz="2400" lang="bn-IN">
                <a:solidFill>
                  <a:srgbClr val="800000"/>
                </a:solidFill>
                <a:latin typeface="NikoshBAN" panose="02000000000000000000" pitchFamily="2" charset="0"/>
                <a:cs typeface="NikoshBAN" panose="02000000000000000000" pitchFamily="2" charset="0"/>
              </a:rPr>
              <a:t>সন্ত্রাসী হারাম ।</a:t>
            </a:r>
            <a:endParaRPr dirty="0" sz="2400" lang="bn-IN">
              <a:solidFill>
                <a:srgbClr val="80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800000"/>
                </a:solidFill>
                <a:latin typeface="NikoshBAN" panose="02000000000000000000" pitchFamily="2" charset="0"/>
                <a:cs typeface="NikoshBAN" panose="02000000000000000000" pitchFamily="2" charset="0"/>
              </a:rPr>
              <a:t>সন্ত্রাসী হল সীমালঙন করা। </a:t>
            </a:r>
            <a:endParaRPr dirty="0" sz="2400" lang="bn-IN">
              <a:solidFill>
                <a:srgbClr val="80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800000"/>
                </a:solidFill>
                <a:latin typeface="NikoshBAN" panose="02000000000000000000" pitchFamily="2" charset="0"/>
                <a:cs typeface="NikoshBAN" panose="02000000000000000000" pitchFamily="2" charset="0"/>
              </a:rPr>
              <a:t>সন্ত্রাসী হল নির্যাতন করা। </a:t>
            </a:r>
            <a:endParaRPr dirty="0" sz="2400" lang="bn-IN">
              <a:solidFill>
                <a:srgbClr val="80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800000"/>
                </a:solidFill>
                <a:latin typeface="NikoshBAN" panose="02000000000000000000" pitchFamily="2" charset="0"/>
                <a:cs typeface="NikoshBAN" panose="02000000000000000000" pitchFamily="2" charset="0"/>
              </a:rPr>
              <a:t>শান্তির সমাজকে অশান্তি করে তুলা।</a:t>
            </a:r>
            <a:endParaRPr dirty="0" sz="2400" lang="bn-IN">
              <a:solidFill>
                <a:srgbClr val="800000"/>
              </a:solidFill>
              <a:latin typeface="NikoshBAN" panose="02000000000000000000" pitchFamily="2" charset="0"/>
              <a:cs typeface="NikoshBAN" panose="02000000000000000000" pitchFamily="2" charset="0"/>
            </a:endParaRPr>
          </a:p>
          <a:p>
            <a:pPr indent="-342900" marL="342900">
              <a:buFont typeface="+mj-lt"/>
              <a:buAutoNum type="arabicPeriod"/>
            </a:pPr>
            <a:r>
              <a:rPr dirty="0" sz="2400" lang="bn-IN">
                <a:solidFill>
                  <a:srgbClr val="800000"/>
                </a:solidFill>
                <a:latin typeface="NikoshBAN" panose="02000000000000000000" pitchFamily="2" charset="0"/>
                <a:cs typeface="NikoshBAN" panose="02000000000000000000" pitchFamily="2" charset="0"/>
              </a:rPr>
              <a:t> সন্ত্রাসী কর্মকান্ড ঘৃণিত।</a:t>
            </a:r>
            <a:endParaRPr dirty="0" sz="2400" lang="bn-IN">
              <a:solidFill>
                <a:srgbClr val="800000"/>
              </a:solidFill>
              <a:latin typeface="NikoshBAN" panose="02000000000000000000" pitchFamily="2" charset="0"/>
              <a:cs typeface="NikoshBAN" panose="02000000000000000000" pitchFamily="2" charset="0"/>
            </a:endParaRPr>
          </a:p>
          <a:p>
            <a:r>
              <a:rPr dirty="0" sz="2400" lang="en-US">
                <a:solidFill>
                  <a:srgbClr val="800000"/>
                </a:solidFill>
                <a:latin typeface="NikoshBAN" panose="02000000000000000000" pitchFamily="2" charset="0"/>
                <a:cs typeface="NikoshBAN" panose="02000000000000000000" pitchFamily="2" charset="0"/>
              </a:rPr>
              <a:t> </a:t>
            </a:r>
            <a:r>
              <a:rPr dirty="0" sz="2400" lang="bn-IN">
                <a:solidFill>
                  <a:srgbClr val="800000"/>
                </a:solidFill>
                <a:latin typeface="NikoshBAN" panose="02000000000000000000" pitchFamily="2" charset="0"/>
                <a:cs typeface="NikoshBAN" panose="02000000000000000000" pitchFamily="2" charset="0"/>
              </a:rPr>
              <a:t>  </a:t>
            </a:r>
            <a:endParaRPr dirty="0" sz="2400" lang="en-US">
              <a:solidFill>
                <a:srgbClr val="800000"/>
              </a:solidFill>
              <a:latin typeface="NikoshBAN" panose="02000000000000000000" pitchFamily="2" charset="0"/>
              <a:cs typeface="NikoshBAN" panose="020000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25" name=""/>
          <p:cNvSpPr>
            <a:spLocks noGrp="1"/>
          </p:cNvSpPr>
          <p:nvPr>
            <p:ph type="title"/>
          </p:nvPr>
        </p:nvSpPr>
        <p:spPr>
          <a:xfrm>
            <a:off x="263010" y="636152"/>
            <a:ext cx="8581820" cy="5585696"/>
          </a:xfrm>
        </p:spPr>
        <p:txBody>
          <a:bodyPr>
            <a:normAutofit fontScale="90000"/>
          </a:bodyPr>
          <a:p>
            <a:r>
              <a:rPr lang="en-BD"/>
              <a:t>সূরা ৫. আল-মায়েদা</a:t>
            </a:r>
            <a:br>
              <a:rPr lang="en-BD"/>
            </a:br>
            <a:r>
              <a:rPr lang="en-BD"/>
              <a:t>আয়াত নং ৩২</a:t>
            </a:r>
            <a:br>
              <a:rPr lang="en-BD"/>
            </a:br>
            <a:r>
              <a:rPr lang="en-BD"/>
              <a:t> مَنۡ قَتَلَ نَفۡسًۢا بِغَیۡرِ نَفۡسٍ اَوۡ فَسَادٍ فِی الۡاَرۡضِ فَکَاَنَّمَا قَتَلَ النَّاسَ جَمِیۡعًا ؕ وَ مَنۡ اَحۡیَاہَا فَکَاَنَّمَاۤ اَحۡیَا النَّاسَ جَمِیۡعًا ؕ </a:t>
            </a:r>
            <a:br>
              <a:rPr lang="en-BD"/>
            </a:br>
            <a:r>
              <a:rPr lang="en-BD"/>
              <a:t>অনুবাদঃ </a:t>
            </a:r>
            <a:br>
              <a:rPr lang="en-BD"/>
            </a:br>
            <a:r>
              <a:rPr lang="en-BD"/>
              <a:t>যে ব্যক্তি কাউকে হত্যা করা কিংবা যমীনে ফাসাদ সৃষ্টি করা ছাড়া যে কাউকে হত্যা করল, সে যেন সব মানুষকে হত্যা করল। আর যে তাকে বাঁচাল, সে যেন সব মানুষকে বাঁচাল।</a:t>
            </a:r>
            <a:endParaRPr lang="en-BD"/>
          </a:p>
        </p:txBody>
      </p:sp>
      <p:sp>
        <p:nvSpPr>
          <p:cNvPr id="1048626" name=""/>
          <p:cNvSpPr>
            <a:spLocks noGrp="1"/>
          </p:cNvSpPr>
          <p:nvPr>
            <p:ph type="body" idx="1"/>
          </p:nvPr>
        </p:nvSpPr>
        <p:spPr>
          <a:xfrm>
            <a:off x="1600199" y="7327267"/>
            <a:ext cx="6801612" cy="2126352"/>
          </a:xfrm>
        </p:spPr>
        <p:txBody>
          <a:bodyPr/>
          <a:p>
            <a:endParaRPr lang="en-B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27" name=""/>
          <p:cNvSpPr>
            <a:spLocks noGrp="1"/>
          </p:cNvSpPr>
          <p:nvPr>
            <p:ph type="title"/>
          </p:nvPr>
        </p:nvSpPr>
        <p:spPr>
          <a:xfrm>
            <a:off x="152400" y="229201"/>
            <a:ext cx="8991600" cy="6399596"/>
          </a:xfrm>
        </p:spPr>
        <p:txBody>
          <a:bodyPr>
            <a:normAutofit fontScale="90000"/>
          </a:bodyPr>
          <a:p>
            <a:r>
              <a:rPr lang="en-BD"/>
              <a:t>গ্রন্থঃ সহীহ বুখারী (তাওহীদ)</a:t>
            </a:r>
            <a:br>
              <a:rPr lang="en-BD"/>
            </a:br>
            <a:r>
              <a:rPr lang="en-BD"/>
              <a:t>অধ্যায়ঃ ২/ ঈমান (বিশ্বাস) (كتاب الإيمان)</a:t>
            </a:r>
            <a:br>
              <a:rPr lang="en-BD"/>
            </a:br>
            <a:r>
              <a:rPr lang="en-BD"/>
              <a:t>হাদিস নম্বরঃ ১০</a:t>
            </a:r>
            <a:br>
              <a:rPr lang="en-US"/>
            </a:br>
            <a:br>
              <a:rPr lang="en-BD"/>
            </a:br>
            <a:r>
              <a:rPr lang="en-BD"/>
              <a:t>সে-ই মুসলিম, যার জিহ্বা ও হাত থে</a:t>
            </a:r>
            <a:r>
              <a:rPr lang="en-BD"/>
              <a:t>কে অন্য মুসলিম নিরাপদ থাকে।</a:t>
            </a:r>
            <a:br>
              <a:rPr lang="en-US"/>
            </a:br>
            <a:r>
              <a:rPr lang="en-BD"/>
              <a:t> </a:t>
            </a:r>
            <a:br>
              <a:rPr lang="en-BD"/>
            </a:br>
            <a:r>
              <a:rPr lang="en-BD"/>
              <a:t>The Prophet (ﷺ) said, "A Muslim is the one who avoids harming Muslims with his tongue and hands.  النَّبِيِّ صلى الله عليه وسلم قَالَ الْمُسْلِمُ مَنْ سَلِمَ الْمُسْلِمُونَ مِنْ لِسَانِهِ وَيَدِهِ </a:t>
            </a:r>
            <a:endParaRPr lang="en-BD"/>
          </a:p>
        </p:txBody>
      </p:sp>
      <p:sp>
        <p:nvSpPr>
          <p:cNvPr id="1048628" name=""/>
          <p:cNvSpPr>
            <a:spLocks noGrp="1"/>
          </p:cNvSpPr>
          <p:nvPr>
            <p:ph type="body" idx="1"/>
          </p:nvPr>
        </p:nvSpPr>
        <p:spPr>
          <a:xfrm>
            <a:off x="1768670" y="8140455"/>
            <a:ext cx="6801612" cy="4536408"/>
          </a:xfrm>
        </p:spPr>
        <p:txBody>
          <a:bodyPr/>
          <a:p>
            <a:endParaRPr lang="en-BD"/>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graphicFrame>
        <p:nvGraphicFramePr>
          <p:cNvPr id="4194304" name="Diagram 1"/>
          <p:cNvGraphicFramePr>
            <a:graphicFrameLocks/>
          </p:cNvGraphicFramePr>
          <p:nvPr/>
        </p:nvGraphicFramePr>
        <p:xfrm>
          <a:off x="1480458" y="2209485"/>
          <a:ext cx="6589486" cy="4488542"/>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
        <p:nvSpPr>
          <p:cNvPr id="1048629" name="Title 1"/>
          <p:cNvSpPr>
            <a:spLocks noGrp="1"/>
          </p:cNvSpPr>
          <p:nvPr>
            <p:ph type="ctrTitle"/>
          </p:nvPr>
        </p:nvSpPr>
        <p:spPr>
          <a:xfrm rot="21600000">
            <a:off x="1730593" y="150658"/>
            <a:ext cx="4792206" cy="1664444"/>
          </a:xfrm>
          <a:prstGeom prst="rect"/>
          <a:solidFill>
            <a:srgbClr val="92D04F"/>
          </a:solidFill>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sz="4800" lang="en-BD">
                <a:solidFill>
                  <a:srgbClr val="008000"/>
                </a:solidFill>
              </a:rPr>
              <a:t>ম</a:t>
            </a:r>
            <a:r>
              <a:rPr altLang="en-US" sz="4800" lang="en-BD">
                <a:solidFill>
                  <a:srgbClr val="008000"/>
                </a:solidFill>
              </a:rPr>
              <a:t>ূ</a:t>
            </a:r>
            <a:r>
              <a:rPr altLang="en-US" sz="4800" lang="en-BD">
                <a:solidFill>
                  <a:srgbClr val="008000"/>
                </a:solidFill>
              </a:rPr>
              <a:t>ল্যায়ন</a:t>
            </a:r>
            <a:endParaRPr sz="4800" lang="">
              <a:solidFill>
                <a:srgbClr val="008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34" name="Title 1"/>
          <p:cNvSpPr>
            <a:spLocks noGrp="1"/>
          </p:cNvSpPr>
          <p:nvPr>
            <p:ph type="ctrTitle"/>
          </p:nvPr>
        </p:nvSpPr>
        <p:spPr>
          <a:xfrm rot="21600000">
            <a:off x="1916612" y="802623"/>
            <a:ext cx="4971942" cy="1664444"/>
          </a:xfrm>
          <a:prstGeom prst="rect"/>
          <a:solidFill>
            <a:srgbClr val="92D04F"/>
          </a:solidFill>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এ</a:t>
            </a:r>
            <a:r>
              <a:rPr altLang="en-US" lang="en-BD"/>
              <a:t>ক</a:t>
            </a:r>
            <a:r>
              <a:rPr altLang="en-US" lang="en-BD"/>
              <a:t>ক</a:t>
            </a:r>
            <a:r>
              <a:rPr altLang="en-US" lang="en-US"/>
              <a:t> </a:t>
            </a:r>
            <a:r>
              <a:rPr altLang="en-US" lang="en-BD"/>
              <a:t>ক</a:t>
            </a:r>
            <a:r>
              <a:rPr altLang="en-US" lang="en-BD"/>
              <a:t>া</a:t>
            </a:r>
            <a:r>
              <a:rPr altLang="en-US" lang="en-BD"/>
              <a:t>জ</a:t>
            </a:r>
            <a:endParaRPr lang=""/>
          </a:p>
        </p:txBody>
      </p:sp>
      <p:sp>
        <p:nvSpPr>
          <p:cNvPr id="1048635" name="Title 1"/>
          <p:cNvSpPr>
            <a:spLocks noGrp="1"/>
          </p:cNvSpPr>
          <p:nvPr>
            <p:ph type="ctrTitle"/>
          </p:nvPr>
        </p:nvSpPr>
        <p:spPr>
          <a:xfrm rot="21600000">
            <a:off x="1160055" y="3265758"/>
            <a:ext cx="6823889" cy="2563309"/>
          </a:xfrm>
          <a:prstGeom prst="rect"/>
          <a:solidFill>
            <a:srgbClr val="D04617"/>
          </a:solidFill>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শ</a:t>
            </a:r>
            <a:r>
              <a:rPr altLang="en-US" lang="en-BD"/>
              <a:t>র</a:t>
            </a:r>
            <a:r>
              <a:rPr altLang="en-US" lang="en-BD"/>
              <a:t>ী</a:t>
            </a:r>
            <a:r>
              <a:rPr altLang="en-US" lang="en-BD"/>
              <a:t>য়তে</a:t>
            </a:r>
            <a:r>
              <a:rPr altLang="en-US" lang="en-US"/>
              <a:t> </a:t>
            </a:r>
            <a:r>
              <a:rPr altLang="en-US" lang="en-BD"/>
              <a:t>জ</a:t>
            </a:r>
            <a:r>
              <a:rPr altLang="en-US" lang="en-BD"/>
              <a:t>ং</a:t>
            </a:r>
            <a:r>
              <a:rPr altLang="en-US" lang="en-BD"/>
              <a:t>গিবা</a:t>
            </a:r>
            <a:r>
              <a:rPr altLang="en-US" lang="en-BD"/>
              <a:t>দ</a:t>
            </a:r>
            <a:r>
              <a:rPr altLang="en-US" lang="en-BD"/>
              <a:t>ে</a:t>
            </a:r>
            <a:r>
              <a:rPr altLang="en-US" lang="en-BD"/>
              <a:t>র</a:t>
            </a:r>
            <a:r>
              <a:rPr altLang="en-US" lang="en-US"/>
              <a:t> </a:t>
            </a:r>
            <a:r>
              <a:rPr altLang="en-US" lang="en-BD"/>
              <a:t>ব</a:t>
            </a:r>
            <a:r>
              <a:rPr altLang="en-US" lang="en-BD"/>
              <a:t>ি</a:t>
            </a:r>
            <a:r>
              <a:rPr altLang="en-US" lang="en-BD"/>
              <a:t>ধ</a:t>
            </a:r>
            <a:r>
              <a:rPr altLang="en-US" lang="en-BD"/>
              <a:t>ান</a:t>
            </a:r>
            <a:r>
              <a:rPr altLang="en-US" lang="en-US"/>
              <a:t> </a:t>
            </a:r>
            <a:r>
              <a:rPr altLang="en-US" lang="en-BD"/>
              <a:t>ক</a:t>
            </a:r>
            <a:r>
              <a:rPr altLang="en-US" lang="en-BD"/>
              <a:t>ি</a:t>
            </a:r>
            <a:r>
              <a:rPr altLang="en-US" lang="en-US"/>
              <a:t>?</a:t>
            </a:r>
            <a:endParaRPr la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36" name="TextBox 3"/>
          <p:cNvSpPr txBox="1"/>
          <p:nvPr/>
        </p:nvSpPr>
        <p:spPr>
          <a:xfrm>
            <a:off x="1320800" y="3265713"/>
            <a:ext cx="7286171" cy="1412240"/>
          </a:xfrm>
          <a:prstGeom prst="rect"/>
          <a:solidFill>
            <a:srgbClr val="FFE100"/>
          </a:solidFill>
        </p:spPr>
        <p:txBody>
          <a:bodyPr rtlCol="0" wrap="square">
            <a:spAutoFit/>
          </a:bodyPr>
          <a:p>
            <a:pPr indent="-742950" marL="742950">
              <a:buFont typeface="+mj-lt"/>
              <a:buAutoNum type="arabicPeriod"/>
            </a:pPr>
            <a:r>
              <a:rPr dirty="0" sz="4400" lang="bn-IN">
                <a:solidFill>
                  <a:srgbClr val="FF0000"/>
                </a:solidFill>
                <a:latin typeface="NikoshBAN" panose="02000000000000000000" pitchFamily="2" charset="0"/>
                <a:cs typeface="NikoshBAN" panose="02000000000000000000" pitchFamily="2" charset="0"/>
              </a:rPr>
              <a:t>জংঘিবাদ ও জিহাদের মধ্যে পার্থক্য কি দলীলসহ লিখ? </a:t>
            </a:r>
            <a:endParaRPr dirty="0" sz="4400" lang="en-US">
              <a:solidFill>
                <a:srgbClr val="FF0000"/>
              </a:solidFill>
              <a:latin typeface="NikoshBAN" panose="02000000000000000000" pitchFamily="2" charset="0"/>
              <a:cs typeface="NikoshBAN" panose="02000000000000000000" pitchFamily="2" charset="0"/>
            </a:endParaRPr>
          </a:p>
        </p:txBody>
      </p:sp>
      <p:sp>
        <p:nvSpPr>
          <p:cNvPr id="1048637" name="Title 1"/>
          <p:cNvSpPr>
            <a:spLocks noGrp="1"/>
          </p:cNvSpPr>
          <p:nvPr>
            <p:ph type="ctrTitle"/>
          </p:nvPr>
        </p:nvSpPr>
        <p:spPr>
          <a:xfrm rot="21600000">
            <a:off x="3067913" y="150659"/>
            <a:ext cx="3454887" cy="1664444"/>
          </a:xfrm>
          <a:prstGeom prst="rect"/>
          <a:solidFill>
            <a:srgbClr val="92D04F"/>
          </a:solidFill>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sz="4800" lang="en-BD">
                <a:solidFill>
                  <a:srgbClr val="36363D"/>
                </a:solidFill>
              </a:rPr>
              <a:t>দ</a:t>
            </a:r>
            <a:r>
              <a:rPr altLang="en-US" sz="4800" lang="en-BD">
                <a:solidFill>
                  <a:srgbClr val="36363D"/>
                </a:solidFill>
              </a:rPr>
              <a:t>ল</a:t>
            </a:r>
            <a:r>
              <a:rPr altLang="en-US" sz="4800" lang="en-BD">
                <a:solidFill>
                  <a:srgbClr val="36363D"/>
                </a:solidFill>
              </a:rPr>
              <a:t>ী</a:t>
            </a:r>
            <a:r>
              <a:rPr altLang="en-US" sz="4800" lang="en-BD">
                <a:solidFill>
                  <a:srgbClr val="36363D"/>
                </a:solidFill>
              </a:rPr>
              <a:t>য়</a:t>
            </a:r>
            <a:r>
              <a:rPr altLang="en-US" sz="4800" lang="en-US">
                <a:solidFill>
                  <a:srgbClr val="36363D"/>
                </a:solidFill>
              </a:rPr>
              <a:t> </a:t>
            </a:r>
            <a:r>
              <a:rPr altLang="en-US" sz="4800" lang="en-BD">
                <a:solidFill>
                  <a:srgbClr val="36363D"/>
                </a:solidFill>
              </a:rPr>
              <a:t>ক</a:t>
            </a:r>
            <a:r>
              <a:rPr altLang="en-US" sz="4800" lang="en-BD">
                <a:solidFill>
                  <a:srgbClr val="36363D"/>
                </a:solidFill>
              </a:rPr>
              <a:t>া</a:t>
            </a:r>
            <a:r>
              <a:rPr altLang="en-US" sz="4800" lang="en-BD">
                <a:solidFill>
                  <a:srgbClr val="36363D"/>
                </a:solidFill>
              </a:rPr>
              <a:t>জ</a:t>
            </a:r>
            <a:endParaRPr sz="4800" lang="">
              <a:solidFill>
                <a:srgbClr val="36363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8" name="TextBox 1"/>
          <p:cNvSpPr txBox="1"/>
          <p:nvPr/>
        </p:nvSpPr>
        <p:spPr>
          <a:xfrm>
            <a:off x="2872836" y="1038666"/>
            <a:ext cx="4865259" cy="751840"/>
          </a:xfrm>
          <a:prstGeom prst="rect"/>
          <a:noFill/>
        </p:spPr>
        <p:txBody>
          <a:bodyPr rtlCol="0" wrap="square">
            <a:spAutoFit/>
          </a:bodyPr>
          <a:p>
            <a:r>
              <a:rPr dirty="0" sz="4400" lang="bn-IN">
                <a:latin typeface="NikoshBAN" panose="02000000000000000000" pitchFamily="2" charset="0"/>
                <a:cs typeface="NikoshBAN" panose="02000000000000000000" pitchFamily="2" charset="0"/>
              </a:rPr>
              <a:t>বাড়ির কাজ </a:t>
            </a:r>
            <a:endParaRPr dirty="0" sz="4400" lang="en-US">
              <a:latin typeface="NikoshBAN" panose="02000000000000000000" pitchFamily="2" charset="0"/>
              <a:cs typeface="NikoshBAN" panose="02000000000000000000" pitchFamily="2" charset="0"/>
            </a:endParaRPr>
          </a:p>
        </p:txBody>
      </p:sp>
      <p:sp>
        <p:nvSpPr>
          <p:cNvPr id="1048639" name="TextBox 3"/>
          <p:cNvSpPr txBox="1"/>
          <p:nvPr/>
        </p:nvSpPr>
        <p:spPr>
          <a:xfrm>
            <a:off x="655651" y="2759054"/>
            <a:ext cx="7832698" cy="2072639"/>
          </a:xfrm>
          <a:prstGeom prst="rect"/>
          <a:noFill/>
        </p:spPr>
        <p:txBody>
          <a:bodyPr rtlCol="0" wrap="square">
            <a:spAutoFit/>
          </a:bodyPr>
          <a:p>
            <a:pPr indent="-571500" marL="571500">
              <a:buClr>
                <a:srgbClr val="FF0000"/>
              </a:buClr>
              <a:buFont typeface="Wingdings" panose="05000000000000000000" pitchFamily="2" charset="2"/>
              <a:buChar char="v"/>
            </a:pPr>
            <a:r>
              <a:rPr dirty="0" sz="4400" lang="bn-IN">
                <a:latin typeface="NikoshBAN" panose="02000000000000000000" pitchFamily="2" charset="0"/>
                <a:cs typeface="NikoshBAN" panose="02000000000000000000" pitchFamily="2" charset="0"/>
              </a:rPr>
              <a:t>ইসলাম ও জঙ্গিবাদ এবং সন্ত্রাসবাদের সংজ্ঞাসহ পার্থক্য লিখ? </a:t>
            </a:r>
            <a:endParaRPr dirty="0" sz="4400" lang="en-US">
              <a:latin typeface="NikoshBAN" panose="02000000000000000000" pitchFamily="2" charset="0"/>
              <a:cs typeface="NikoshBAN" panose="02000000000000000000"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40" name="Title 1"/>
          <p:cNvSpPr>
            <a:spLocks noGrp="1"/>
          </p:cNvSpPr>
          <p:nvPr>
            <p:ph type="ctrTitle"/>
          </p:nvPr>
        </p:nvSpPr>
        <p:spPr>
          <a:xfrm rot="21600000">
            <a:off x="1177373" y="150657"/>
            <a:ext cx="7056153" cy="2187360"/>
          </a:xfrm>
          <a:prstGeom prst="rect"/>
          <a:solidFill>
            <a:srgbClr val="FFC000"/>
          </a:solidFill>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sz="4800" lang="en-BD">
                <a:solidFill>
                  <a:srgbClr val="008000"/>
                </a:solidFill>
              </a:rPr>
              <a:t>ف</a:t>
            </a:r>
            <a:r>
              <a:rPr altLang="en-US" sz="4800" lang="en-BD">
                <a:solidFill>
                  <a:srgbClr val="008000"/>
                </a:solidFill>
              </a:rPr>
              <a:t>ي</a:t>
            </a:r>
            <a:r>
              <a:rPr altLang="en-US" sz="4800" lang="en-US">
                <a:solidFill>
                  <a:srgbClr val="008000"/>
                </a:solidFill>
              </a:rPr>
              <a:t> </a:t>
            </a:r>
            <a:r>
              <a:rPr altLang="en-US" sz="4800" lang="en-BD">
                <a:solidFill>
                  <a:srgbClr val="008000"/>
                </a:solidFill>
              </a:rPr>
              <a:t>ا</a:t>
            </a:r>
            <a:r>
              <a:rPr altLang="en-US" sz="4800" lang="en-BD">
                <a:solidFill>
                  <a:srgbClr val="008000"/>
                </a:solidFill>
              </a:rPr>
              <a:t>م</a:t>
            </a:r>
            <a:r>
              <a:rPr altLang="en-US" sz="4800" lang="en-BD">
                <a:solidFill>
                  <a:srgbClr val="008000"/>
                </a:solidFill>
              </a:rPr>
              <a:t>ا</a:t>
            </a:r>
            <a:r>
              <a:rPr altLang="en-US" sz="4800" lang="en-BD">
                <a:solidFill>
                  <a:srgbClr val="008000"/>
                </a:solidFill>
              </a:rPr>
              <a:t>ن</a:t>
            </a:r>
            <a:r>
              <a:rPr altLang="en-US" sz="4800" lang="en-US">
                <a:solidFill>
                  <a:srgbClr val="008000"/>
                </a:solidFill>
              </a:rPr>
              <a:t> </a:t>
            </a:r>
            <a:r>
              <a:rPr altLang="en-US" sz="4800" lang="en-BD">
                <a:solidFill>
                  <a:srgbClr val="008000"/>
                </a:solidFill>
              </a:rPr>
              <a:t>الله</a:t>
            </a:r>
            <a:r>
              <a:rPr altLang="en-US" sz="4800" lang="en-BD">
                <a:solidFill>
                  <a:srgbClr val="008000"/>
                </a:solidFill>
              </a:rPr>
              <a:t>،</a:t>
            </a:r>
            <a:r>
              <a:rPr altLang="en-US" sz="4800" lang="en-BD">
                <a:solidFill>
                  <a:srgbClr val="008000"/>
                </a:solidFill>
              </a:rPr>
              <a:t>ا</a:t>
            </a:r>
            <a:r>
              <a:rPr altLang="en-US" sz="4800" lang="en-BD">
                <a:solidFill>
                  <a:srgbClr val="008000"/>
                </a:solidFill>
              </a:rPr>
              <a:t>ل</a:t>
            </a:r>
            <a:r>
              <a:rPr altLang="en-US" sz="4800" lang="en-BD">
                <a:solidFill>
                  <a:srgbClr val="008000"/>
                </a:solidFill>
              </a:rPr>
              <a:t>ي</a:t>
            </a:r>
            <a:r>
              <a:rPr altLang="en-US" sz="4800" lang="en-US">
                <a:solidFill>
                  <a:srgbClr val="008000"/>
                </a:solidFill>
              </a:rPr>
              <a:t> </a:t>
            </a:r>
            <a:r>
              <a:rPr altLang="en-US" sz="4800" lang="en-BD">
                <a:solidFill>
                  <a:srgbClr val="008000"/>
                </a:solidFill>
              </a:rPr>
              <a:t>ا</a:t>
            </a:r>
            <a:r>
              <a:rPr altLang="en-US" sz="4800" lang="en-BD">
                <a:solidFill>
                  <a:srgbClr val="008000"/>
                </a:solidFill>
              </a:rPr>
              <a:t>ل</a:t>
            </a:r>
            <a:r>
              <a:rPr altLang="en-US" sz="4800" lang="en-BD">
                <a:solidFill>
                  <a:srgbClr val="008000"/>
                </a:solidFill>
              </a:rPr>
              <a:t>ل</a:t>
            </a:r>
            <a:r>
              <a:rPr altLang="en-US" sz="4800" lang="en-BD">
                <a:solidFill>
                  <a:srgbClr val="008000"/>
                </a:solidFill>
              </a:rPr>
              <a:t>ق</a:t>
            </a:r>
            <a:r>
              <a:rPr altLang="en-US" sz="4800" lang="en-BD">
                <a:solidFill>
                  <a:srgbClr val="008000"/>
                </a:solidFill>
              </a:rPr>
              <a:t>ا</a:t>
            </a:r>
            <a:r>
              <a:rPr altLang="en-US" sz="4800" lang="en-BD">
                <a:solidFill>
                  <a:srgbClr val="008000"/>
                </a:solidFill>
              </a:rPr>
              <a:t>ء</a:t>
            </a:r>
            <a:endParaRPr sz="4800" lang="">
              <a:solidFill>
                <a:srgbClr val="008000"/>
              </a:solidFill>
            </a:endParaRPr>
          </a:p>
        </p:txBody>
      </p:sp>
      <p:pic>
        <p:nvPicPr>
          <p:cNvPr id="2097166" name=""/>
          <p:cNvPicPr>
            <a:picLocks/>
          </p:cNvPicPr>
          <p:nvPr/>
        </p:nvPicPr>
        <p:blipFill>
          <a:blip xmlns:r="http://schemas.openxmlformats.org/officeDocument/2006/relationships" r:embed="rId1"/>
          <a:stretch>
            <a:fillRect/>
          </a:stretch>
        </p:blipFill>
        <p:spPr>
          <a:xfrm rot="0">
            <a:off x="1018008" y="2755679"/>
            <a:ext cx="7107985" cy="2840991"/>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37" name=""/>
        <p:cNvGrpSpPr/>
        <p:nvPr/>
      </p:nvGrpSpPr>
      <p:grpSpPr>
        <a:xfrm>
          <a:off x="0" y="0"/>
          <a:ext cx="0" cy="0"/>
          <a:chOff x="0" y="0"/>
          <a:chExt cx="0" cy="0"/>
        </a:xfrm>
      </p:grpSpPr>
      <p:sp>
        <p:nvSpPr>
          <p:cNvPr id="1048594" name="Title 1"/>
          <p:cNvSpPr>
            <a:spLocks noGrp="1"/>
          </p:cNvSpPr>
          <p:nvPr>
            <p:ph type="ctrTitle"/>
          </p:nvPr>
        </p:nvSpPr>
        <p:spPr>
          <a:xfrm rot="21600000">
            <a:off x="3067913" y="150659"/>
            <a:ext cx="3454887" cy="1664444"/>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শ</a:t>
            </a:r>
            <a:r>
              <a:rPr altLang="en-US" lang="en-BD"/>
              <a:t>িক্ষক</a:t>
            </a:r>
            <a:r>
              <a:rPr altLang="en-US" lang="en-US"/>
              <a:t> পরিচিতি</a:t>
            </a:r>
            <a:endParaRPr lang=""/>
          </a:p>
        </p:txBody>
      </p:sp>
      <p:pic>
        <p:nvPicPr>
          <p:cNvPr id="2097153" name=""/>
          <p:cNvPicPr>
            <a:picLocks/>
          </p:cNvPicPr>
          <p:nvPr/>
        </p:nvPicPr>
        <p:blipFill>
          <a:blip xmlns:r="http://schemas.openxmlformats.org/officeDocument/2006/relationships" r:embed="rId1"/>
          <a:stretch>
            <a:fillRect/>
          </a:stretch>
        </p:blipFill>
        <p:spPr>
          <a:xfrm rot="0">
            <a:off x="519545" y="2221362"/>
            <a:ext cx="2894839" cy="2896430"/>
          </a:xfrm>
          <a:prstGeom prst="rect"/>
        </p:spPr>
      </p:pic>
      <p:sp>
        <p:nvSpPr>
          <p:cNvPr id="1048595" name="Title 1"/>
          <p:cNvSpPr>
            <a:spLocks noGrp="1"/>
          </p:cNvSpPr>
          <p:nvPr>
            <p:ph type="ctrTitle"/>
          </p:nvPr>
        </p:nvSpPr>
        <p:spPr>
          <a:xfrm rot="21600000">
            <a:off x="3765834" y="2052554"/>
            <a:ext cx="5139213" cy="4805446"/>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ম</a:t>
            </a:r>
            <a:r>
              <a:rPr altLang="en-US" lang="en-BD"/>
              <a:t>োহাম্মদ</a:t>
            </a:r>
            <a:r>
              <a:rPr altLang="en-US" lang="en-US"/>
              <a:t> আতাউল্লাহ</a:t>
            </a:r>
            <a:br>
              <a:rPr altLang="en-US" lang="en-US"/>
            </a:br>
            <a:r>
              <a:rPr altLang="en-US" lang="en-BD"/>
              <a:t>প</a:t>
            </a:r>
            <a:r>
              <a:rPr altLang="en-US" lang="en-BD"/>
              <a:t>্</a:t>
            </a:r>
            <a:r>
              <a:rPr altLang="en-US" lang="en-BD"/>
              <a:t>র</a:t>
            </a:r>
            <a:r>
              <a:rPr altLang="en-US" lang="en-BD"/>
              <a:t>ভ</a:t>
            </a:r>
            <a:r>
              <a:rPr altLang="en-US" lang="en-BD"/>
              <a:t>া</a:t>
            </a:r>
            <a:r>
              <a:rPr altLang="en-US" lang="en-BD"/>
              <a:t>ষক</a:t>
            </a:r>
            <a:r>
              <a:rPr altLang="en-US" lang="en-US"/>
              <a:t> ইটাখোলা</a:t>
            </a:r>
            <a:r>
              <a:rPr altLang="en-US" lang="en-US"/>
              <a:t> </a:t>
            </a:r>
            <a:r>
              <a:rPr altLang="en-US" lang="en-BD"/>
              <a:t>সিনিয়র</a:t>
            </a:r>
            <a:r>
              <a:rPr altLang="en-US" lang="en-US"/>
              <a:t> আলিম</a:t>
            </a:r>
            <a:r>
              <a:rPr altLang="en-US" lang="en-US"/>
              <a:t> মাদরাসা</a:t>
            </a:r>
            <a:r>
              <a:rPr altLang="en-US" lang="en-US"/>
              <a:t> মাধবপুর</a:t>
            </a:r>
            <a:r>
              <a:rPr altLang="en-US" lang="en-US"/>
              <a:t> হবিগঞ্জ</a:t>
            </a:r>
            <a:br>
              <a:rPr altLang="en-US" lang="en-US"/>
            </a:br>
            <a:r>
              <a:rPr altLang="en-US" lang="en-BD"/>
              <a:t>ম</a:t>
            </a:r>
            <a:r>
              <a:rPr altLang="en-US" lang="en-BD"/>
              <a:t>ো</a:t>
            </a:r>
            <a:r>
              <a:rPr altLang="en-US" lang="en-BD"/>
              <a:t>বাইল</a:t>
            </a:r>
            <a:r>
              <a:rPr altLang="en-US" lang="en-US"/>
              <a:t> </a:t>
            </a:r>
            <a:r>
              <a:rPr altLang="en-US" lang="en-US"/>
              <a:t>0</a:t>
            </a:r>
            <a:r>
              <a:rPr altLang="en-US" lang="en-US"/>
              <a:t>1</a:t>
            </a:r>
            <a:r>
              <a:rPr altLang="en-US" lang="en-US"/>
              <a:t>8</a:t>
            </a:r>
            <a:r>
              <a:rPr altLang="en-US" lang="en-US"/>
              <a:t>5</a:t>
            </a:r>
            <a:r>
              <a:rPr altLang="en-US" lang="en-US"/>
              <a:t>8</a:t>
            </a:r>
            <a:r>
              <a:rPr altLang="en-US" lang="en-US"/>
              <a:t>7</a:t>
            </a:r>
            <a:r>
              <a:rPr altLang="en-US" lang="en-US"/>
              <a:t>0</a:t>
            </a:r>
            <a:r>
              <a:rPr altLang="en-US" lang="en-US"/>
              <a:t>2</a:t>
            </a:r>
            <a:r>
              <a:rPr altLang="en-US" lang="en-US"/>
              <a:t>0</a:t>
            </a:r>
            <a:r>
              <a:rPr altLang="en-US" lang="en-US"/>
              <a:t>9</a:t>
            </a:r>
            <a:r>
              <a:rPr altLang="en-US" lang="en-US"/>
              <a:t>0</a:t>
            </a:r>
            <a:endParaRPr la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p:bgPr>
    </p:bg>
    <p:spTree>
      <p:nvGrpSpPr>
        <p:cNvPr id="38" name=""/>
        <p:cNvGrpSpPr/>
        <p:nvPr/>
      </p:nvGrpSpPr>
      <p:grpSpPr>
        <a:xfrm>
          <a:off x="0" y="0"/>
          <a:ext cx="0" cy="0"/>
          <a:chOff x="0" y="0"/>
          <a:chExt cx="0" cy="0"/>
        </a:xfrm>
      </p:grpSpPr>
      <p:sp>
        <p:nvSpPr>
          <p:cNvPr id="1048596" name=""/>
          <p:cNvSpPr txBox="1"/>
          <p:nvPr/>
        </p:nvSpPr>
        <p:spPr>
          <a:xfrm>
            <a:off x="2844370" y="7884931"/>
            <a:ext cx="4000000" cy="891540"/>
          </a:xfrm>
          <a:prstGeom prst="rect"/>
        </p:spPr>
        <p:txBody>
          <a:bodyPr rtlCol="0" wrap="square">
            <a:spAutoFit/>
          </a:bodyPr>
          <a:p>
            <a:r>
              <a:rPr altLang="en-US" b="1" sz="5400" lang="en-BD">
                <a:solidFill>
                  <a:srgbClr val="000000"/>
                </a:solidFill>
              </a:rPr>
              <a:t>প</a:t>
            </a:r>
            <a:r>
              <a:rPr altLang="en-US" b="1" sz="5400" lang="en-BD">
                <a:solidFill>
                  <a:srgbClr val="000000"/>
                </a:solidFill>
              </a:rPr>
              <a:t>া</a:t>
            </a:r>
            <a:r>
              <a:rPr altLang="en-US" b="1" sz="5400" lang="en-BD">
                <a:solidFill>
                  <a:srgbClr val="000000"/>
                </a:solidFill>
              </a:rPr>
              <a:t>ঠ</a:t>
            </a:r>
            <a:r>
              <a:rPr altLang="en-US" b="1" sz="5400" lang="en-US">
                <a:solidFill>
                  <a:srgbClr val="000000"/>
                </a:solidFill>
              </a:rPr>
              <a:t> </a:t>
            </a:r>
            <a:r>
              <a:rPr altLang="en-US" b="1" sz="5400" lang="en-BD">
                <a:solidFill>
                  <a:srgbClr val="000000"/>
                </a:solidFill>
              </a:rPr>
              <a:t>পরিচিতি</a:t>
            </a:r>
            <a:endParaRPr b="1" sz="5400" lang="en-BD">
              <a:solidFill>
                <a:srgbClr val="000000"/>
              </a:solidFill>
            </a:endParaRPr>
          </a:p>
        </p:txBody>
      </p:sp>
      <p:pic>
        <p:nvPicPr>
          <p:cNvPr id="2097154" name=""/>
          <p:cNvPicPr>
            <a:picLocks/>
          </p:cNvPicPr>
          <p:nvPr/>
        </p:nvPicPr>
        <p:blipFill>
          <a:blip xmlns:r="http://schemas.openxmlformats.org/officeDocument/2006/relationships" r:embed="rId1"/>
          <a:stretch>
            <a:fillRect/>
          </a:stretch>
        </p:blipFill>
        <p:spPr>
          <a:xfrm rot="21544800">
            <a:off x="-7958" y="270087"/>
            <a:ext cx="4588447" cy="5992935"/>
          </a:xfrm>
          <a:prstGeom prst="rect"/>
        </p:spPr>
      </p:pic>
      <p:sp>
        <p:nvSpPr>
          <p:cNvPr id="1048597" name="Title 1"/>
          <p:cNvSpPr>
            <a:spLocks noGrp="1"/>
          </p:cNvSpPr>
          <p:nvPr>
            <p:ph type="ctrTitle"/>
          </p:nvPr>
        </p:nvSpPr>
        <p:spPr>
          <a:xfrm rot="21600000">
            <a:off x="4673112" y="233634"/>
            <a:ext cx="3926988" cy="1664444"/>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প</a:t>
            </a:r>
            <a:r>
              <a:rPr altLang="en-US" lang="en-BD"/>
              <a:t>া</a:t>
            </a:r>
            <a:r>
              <a:rPr altLang="en-US" lang="en-BD"/>
              <a:t>ঠ</a:t>
            </a:r>
            <a:r>
              <a:rPr altLang="en-US" lang="en-US"/>
              <a:t> </a:t>
            </a:r>
            <a:r>
              <a:rPr altLang="en-US" lang="en-BD"/>
              <a:t>পরিচিতি</a:t>
            </a:r>
            <a:endParaRPr lang=""/>
          </a:p>
        </p:txBody>
      </p:sp>
      <p:sp>
        <p:nvSpPr>
          <p:cNvPr id="1048598" name="Title 1"/>
          <p:cNvSpPr>
            <a:spLocks noGrp="1"/>
          </p:cNvSpPr>
          <p:nvPr>
            <p:ph type="ctrTitle"/>
          </p:nvPr>
        </p:nvSpPr>
        <p:spPr>
          <a:xfrm rot="21600000">
            <a:off x="4673114" y="2319998"/>
            <a:ext cx="4006172" cy="3979475"/>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আ</a:t>
            </a:r>
            <a:r>
              <a:rPr altLang="en-US" lang="en-BD"/>
              <a:t>ক</a:t>
            </a:r>
            <a:r>
              <a:rPr altLang="en-US" lang="en-BD"/>
              <a:t>া</a:t>
            </a:r>
            <a:r>
              <a:rPr altLang="en-US" lang="en-BD"/>
              <a:t>ই</a:t>
            </a:r>
            <a:r>
              <a:rPr altLang="en-US" lang="en-BD"/>
              <a:t>দ</a:t>
            </a:r>
            <a:r>
              <a:rPr altLang="en-US" lang="en-US"/>
              <a:t> </a:t>
            </a:r>
            <a:r>
              <a:rPr altLang="en-US" lang="en-BD"/>
              <a:t>ও</a:t>
            </a:r>
            <a:r>
              <a:rPr altLang="en-US" lang="en-US"/>
              <a:t> </a:t>
            </a:r>
            <a:r>
              <a:rPr altLang="en-US" lang="en-BD"/>
              <a:t>ফ</a:t>
            </a:r>
            <a:r>
              <a:rPr altLang="en-US" lang="en-BD"/>
              <a:t>ি</a:t>
            </a:r>
            <a:r>
              <a:rPr altLang="en-US" lang="en-BD"/>
              <a:t>ক</a:t>
            </a:r>
            <a:r>
              <a:rPr altLang="en-US" lang="en-BD"/>
              <a:t>হ</a:t>
            </a:r>
            <a:r>
              <a:rPr altLang="en-US" lang="en-US"/>
              <a:t> </a:t>
            </a:r>
            <a:r>
              <a:rPr altLang="en-US" lang="en-BD"/>
              <a:t>দ</a:t>
            </a:r>
            <a:r>
              <a:rPr altLang="en-US" lang="en-BD"/>
              <a:t>া</a:t>
            </a:r>
            <a:r>
              <a:rPr altLang="en-US" lang="en-BD"/>
              <a:t>খ</a:t>
            </a:r>
            <a:r>
              <a:rPr altLang="en-US" lang="en-BD"/>
              <a:t>ি</a:t>
            </a:r>
            <a:r>
              <a:rPr altLang="en-US" lang="en-BD"/>
              <a:t>ল</a:t>
            </a:r>
            <a:r>
              <a:rPr altLang="en-US" lang="en-US"/>
              <a:t> দশম</a:t>
            </a:r>
            <a:r>
              <a:rPr altLang="en-US" lang="en-US"/>
              <a:t> </a:t>
            </a:r>
            <a:r>
              <a:rPr altLang="en-US" lang="en-BD"/>
              <a:t>শ্রেণী</a:t>
            </a:r>
            <a:br>
              <a:rPr altLang="en-US" lang="en-US"/>
            </a:br>
            <a:r>
              <a:rPr altLang="en-US" lang="en-BD"/>
              <a:t>ত</a:t>
            </a:r>
            <a:r>
              <a:rPr altLang="en-US" lang="en-BD"/>
              <a:t>ৃ</a:t>
            </a:r>
            <a:r>
              <a:rPr altLang="en-US" lang="en-BD"/>
              <a:t>তীয়</a:t>
            </a:r>
            <a:r>
              <a:rPr altLang="en-US" lang="en-US"/>
              <a:t> পরিচ্ছেদ</a:t>
            </a:r>
            <a:br>
              <a:rPr altLang="en-US" lang="en-US"/>
            </a:br>
            <a:r>
              <a:rPr altLang="en-US" lang="en-BD"/>
              <a:t>দ</a:t>
            </a:r>
            <a:r>
              <a:rPr altLang="en-US" lang="en-BD"/>
              <a:t>্</a:t>
            </a:r>
            <a:r>
              <a:rPr altLang="en-US" lang="en-BD"/>
              <a:t>ব</a:t>
            </a:r>
            <a:r>
              <a:rPr altLang="en-US" lang="en-BD"/>
              <a:t>ি</a:t>
            </a:r>
            <a:r>
              <a:rPr altLang="en-US" lang="en-BD"/>
              <a:t>তীয়</a:t>
            </a:r>
            <a:r>
              <a:rPr altLang="en-US" lang="en-US"/>
              <a:t> পাঠ</a:t>
            </a:r>
            <a:br>
              <a:rPr altLang="en-US" lang="en-US"/>
            </a:br>
            <a:r>
              <a:rPr altLang="en-US" lang="en-US"/>
              <a:t>1</a:t>
            </a:r>
            <a:r>
              <a:rPr altLang="en-US" lang="en-US"/>
              <a:t>2</a:t>
            </a:r>
            <a:r>
              <a:rPr altLang="en-US" lang="en-US"/>
              <a:t>.</a:t>
            </a:r>
            <a:r>
              <a:rPr altLang="en-US" lang="en-US"/>
              <a:t>0</a:t>
            </a:r>
            <a:r>
              <a:rPr altLang="en-US" lang="en-US"/>
              <a:t>9</a:t>
            </a:r>
            <a:r>
              <a:rPr altLang="en-US" lang="en-US"/>
              <a:t>.</a:t>
            </a:r>
            <a:r>
              <a:rPr altLang="en-US" lang="en-US"/>
              <a:t>2</a:t>
            </a:r>
            <a:r>
              <a:rPr altLang="en-US" lang="en-US"/>
              <a:t>0</a:t>
            </a:r>
            <a:r>
              <a:rPr altLang="en-US" lang="en-US"/>
              <a:t>2</a:t>
            </a:r>
            <a:r>
              <a:rPr altLang="en-US" lang="en-US"/>
              <a:t>1</a:t>
            </a:r>
            <a:endParaRPr lang=""/>
          </a:p>
        </p:txBody>
      </p:sp>
    </p:spTree>
  </p:cSld>
  <p:clrMapOvr>
    <a:overrideClrMapping accent1="accent1" accent2="accent2" accent3="accent3" accent4="accent4" accent5="accent5" accent6="accent6" bg1="lt1" bg2="lt2" tx1="dk1" tx2="dk2"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p:bgPr>
    </p:bg>
    <p:spTree>
      <p:nvGrpSpPr>
        <p:cNvPr id="40" name=""/>
        <p:cNvGrpSpPr/>
        <p:nvPr/>
      </p:nvGrpSpPr>
      <p:grpSpPr>
        <a:xfrm>
          <a:off x="0" y="0"/>
          <a:ext cx="0" cy="0"/>
          <a:chOff x="0" y="0"/>
          <a:chExt cx="0" cy="0"/>
        </a:xfrm>
      </p:grpSpPr>
      <p:sp>
        <p:nvSpPr>
          <p:cNvPr id="1048604" name="Title 1"/>
          <p:cNvSpPr>
            <a:spLocks noGrp="1"/>
          </p:cNvSpPr>
          <p:nvPr>
            <p:ph type="title"/>
          </p:nvPr>
        </p:nvSpPr>
        <p:spPr>
          <a:xfrm>
            <a:off x="2307770" y="618519"/>
            <a:ext cx="4804229" cy="919996"/>
          </a:xfrm>
        </p:spPr>
        <p:txBody>
          <a:bodyPr>
            <a:noAutofit/>
          </a:bodyPr>
          <a:p>
            <a:r>
              <a:rPr dirty="0" lang="bn-IN">
                <a:solidFill>
                  <a:srgbClr val="008000"/>
                </a:solidFill>
                <a:latin typeface="NikoshBAN" panose="02000000000000000000" pitchFamily="2" charset="0"/>
                <a:cs typeface="NikoshBAN" panose="02000000000000000000" pitchFamily="2" charset="0"/>
              </a:rPr>
              <a:t>ইসলাম শান্তির ধর্ম প্রতিকী ছবি </a:t>
            </a:r>
            <a:endParaRPr dirty="0" lang="en-US">
              <a:solidFill>
                <a:srgbClr val="008000"/>
              </a:solidFill>
              <a:latin typeface="NikoshBAN" panose="02000000000000000000" pitchFamily="2" charset="0"/>
              <a:cs typeface="NikoshBAN" panose="02000000000000000000" pitchFamily="2" charset="0"/>
            </a:endParaRPr>
          </a:p>
        </p:txBody>
      </p:sp>
      <p:pic>
        <p:nvPicPr>
          <p:cNvPr id="2097156" name="Content Placeholder 3"/>
          <p:cNvPicPr>
            <a:picLocks noChangeAspect="1" noGrp="1"/>
          </p:cNvPicPr>
          <p:nvPr>
            <p:ph sz="quarter" idx="13"/>
          </p:nvPr>
        </p:nvPicPr>
        <p:blipFill>
          <a:blip xmlns:r="http://schemas.openxmlformats.org/officeDocument/2006/relationships" r:embed="rId1"/>
          <a:stretch>
            <a:fillRect/>
          </a:stretch>
        </p:blipFill>
        <p:spPr>
          <a:xfrm>
            <a:off x="1161141" y="3896997"/>
            <a:ext cx="3585029" cy="2288982"/>
          </a:xfrm>
        </p:spPr>
      </p:pic>
      <p:pic>
        <p:nvPicPr>
          <p:cNvPr id="2097157" name="Picture 4"/>
          <p:cNvPicPr>
            <a:picLocks noChangeAspect="1"/>
          </p:cNvPicPr>
          <p:nvPr/>
        </p:nvPicPr>
        <p:blipFill>
          <a:blip xmlns:r="http://schemas.openxmlformats.org/officeDocument/2006/relationships" r:embed="rId2"/>
          <a:stretch>
            <a:fillRect/>
          </a:stretch>
        </p:blipFill>
        <p:spPr>
          <a:xfrm>
            <a:off x="1161142" y="1804512"/>
            <a:ext cx="3585029" cy="1826488"/>
          </a:xfrm>
          <a:prstGeom prst="rect"/>
          <a:ln w="28575">
            <a:solidFill>
              <a:srgbClr val="FF0000"/>
            </a:solidFill>
          </a:ln>
        </p:spPr>
      </p:pic>
      <p:pic>
        <p:nvPicPr>
          <p:cNvPr id="2097158" name="Picture 5"/>
          <p:cNvPicPr>
            <a:picLocks noChangeAspect="1"/>
          </p:cNvPicPr>
          <p:nvPr/>
        </p:nvPicPr>
        <p:blipFill>
          <a:blip xmlns:r="http://schemas.openxmlformats.org/officeDocument/2006/relationships" r:embed="rId3"/>
          <a:stretch>
            <a:fillRect/>
          </a:stretch>
        </p:blipFill>
        <p:spPr>
          <a:xfrm>
            <a:off x="5243640" y="1701425"/>
            <a:ext cx="3548030" cy="2032661"/>
          </a:xfrm>
          <a:prstGeom prst="rect"/>
        </p:spPr>
      </p:pic>
      <p:pic>
        <p:nvPicPr>
          <p:cNvPr id="2097159" name="Picture 6"/>
          <p:cNvPicPr>
            <a:picLocks noChangeAspect="1"/>
          </p:cNvPicPr>
          <p:nvPr/>
        </p:nvPicPr>
        <p:blipFill>
          <a:blip xmlns:r="http://schemas.openxmlformats.org/officeDocument/2006/relationships" r:embed="rId4"/>
          <a:stretch>
            <a:fillRect/>
          </a:stretch>
        </p:blipFill>
        <p:spPr>
          <a:xfrm>
            <a:off x="5167084" y="3896997"/>
            <a:ext cx="3701143" cy="2288982"/>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pic>
        <p:nvPicPr>
          <p:cNvPr id="2097160" name="Picture 4"/>
          <p:cNvPicPr>
            <a:picLocks noChangeAspect="1"/>
          </p:cNvPicPr>
          <p:nvPr/>
        </p:nvPicPr>
        <p:blipFill>
          <a:blip xmlns:r="http://schemas.openxmlformats.org/officeDocument/2006/relationships" r:embed="rId1"/>
          <a:stretch>
            <a:fillRect/>
          </a:stretch>
        </p:blipFill>
        <p:spPr>
          <a:xfrm>
            <a:off x="1340825" y="1148091"/>
            <a:ext cx="5749000" cy="2615905"/>
          </a:xfrm>
          <a:prstGeom prst="rect"/>
        </p:spPr>
      </p:pic>
      <p:pic>
        <p:nvPicPr>
          <p:cNvPr id="2097161" name="Picture 2"/>
          <p:cNvPicPr>
            <a:picLocks noChangeAspect="1"/>
          </p:cNvPicPr>
          <p:nvPr/>
        </p:nvPicPr>
        <p:blipFill>
          <a:blip xmlns:r="http://schemas.openxmlformats.org/officeDocument/2006/relationships" r:embed="rId2"/>
          <a:stretch>
            <a:fillRect/>
          </a:stretch>
        </p:blipFill>
        <p:spPr>
          <a:xfrm>
            <a:off x="4310897" y="3763997"/>
            <a:ext cx="4691227" cy="2844800"/>
          </a:xfrm>
          <a:prstGeom prst="rect"/>
        </p:spPr>
      </p:pic>
      <p:pic>
        <p:nvPicPr>
          <p:cNvPr id="2097162" name="Picture 8"/>
          <p:cNvPicPr>
            <a:picLocks noChangeAspect="1"/>
          </p:cNvPicPr>
          <p:nvPr/>
        </p:nvPicPr>
        <p:blipFill>
          <a:blip xmlns:r="http://schemas.openxmlformats.org/officeDocument/2006/relationships" r:embed="rId3"/>
          <a:stretch>
            <a:fillRect/>
          </a:stretch>
        </p:blipFill>
        <p:spPr>
          <a:xfrm>
            <a:off x="129510" y="3763997"/>
            <a:ext cx="4085815" cy="2844800"/>
          </a:xfrm>
          <a:prstGeom prst="rect"/>
        </p:spPr>
      </p:pic>
      <p:sp>
        <p:nvSpPr>
          <p:cNvPr id="1048605" name="Title 1"/>
          <p:cNvSpPr>
            <a:spLocks noGrp="1"/>
          </p:cNvSpPr>
          <p:nvPr>
            <p:ph type="ctrTitle"/>
          </p:nvPr>
        </p:nvSpPr>
        <p:spPr>
          <a:xfrm rot="21600000">
            <a:off x="1824141" y="32389"/>
            <a:ext cx="5495719" cy="931483"/>
          </a:xfrm>
          <a:prstGeom prst="rect"/>
        </p:spPr>
        <p:txBody>
          <a:bodyPr anchor="ctr" anchorCtr="1" bIns="182880" lIns="274320" rIns="274320" rtlCol="0" tIns="182880" vert="horz">
            <a:norm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lang="en-BD"/>
              <a:t>স</a:t>
            </a:r>
            <a:r>
              <a:rPr altLang="en-US" lang="en-BD"/>
              <a:t>ন</a:t>
            </a:r>
            <a:r>
              <a:rPr altLang="en-US" lang="en-BD"/>
              <a:t>্ত্রা</a:t>
            </a:r>
            <a:r>
              <a:rPr altLang="en-US" lang="en-BD"/>
              <a:t>স</a:t>
            </a:r>
            <a:r>
              <a:rPr altLang="en-US" lang="en-BD"/>
              <a:t>ী</a:t>
            </a:r>
            <a:r>
              <a:rPr altLang="en-US" lang="en-US"/>
              <a:t> </a:t>
            </a:r>
            <a:r>
              <a:rPr altLang="en-US" lang="en-BD"/>
              <a:t>প</a:t>
            </a:r>
            <a:r>
              <a:rPr altLang="en-US" lang="en-BD"/>
              <a:t>্</a:t>
            </a:r>
            <a:r>
              <a:rPr altLang="en-US" lang="en-BD"/>
              <a:t>র</a:t>
            </a:r>
            <a:r>
              <a:rPr altLang="en-US" lang="en-BD"/>
              <a:t>ত</a:t>
            </a:r>
            <a:r>
              <a:rPr altLang="en-US" lang="en-BD"/>
              <a:t>ী</a:t>
            </a:r>
            <a:r>
              <a:rPr altLang="en-US" lang="en-BD"/>
              <a:t>ক</a:t>
            </a:r>
            <a:r>
              <a:rPr altLang="en-US" lang="en-BD"/>
              <a:t>ি</a:t>
            </a:r>
            <a:r>
              <a:rPr altLang="en-US" lang="en-US"/>
              <a:t> </a:t>
            </a:r>
            <a:r>
              <a:rPr altLang="en-US" lang="en-BD"/>
              <a:t>ছ</a:t>
            </a:r>
            <a:r>
              <a:rPr altLang="en-US" lang="en-BD"/>
              <a:t>ব</a:t>
            </a:r>
            <a:r>
              <a:rPr altLang="en-US" lang="en-BD"/>
              <a:t>ি</a:t>
            </a:r>
            <a:endParaRPr lan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6" name="Rounded Rectangle 6"/>
          <p:cNvSpPr/>
          <p:nvPr/>
        </p:nvSpPr>
        <p:spPr>
          <a:xfrm>
            <a:off x="2119086" y="135316"/>
            <a:ext cx="3657600" cy="734974"/>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7" name="Title 1"/>
          <p:cNvSpPr>
            <a:spLocks noGrp="1"/>
          </p:cNvSpPr>
          <p:nvPr>
            <p:ph type="title"/>
          </p:nvPr>
        </p:nvSpPr>
        <p:spPr>
          <a:xfrm>
            <a:off x="2119086" y="144030"/>
            <a:ext cx="3657600" cy="726260"/>
          </a:xfrm>
          <a:solidFill>
            <a:srgbClr val="D04617"/>
          </a:solidFill>
        </p:spPr>
        <p:txBody>
          <a:bodyPr>
            <a:normAutofit fontScale="90000"/>
          </a:bodyPr>
          <a:p>
            <a:r>
              <a:rPr dirty="0" lang="bn-IN">
                <a:solidFill>
                  <a:srgbClr val="FFCB00"/>
                </a:solidFill>
                <a:latin typeface="NikoshBAN" panose="02000000000000000000" pitchFamily="2" charset="0"/>
                <a:cs typeface="NikoshBAN" panose="02000000000000000000" pitchFamily="2" charset="0"/>
              </a:rPr>
              <a:t>জংগিবাদের প্রতিকী ছবি </a:t>
            </a:r>
            <a:endParaRPr dirty="0" lang="en-US">
              <a:solidFill>
                <a:srgbClr val="FFCB00"/>
              </a:solidFill>
              <a:latin typeface="NikoshBAN" panose="02000000000000000000" pitchFamily="2" charset="0"/>
              <a:cs typeface="NikoshBAN" panose="02000000000000000000" pitchFamily="2" charset="0"/>
            </a:endParaRPr>
          </a:p>
        </p:txBody>
      </p:sp>
      <p:pic>
        <p:nvPicPr>
          <p:cNvPr id="2097163" name="Content Placeholder 3"/>
          <p:cNvPicPr>
            <a:picLocks noChangeAspect="1" noGrp="1"/>
          </p:cNvPicPr>
          <p:nvPr>
            <p:ph sz="quarter" idx="13"/>
          </p:nvPr>
        </p:nvPicPr>
        <p:blipFill>
          <a:blip xmlns:r="http://schemas.openxmlformats.org/officeDocument/2006/relationships" r:embed="rId1"/>
          <a:stretch>
            <a:fillRect/>
          </a:stretch>
        </p:blipFill>
        <p:spPr>
          <a:xfrm>
            <a:off x="863557" y="3824069"/>
            <a:ext cx="7022698" cy="3033931"/>
          </a:xfrm>
        </p:spPr>
      </p:pic>
      <p:pic>
        <p:nvPicPr>
          <p:cNvPr id="2097164" name="Picture 5"/>
          <p:cNvPicPr>
            <a:picLocks noChangeAspect="1"/>
          </p:cNvPicPr>
          <p:nvPr/>
        </p:nvPicPr>
        <p:blipFill>
          <a:blip xmlns:r="http://schemas.openxmlformats.org/officeDocument/2006/relationships" r:embed="rId2"/>
          <a:stretch>
            <a:fillRect/>
          </a:stretch>
        </p:blipFill>
        <p:spPr>
          <a:xfrm>
            <a:off x="1426400" y="975233"/>
            <a:ext cx="6611797" cy="2453767"/>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3" name=""/>
        <p:cNvGrpSpPr/>
        <p:nvPr/>
      </p:nvGrpSpPr>
      <p:grpSpPr>
        <a:xfrm>
          <a:off x="0" y="0"/>
          <a:ext cx="0" cy="0"/>
          <a:chOff x="0" y="0"/>
          <a:chExt cx="0" cy="0"/>
        </a:xfrm>
      </p:grpSpPr>
      <p:pic>
        <p:nvPicPr>
          <p:cNvPr id="2097165" name="Picture 5"/>
          <p:cNvPicPr>
            <a:picLocks noChangeAspect="1"/>
          </p:cNvPicPr>
          <p:nvPr/>
        </p:nvPicPr>
        <p:blipFill>
          <a:blip xmlns:r="http://schemas.openxmlformats.org/officeDocument/2006/relationships" r:embed="rId1"/>
          <a:stretch>
            <a:fillRect/>
          </a:stretch>
        </p:blipFill>
        <p:spPr>
          <a:xfrm>
            <a:off x="481390" y="384627"/>
            <a:ext cx="8280367" cy="5885543"/>
          </a:xfrm>
          <a:prstGeom prst="rect"/>
        </p:spPr>
      </p:pic>
      <p:sp>
        <p:nvSpPr>
          <p:cNvPr id="1048608" name="Title 1"/>
          <p:cNvSpPr>
            <a:spLocks noGrp="1"/>
          </p:cNvSpPr>
          <p:nvPr>
            <p:ph type="title"/>
          </p:nvPr>
        </p:nvSpPr>
        <p:spPr>
          <a:xfrm>
            <a:off x="1001485" y="384627"/>
            <a:ext cx="7760271" cy="1273739"/>
          </a:xfrm>
          <a:solidFill>
            <a:srgbClr val="FFE100"/>
          </a:solidFill>
        </p:spPr>
        <p:txBody>
          <a:bodyPr>
            <a:noAutofit/>
          </a:bodyPr>
          <a:p>
            <a:pPr indent="-571500" marL="571500">
              <a:buFont typeface="Wingdings" panose="05000000000000000000" pitchFamily="2" charset="2"/>
              <a:buChar char="v"/>
            </a:pPr>
            <a:r>
              <a:rPr dirty="0" sz="3600" lang="bn-IN">
                <a:solidFill>
                  <a:srgbClr val="F46D43"/>
                </a:solidFill>
                <a:latin typeface="NikoshBAN" panose="02000000000000000000" pitchFamily="2" charset="0"/>
                <a:cs typeface="NikoshBAN" panose="02000000000000000000" pitchFamily="2" charset="0"/>
              </a:rPr>
              <a:t>এই পাঠ শেষে শিক্ষার্থীরা বলতে পারবে ............</a:t>
            </a:r>
            <a:endParaRPr dirty="0" sz="3600" lang="en-US">
              <a:solidFill>
                <a:srgbClr val="F46D43"/>
              </a:solidFill>
              <a:latin typeface="NikoshBAN" panose="02000000000000000000" pitchFamily="2" charset="0"/>
              <a:cs typeface="NikoshBAN" panose="02000000000000000000" pitchFamily="2" charset="0"/>
            </a:endParaRPr>
          </a:p>
        </p:txBody>
      </p:sp>
      <p:sp>
        <p:nvSpPr>
          <p:cNvPr id="1048609" name="Rectangle 4"/>
          <p:cNvSpPr/>
          <p:nvPr/>
        </p:nvSpPr>
        <p:spPr>
          <a:xfrm>
            <a:off x="1001484" y="2242148"/>
            <a:ext cx="7474858" cy="3444240"/>
          </a:xfrm>
          <a:prstGeom prst="rect"/>
          <a:solidFill>
            <a:srgbClr val="FFC000"/>
          </a:solidFill>
          <a:ln>
            <a:solidFill>
              <a:srgbClr val="92D04F"/>
            </a:solidFill>
            <a:prstDash val="solid"/>
          </a:ln>
        </p:spPr>
        <p:txBody>
          <a:bodyPr wrap="square">
            <a:spAutoFit/>
          </a:bodyPr>
          <a:p>
            <a:pPr indent="-285750" marL="285750">
              <a:buFont typeface="Wingdings" panose="05000000000000000000" pitchFamily="2" charset="2"/>
              <a:buChar char="Ø"/>
            </a:pPr>
            <a:r>
              <a:rPr dirty="0" sz="2800" lang="bn-IN">
                <a:solidFill>
                  <a:srgbClr val="002060"/>
                </a:solidFill>
                <a:latin typeface="NikoshBAN" panose="02000000000000000000" pitchFamily="2" charset="0"/>
                <a:cs typeface="NikoshBAN" panose="02000000000000000000" pitchFamily="2" charset="0"/>
              </a:rPr>
              <a:t>  ইসলাম ও সন্ত্রাস এবং জঙ্গিবাদ অর্থ কি তা বলতে পারবে । </a:t>
            </a:r>
          </a:p>
          <a:p>
            <a:pPr indent="-285750" marL="285750">
              <a:buFont typeface="Wingdings" panose="05000000000000000000" pitchFamily="2" charset="2"/>
              <a:buChar char="Ø"/>
            </a:pPr>
            <a:r>
              <a:rPr dirty="0" sz="2800" lang="bn-IN">
                <a:solidFill>
                  <a:srgbClr val="002060"/>
                </a:solidFill>
                <a:latin typeface="NikoshBAN" panose="02000000000000000000" pitchFamily="2" charset="0"/>
                <a:cs typeface="NikoshBAN" panose="02000000000000000000" pitchFamily="2" charset="0"/>
              </a:rPr>
              <a:t>   সন্ত্রাস ও জঙ্গিবাদের সংজ্ঞা  কি তা বলতে পারবে ।</a:t>
            </a:r>
          </a:p>
          <a:p>
            <a:pPr indent="-285750" marL="285750">
              <a:buFont typeface="Wingdings" panose="05000000000000000000" pitchFamily="2" charset="2"/>
              <a:buChar char="Ø"/>
            </a:pPr>
            <a:r>
              <a:rPr dirty="0" sz="2800" lang="bn-IN">
                <a:solidFill>
                  <a:srgbClr val="002060"/>
                </a:solidFill>
                <a:latin typeface="NikoshBAN" panose="02000000000000000000" pitchFamily="2" charset="0"/>
                <a:cs typeface="NikoshBAN" panose="02000000000000000000" pitchFamily="2" charset="0"/>
              </a:rPr>
              <a:t>   সন্ত্রাস ও জঙ্গিবাদের </a:t>
            </a:r>
            <a:r>
              <a:rPr dirty="0" sz="2800" lang="en-US" err="1">
                <a:solidFill>
                  <a:srgbClr val="002060"/>
                </a:solidFill>
                <a:latin typeface="NikoshBAN" panose="02000000000000000000" pitchFamily="2" charset="0"/>
                <a:cs typeface="NikoshBAN" panose="02000000000000000000" pitchFamily="2" charset="0"/>
              </a:rPr>
              <a:t>শাস্তি</a:t>
            </a:r>
            <a:r>
              <a:rPr dirty="0" sz="2800" lang="en-US">
                <a:solidFill>
                  <a:srgbClr val="002060"/>
                </a:solidFill>
                <a:latin typeface="NikoshBAN" panose="02000000000000000000" pitchFamily="2" charset="0"/>
                <a:cs typeface="NikoshBAN" panose="02000000000000000000" pitchFamily="2" charset="0"/>
              </a:rPr>
              <a:t> </a:t>
            </a:r>
            <a:r>
              <a:rPr dirty="0" sz="2800" lang="bn-IN">
                <a:solidFill>
                  <a:srgbClr val="002060"/>
                </a:solidFill>
                <a:latin typeface="NikoshBAN" panose="02000000000000000000" pitchFamily="2" charset="0"/>
                <a:cs typeface="NikoshBAN" panose="02000000000000000000" pitchFamily="2" charset="0"/>
              </a:rPr>
              <a:t> কি তা চিহ্নিত করতে পারবে ।</a:t>
            </a:r>
          </a:p>
          <a:p>
            <a:pPr indent="-285750" marL="285750">
              <a:buFont typeface="Wingdings" panose="05000000000000000000" pitchFamily="2" charset="2"/>
              <a:buChar char="Ø"/>
            </a:pPr>
            <a:r>
              <a:rPr dirty="0" sz="2800" lang="bn-IN">
                <a:solidFill>
                  <a:srgbClr val="002060"/>
                </a:solidFill>
                <a:latin typeface="NikoshBAN" panose="02000000000000000000" pitchFamily="2" charset="0"/>
                <a:cs typeface="NikoshBAN" panose="02000000000000000000" pitchFamily="2" charset="0"/>
              </a:rPr>
              <a:t>   </a:t>
            </a:r>
            <a:r>
              <a:rPr dirty="0" sz="2800" lang="en-US" err="1">
                <a:solidFill>
                  <a:srgbClr val="002060"/>
                </a:solidFill>
                <a:latin typeface="NikoshBAN" panose="02000000000000000000" pitchFamily="2" charset="0"/>
                <a:cs typeface="NikoshBAN" panose="02000000000000000000" pitchFamily="2" charset="0"/>
              </a:rPr>
              <a:t>সমাজ</a:t>
            </a:r>
            <a:r>
              <a:rPr dirty="0" sz="2800" lang="en-US">
                <a:solidFill>
                  <a:srgbClr val="002060"/>
                </a:solidFill>
                <a:latin typeface="NikoshBAN" panose="02000000000000000000" pitchFamily="2" charset="0"/>
                <a:cs typeface="NikoshBAN" panose="02000000000000000000" pitchFamily="2" charset="0"/>
              </a:rPr>
              <a:t> </a:t>
            </a:r>
            <a:r>
              <a:rPr dirty="0" sz="2800" lang="en-US" err="1">
                <a:solidFill>
                  <a:srgbClr val="002060"/>
                </a:solidFill>
                <a:latin typeface="NikoshBAN" panose="02000000000000000000" pitchFamily="2" charset="0"/>
                <a:cs typeface="NikoshBAN" panose="02000000000000000000" pitchFamily="2" charset="0"/>
              </a:rPr>
              <a:t>থেকে</a:t>
            </a:r>
            <a:r>
              <a:rPr dirty="0" sz="2800" lang="en-US">
                <a:solidFill>
                  <a:srgbClr val="002060"/>
                </a:solidFill>
                <a:latin typeface="NikoshBAN" panose="02000000000000000000" pitchFamily="2" charset="0"/>
                <a:cs typeface="NikoshBAN" panose="02000000000000000000" pitchFamily="2" charset="0"/>
              </a:rPr>
              <a:t> </a:t>
            </a:r>
            <a:r>
              <a:rPr dirty="0" sz="2800" lang="bn-IN">
                <a:solidFill>
                  <a:srgbClr val="002060"/>
                </a:solidFill>
                <a:latin typeface="NikoshBAN" panose="02000000000000000000" pitchFamily="2" charset="0"/>
                <a:cs typeface="NikoshBAN" panose="02000000000000000000" pitchFamily="2" charset="0"/>
              </a:rPr>
              <a:t>সন্ত্রাস ও জঙ্গিবাদ</a:t>
            </a:r>
            <a:r>
              <a:rPr dirty="0" sz="2800" lang="en-US">
                <a:solidFill>
                  <a:srgbClr val="002060"/>
                </a:solidFill>
                <a:latin typeface="NikoshBAN" panose="02000000000000000000" pitchFamily="2" charset="0"/>
                <a:cs typeface="NikoshBAN" panose="02000000000000000000" pitchFamily="2" charset="0"/>
              </a:rPr>
              <a:t> </a:t>
            </a:r>
            <a:r>
              <a:rPr dirty="0" sz="2800" lang="bn-IN">
                <a:solidFill>
                  <a:srgbClr val="002060"/>
                </a:solidFill>
                <a:latin typeface="NikoshBAN" panose="02000000000000000000" pitchFamily="2" charset="0"/>
                <a:cs typeface="NikoshBAN" panose="02000000000000000000" pitchFamily="2" charset="0"/>
              </a:rPr>
              <a:t>দূ</a:t>
            </a:r>
            <a:r>
              <a:rPr dirty="0" sz="2800" lang="en-US" err="1">
                <a:solidFill>
                  <a:srgbClr val="002060"/>
                </a:solidFill>
                <a:latin typeface="NikoshBAN" panose="02000000000000000000" pitchFamily="2" charset="0"/>
                <a:cs typeface="NikoshBAN" panose="02000000000000000000" pitchFamily="2" charset="0"/>
              </a:rPr>
              <a:t>রকর</a:t>
            </a:r>
            <a:r>
              <a:rPr dirty="0" sz="2800" lang="bn-IN">
                <a:solidFill>
                  <a:srgbClr val="002060"/>
                </a:solidFill>
                <a:latin typeface="NikoshBAN" panose="02000000000000000000" pitchFamily="2" charset="0"/>
                <a:cs typeface="NikoshBAN" panose="02000000000000000000" pitchFamily="2" charset="0"/>
              </a:rPr>
              <a:t>ণে</a:t>
            </a:r>
            <a:r>
              <a:rPr dirty="0" sz="2800" lang="en-US">
                <a:solidFill>
                  <a:srgbClr val="002060"/>
                </a:solidFill>
                <a:latin typeface="NikoshBAN" panose="02000000000000000000" pitchFamily="2" charset="0"/>
                <a:cs typeface="NikoshBAN" panose="02000000000000000000" pitchFamily="2" charset="0"/>
              </a:rPr>
              <a:t> </a:t>
            </a:r>
            <a:r>
              <a:rPr dirty="0" sz="2800" lang="en-US" err="1">
                <a:solidFill>
                  <a:srgbClr val="002060"/>
                </a:solidFill>
                <a:latin typeface="NikoshBAN" panose="02000000000000000000" pitchFamily="2" charset="0"/>
                <a:cs typeface="NikoshBAN" panose="02000000000000000000" pitchFamily="2" charset="0"/>
              </a:rPr>
              <a:t>ইসলামের</a:t>
            </a:r>
            <a:r>
              <a:rPr dirty="0" sz="2800" lang="en-US">
                <a:solidFill>
                  <a:srgbClr val="002060"/>
                </a:solidFill>
                <a:latin typeface="NikoshBAN" panose="02000000000000000000" pitchFamily="2" charset="0"/>
                <a:cs typeface="NikoshBAN" panose="02000000000000000000" pitchFamily="2" charset="0"/>
              </a:rPr>
              <a:t> </a:t>
            </a:r>
            <a:r>
              <a:rPr dirty="0" sz="2800" lang="en-US" err="1">
                <a:solidFill>
                  <a:srgbClr val="002060"/>
                </a:solidFill>
                <a:latin typeface="NikoshBAN" panose="02000000000000000000" pitchFamily="2" charset="0"/>
                <a:cs typeface="NikoshBAN" panose="02000000000000000000" pitchFamily="2" charset="0"/>
              </a:rPr>
              <a:t>মুলনীতি</a:t>
            </a:r>
            <a:r>
              <a:rPr dirty="0" sz="2800" lang="bn-IN">
                <a:solidFill>
                  <a:srgbClr val="002060"/>
                </a:solidFill>
                <a:latin typeface="NikoshBAN" panose="02000000000000000000" pitchFamily="2" charset="0"/>
                <a:cs typeface="NikoshBAN" panose="02000000000000000000" pitchFamily="2" charset="0"/>
              </a:rPr>
              <a:t> কি তা বিশ্লেষণ করতে পারবে । </a:t>
            </a:r>
            <a:endParaRPr dirty="0" sz="2800" lang="en-US">
              <a:solidFill>
                <a:srgbClr val="002060"/>
              </a:solidFill>
              <a:latin typeface="NikoshBAN" panose="02000000000000000000" pitchFamily="2" charset="0"/>
              <a:cs typeface="NikoshBAN"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5" name=""/>
        <p:cNvGrpSpPr/>
        <p:nvPr/>
      </p:nvGrpSpPr>
      <p:grpSpPr>
        <a:xfrm>
          <a:off x="0" y="0"/>
          <a:ext cx="0" cy="0"/>
          <a:chOff x="0" y="0"/>
          <a:chExt cx="0" cy="0"/>
        </a:xfrm>
      </p:grpSpPr>
      <p:sp>
        <p:nvSpPr>
          <p:cNvPr id="1048613" name="TextBox 2"/>
          <p:cNvSpPr txBox="1"/>
          <p:nvPr/>
        </p:nvSpPr>
        <p:spPr>
          <a:xfrm>
            <a:off x="1405244" y="2756259"/>
            <a:ext cx="7245186" cy="2225040"/>
          </a:xfrm>
          <a:prstGeom prst="rect"/>
          <a:solidFill>
            <a:srgbClr val="92D050"/>
          </a:solidFill>
          <a:ln w="57150">
            <a:solidFill>
              <a:srgbClr val="FF0000"/>
            </a:solidFill>
          </a:ln>
        </p:spPr>
        <p:txBody>
          <a:bodyPr rtlCol="0" wrap="square">
            <a:spAutoFit/>
          </a:bodyPr>
          <a:p>
            <a:pPr indent="-571500" marL="571500">
              <a:buFont typeface="Wingdings" panose="05000000000000000000" pitchFamily="2" charset="2"/>
              <a:buChar char="§"/>
            </a:pPr>
            <a:r>
              <a:rPr dirty="0" sz="3600" lang="bn-IN">
                <a:solidFill>
                  <a:srgbClr val="BF0000"/>
                </a:solidFill>
                <a:latin typeface="NikoshBAN" panose="02000000000000000000" pitchFamily="2" charset="0"/>
                <a:cs typeface="NikoshBAN" panose="02000000000000000000" pitchFamily="2" charset="0"/>
              </a:rPr>
              <a:t>ইসলাম  _		আত্ন সমর্পন</a:t>
            </a:r>
            <a:endParaRPr dirty="0" sz="3600" lang="bn-IN">
              <a:solidFill>
                <a:srgbClr val="BF0000"/>
              </a:solidFill>
              <a:latin typeface="NikoshBAN" panose="02000000000000000000" pitchFamily="2" charset="0"/>
              <a:cs typeface="NikoshBAN" panose="02000000000000000000" pitchFamily="2" charset="0"/>
            </a:endParaRPr>
          </a:p>
          <a:p>
            <a:pPr indent="-571500" marL="571500">
              <a:buFont typeface="Wingdings" panose="05000000000000000000" pitchFamily="2" charset="2"/>
              <a:buChar char="§"/>
            </a:pPr>
            <a:r>
              <a:rPr dirty="0" sz="3600" lang="bn-IN">
                <a:solidFill>
                  <a:srgbClr val="BF0000"/>
                </a:solidFill>
                <a:latin typeface="NikoshBAN" panose="02000000000000000000" pitchFamily="2" charset="0"/>
                <a:cs typeface="NikoshBAN" panose="02000000000000000000" pitchFamily="2" charset="0"/>
              </a:rPr>
              <a:t>জঙ্গিবাদ –		ভীতি সৃষ্টি করা । </a:t>
            </a:r>
            <a:endParaRPr dirty="0" sz="3600" lang="bn-IN">
              <a:solidFill>
                <a:srgbClr val="BF0000"/>
              </a:solidFill>
              <a:latin typeface="NikoshBAN" panose="02000000000000000000" pitchFamily="2" charset="0"/>
              <a:cs typeface="NikoshBAN" panose="02000000000000000000" pitchFamily="2" charset="0"/>
            </a:endParaRPr>
          </a:p>
          <a:p>
            <a:pPr indent="-571500" marL="571500">
              <a:buFont typeface="Wingdings" panose="05000000000000000000" pitchFamily="2" charset="2"/>
              <a:buChar char="§"/>
            </a:pPr>
            <a:r>
              <a:rPr dirty="0" sz="3600" lang="bn-IN">
                <a:solidFill>
                  <a:srgbClr val="BF0000"/>
                </a:solidFill>
                <a:latin typeface="NikoshBAN" panose="02000000000000000000" pitchFamily="2" charset="0"/>
                <a:cs typeface="NikoshBAN" panose="02000000000000000000" pitchFamily="2" charset="0"/>
              </a:rPr>
              <a:t>সন্ত্রাস –			অপরাদমূলক কাজ/ 					সীমালজ্ঞন করা। </a:t>
            </a:r>
            <a:endParaRPr dirty="0" sz="3600" lang="en-US">
              <a:solidFill>
                <a:srgbClr val="BF0000"/>
              </a:solidFill>
              <a:latin typeface="NikoshBAN" panose="02000000000000000000" pitchFamily="2" charset="0"/>
              <a:cs typeface="NikoshBAN" panose="02000000000000000000" pitchFamily="2" charset="0"/>
            </a:endParaRPr>
          </a:p>
        </p:txBody>
      </p:sp>
      <p:sp>
        <p:nvSpPr>
          <p:cNvPr id="1048614" name="Title 1"/>
          <p:cNvSpPr>
            <a:spLocks noGrp="1"/>
          </p:cNvSpPr>
          <p:nvPr>
            <p:ph type="ctrTitle"/>
          </p:nvPr>
        </p:nvSpPr>
        <p:spPr>
          <a:xfrm rot="21600000">
            <a:off x="2234370" y="922640"/>
            <a:ext cx="4622653" cy="616423"/>
          </a:xfrm>
          <a:prstGeom prst="rect"/>
          <a:solidFill>
            <a:srgbClr val="92D04F"/>
          </a:solidFill>
        </p:spPr>
        <p:txBody>
          <a:bodyPr anchor="ctr" anchorCtr="1" bIns="182880" lIns="274320" rIns="274320" rtlCol="0" tIns="182880" vert="horz">
            <a:noAutofit/>
          </a:bodyPr>
          <a:lstStyle>
            <a:lvl1pPr algn="ctr" defTabSz="914400" eaLnBrk="1" hangingPunct="1" latinLnBrk="0" rtl="0">
              <a:lnSpc>
                <a:spcPct val="90000"/>
              </a:lnSpc>
              <a:buNone/>
              <a:defRPr baseline="0" cap="all" sz="3800" kern="1200" spc="200">
                <a:solidFill>
                  <a:srgbClr val="262626"/>
                </a:solidFill>
                <a:latin typeface="+mj-lt"/>
                <a:ea typeface="+mj-ea"/>
                <a:cs typeface="+mj-cs"/>
              </a:defRPr>
            </a:lvl1pPr>
          </a:lstStyle>
          <a:p>
            <a:r>
              <a:rPr altLang="en-US" sz="4800" lang="en-BD">
                <a:solidFill>
                  <a:srgbClr val="002060"/>
                </a:solidFill>
              </a:rPr>
              <a:t>শ</a:t>
            </a:r>
            <a:r>
              <a:rPr altLang="en-US" sz="4800" lang="en-BD">
                <a:solidFill>
                  <a:srgbClr val="002060"/>
                </a:solidFill>
              </a:rPr>
              <a:t>া</a:t>
            </a:r>
            <a:r>
              <a:rPr altLang="en-US" sz="4800" lang="en-BD">
                <a:solidFill>
                  <a:srgbClr val="002060"/>
                </a:solidFill>
              </a:rPr>
              <a:t>ব</a:t>
            </a:r>
            <a:r>
              <a:rPr altLang="en-US" sz="4800" lang="en-BD">
                <a:solidFill>
                  <a:srgbClr val="002060"/>
                </a:solidFill>
              </a:rPr>
              <a:t>্দিক</a:t>
            </a:r>
            <a:r>
              <a:rPr altLang="en-US" sz="4800" lang="en-US">
                <a:solidFill>
                  <a:srgbClr val="002060"/>
                </a:solidFill>
              </a:rPr>
              <a:t> অর্থ</a:t>
            </a:r>
            <a:endParaRPr sz="4800" lang="">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5CD"/>
        </a:solidFill>
      </p:bgPr>
    </p:bg>
    <p:spTree>
      <p:nvGrpSpPr>
        <p:cNvPr id="47" name=""/>
        <p:cNvGrpSpPr/>
        <p:nvPr/>
      </p:nvGrpSpPr>
      <p:grpSpPr>
        <a:xfrm>
          <a:off x="0" y="0"/>
          <a:ext cx="0" cy="0"/>
          <a:chOff x="0" y="0"/>
          <a:chExt cx="0" cy="0"/>
        </a:xfrm>
      </p:grpSpPr>
      <p:sp>
        <p:nvSpPr>
          <p:cNvPr id="1048621" name="Title 1"/>
          <p:cNvSpPr>
            <a:spLocks noGrp="1"/>
          </p:cNvSpPr>
          <p:nvPr>
            <p:ph type="title"/>
          </p:nvPr>
        </p:nvSpPr>
        <p:spPr>
          <a:xfrm>
            <a:off x="802821" y="916667"/>
            <a:ext cx="7886700" cy="4627789"/>
          </a:xfrm>
          <a:solidFill>
            <a:srgbClr val="92D04F"/>
          </a:solidFill>
        </p:spPr>
        <p:txBody>
          <a:bodyPr>
            <a:normAutofit/>
          </a:bodyPr>
          <a:p>
            <a:r>
              <a:rPr dirty="0" sz="3600" lang="en-US" err="1">
                <a:solidFill>
                  <a:schemeClr val="accent3">
                    <a:lumMod val="75000"/>
                  </a:schemeClr>
                </a:solidFill>
                <a:latin typeface="NikoshBAN" panose="02000000000000000000" pitchFamily="2" charset="0"/>
                <a:cs typeface="NikoshBAN" panose="02000000000000000000" pitchFamily="2" charset="0"/>
              </a:rPr>
              <a:t>ইসলাম</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শান্তি</a:t>
            </a:r>
            <a:r>
              <a:rPr dirty="0" sz="3600" lang="en-US">
                <a:solidFill>
                  <a:schemeClr val="accent3">
                    <a:lumMod val="75000"/>
                  </a:schemeClr>
                </a:solidFill>
                <a:latin typeface="NikoshBAN" panose="02000000000000000000" pitchFamily="2" charset="0"/>
                <a:cs typeface="NikoshBAN" panose="02000000000000000000" pitchFamily="2" charset="0"/>
              </a:rPr>
              <a:t> ও </a:t>
            </a:r>
            <a:r>
              <a:rPr dirty="0" sz="3600" lang="en-US" err="1">
                <a:solidFill>
                  <a:schemeClr val="accent3">
                    <a:lumMod val="75000"/>
                  </a:schemeClr>
                </a:solidFill>
                <a:latin typeface="NikoshBAN" panose="02000000000000000000" pitchFamily="2" charset="0"/>
                <a:cs typeface="NikoshBAN" panose="02000000000000000000" pitchFamily="2" charset="0"/>
              </a:rPr>
              <a:t>নিরাপত্তা</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বিধানকারী</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জীবন</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ব্যবস্থা</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এখানে</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সন্ত্রাসের</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কোন</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স্থান</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নেই</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ইসলাম</a:t>
            </a:r>
            <a:r>
              <a:rPr dirty="0" sz="3600" lang="en-US">
                <a:solidFill>
                  <a:schemeClr val="accent3">
                    <a:lumMod val="75000"/>
                  </a:schemeClr>
                </a:solidFill>
                <a:latin typeface="NikoshBAN" panose="02000000000000000000" pitchFamily="2" charset="0"/>
                <a:cs typeface="NikoshBAN" panose="02000000000000000000" pitchFamily="2" charset="0"/>
              </a:rPr>
              <a:t> ও </a:t>
            </a:r>
            <a:r>
              <a:rPr dirty="0" sz="3600" lang="en-US" err="1">
                <a:solidFill>
                  <a:schemeClr val="accent3">
                    <a:lumMod val="75000"/>
                  </a:schemeClr>
                </a:solidFill>
                <a:latin typeface="NikoshBAN" panose="02000000000000000000" pitchFamily="2" charset="0"/>
                <a:cs typeface="NikoshBAN" panose="02000000000000000000" pitchFamily="2" charset="0"/>
              </a:rPr>
              <a:t>সন্ত্রাসের</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মধ্যে</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পার্থক্য</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এমন</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যেমন</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আসমান</a:t>
            </a:r>
            <a:r>
              <a:rPr dirty="0" sz="3600" lang="en-US">
                <a:solidFill>
                  <a:schemeClr val="accent3">
                    <a:lumMod val="75000"/>
                  </a:schemeClr>
                </a:solidFill>
                <a:latin typeface="NikoshBAN" panose="02000000000000000000" pitchFamily="2" charset="0"/>
                <a:cs typeface="NikoshBAN" panose="02000000000000000000" pitchFamily="2" charset="0"/>
              </a:rPr>
              <a:t> ও </a:t>
            </a:r>
            <a:r>
              <a:rPr dirty="0" sz="3600" lang="en-US" err="1">
                <a:solidFill>
                  <a:schemeClr val="accent3">
                    <a:lumMod val="75000"/>
                  </a:schemeClr>
                </a:solidFill>
                <a:latin typeface="NikoshBAN" panose="02000000000000000000" pitchFamily="2" charset="0"/>
                <a:cs typeface="NikoshBAN" panose="02000000000000000000" pitchFamily="2" charset="0"/>
              </a:rPr>
              <a:t>জমিনের</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দুরত্ব</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সন্ত্রাস</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কোনভাবেই</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দ্বীনের</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অংশ</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bn-IN">
                <a:solidFill>
                  <a:schemeClr val="accent3">
                    <a:lumMod val="75000"/>
                  </a:schemeClr>
                </a:solidFill>
                <a:latin typeface="NikoshBAN" panose="02000000000000000000" pitchFamily="2" charset="0"/>
                <a:cs typeface="NikoshBAN" panose="02000000000000000000" pitchFamily="2" charset="0"/>
              </a:rPr>
              <a:t>হ</a:t>
            </a:r>
            <a:r>
              <a:rPr dirty="0" sz="3600" lang="en-US" err="1">
                <a:solidFill>
                  <a:schemeClr val="accent3">
                    <a:lumMod val="75000"/>
                  </a:schemeClr>
                </a:solidFill>
                <a:latin typeface="NikoshBAN" panose="02000000000000000000" pitchFamily="2" charset="0"/>
                <a:cs typeface="NikoshBAN" panose="02000000000000000000" pitchFamily="2" charset="0"/>
              </a:rPr>
              <a:t>তে</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পারে</a:t>
            </a:r>
            <a:r>
              <a:rPr dirty="0" sz="3600" lang="en-US">
                <a:solidFill>
                  <a:schemeClr val="accent3">
                    <a:lumMod val="75000"/>
                  </a:schemeClr>
                </a:solidFill>
                <a:latin typeface="NikoshBAN" panose="02000000000000000000" pitchFamily="2" charset="0"/>
                <a:cs typeface="NikoshBAN" panose="02000000000000000000" pitchFamily="2" charset="0"/>
              </a:rPr>
              <a:t> </a:t>
            </a:r>
            <a:r>
              <a:rPr dirty="0" sz="3600" lang="en-US" err="1">
                <a:solidFill>
                  <a:schemeClr val="accent3">
                    <a:lumMod val="75000"/>
                  </a:schemeClr>
                </a:solidFill>
                <a:latin typeface="NikoshBAN" panose="02000000000000000000" pitchFamily="2" charset="0"/>
                <a:cs typeface="NikoshBAN" panose="02000000000000000000" pitchFamily="2" charset="0"/>
              </a:rPr>
              <a:t>না</a:t>
            </a:r>
            <a:r>
              <a:rPr dirty="0" sz="3600" lang="en-US">
                <a:solidFill>
                  <a:schemeClr val="accent3">
                    <a:lumMod val="75000"/>
                  </a:schemeClr>
                </a:solidFill>
                <a:latin typeface="NikoshBAN" panose="02000000000000000000" pitchFamily="2" charset="0"/>
                <a:cs typeface="NikoshBAN" panose="02000000000000000000" pitchFamily="2" charset="0"/>
              </a:rPr>
              <a:t>  । </a:t>
            </a:r>
            <a:r>
              <a:rPr dirty="0" sz="3600" lang="en-US" err="1">
                <a:solidFill>
                  <a:schemeClr val="accent3">
                    <a:lumMod val="75000"/>
                  </a:schemeClr>
                </a:solidFill>
                <a:latin typeface="NikoshBAN" panose="02000000000000000000" pitchFamily="2" charset="0"/>
                <a:cs typeface="NikoshBAN" panose="02000000000000000000" pitchFamily="2" charset="0"/>
              </a:rPr>
              <a:t>সীমাল</a:t>
            </a:r>
            <a:r>
              <a:rPr dirty="0" sz="3600" lang="bn-IN">
                <a:solidFill>
                  <a:schemeClr val="accent3">
                    <a:lumMod val="75000"/>
                  </a:schemeClr>
                </a:solidFill>
                <a:latin typeface="NikoshBAN" panose="02000000000000000000" pitchFamily="2" charset="0"/>
                <a:cs typeface="NikoshBAN" panose="02000000000000000000" pitchFamily="2" charset="0"/>
              </a:rPr>
              <a:t>ঙ্গনকারী নিজেরা পথভ্রষ্ট এবং অন্যকে পথভ্রষ্ট করেছে।  </a:t>
            </a:r>
            <a:r>
              <a:rPr dirty="0" sz="3600" lang="bn-IN">
                <a:solidFill>
                  <a:schemeClr val="accent3">
                    <a:lumMod val="75000"/>
                  </a:schemeClr>
                </a:solidFill>
                <a:latin typeface="NikoshBAN" panose="02000000000000000000" pitchFamily="2" charset="0"/>
                <a:cs typeface="NikoshBAN" panose="02000000000000000000" pitchFamily="2" charset="0"/>
              </a:rPr>
              <a:t> </a:t>
            </a:r>
            <a:endParaRPr dirty="0" sz="3600" lang="en-US">
              <a:solidFill>
                <a:schemeClr val="accent3">
                  <a:lumMod val="75000"/>
                </a:schemeClr>
              </a:solidFill>
              <a:latin typeface="NikoshBAN" panose="02000000000000000000" pitchFamily="2" charset="0"/>
              <a:cs typeface="NikoshBAN" panose="02000000000000000000" pitchFamily="2" charset="0"/>
            </a:endParaRPr>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algn="ctr" blurRad="55880" dir="5400000" dist="15240" rotWithShape="0">
              <a:srgbClr val="000000">
                <a:alpha val="45000"/>
              </a:srgbClr>
            </a:outerShdw>
          </a:effectLst>
          <a:scene3d>
            <a:camera prst="orthographicFront">
              <a:rot lat="0" lon="0" rev="0"/>
            </a:camera>
            <a:lightRig dir="tl" rig="brightRoom"/>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algn="ctr" blurRad="55880" dir="5400000" dist="15240" rotWithShape="0">
            <a:srgbClr val="000000">
              <a:alpha val="45000"/>
            </a:srgbClr>
          </a:outerShdw>
        </a:effectLst>
        <a:scene3d>
          <a:camera prst="orthographicFront">
            <a:rot lat="0" lon="0" rev="0"/>
          </a:camera>
          <a:lightRig dir="tl" rig="brightRoom"/>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Overrid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JKM-LX1</dc:creator>
  <cp:lastModifiedBy>8801720472221</cp:lastModifiedBy>
  <dcterms:created xsi:type="dcterms:W3CDTF">2021-09-07T18:17:10Z</dcterms:created>
  <dcterms:modified xsi:type="dcterms:W3CDTF">2021-09-12T15:50:05Z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3b3881fec2b84ed6b4ce60900680ec96</vt:lpwstr>
  </property>
</Properties>
</file>