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3C3D0-BA37-4BC1-B03E-2C3AD861BB7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7A5C-C4BE-49E9-B414-DFF661F7E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8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5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3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A612-D3E5-4F86-89AD-41F31091159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A227-0F5A-4441-B91F-97BA0BF1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7446" y="475412"/>
            <a:ext cx="9553593" cy="4651232"/>
            <a:chOff x="-403364" y="-2537241"/>
            <a:chExt cx="11941991" cy="82978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689" y="2428676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2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3" y="328009"/>
            <a:ext cx="8888392" cy="1325563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মিলিয়ে নেই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2245006" y="2199189"/>
            <a:ext cx="7870785" cy="2013996"/>
          </a:xfrm>
          <a:prstGeom prst="snip1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প্রযুক্তির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আদান প্রদান ও প্রক্রিয়া করণ করা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তথ্য ও যোগাযোগ প্রযুক্তি কি?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53" y="68931"/>
            <a:ext cx="8056051" cy="78076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ভাল করে লক্ষ্য কর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61" y="4048041"/>
            <a:ext cx="3086143" cy="232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60" y="1137898"/>
            <a:ext cx="3086143" cy="214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38" y="1135432"/>
            <a:ext cx="3276893" cy="215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53" y="4048041"/>
            <a:ext cx="3276893" cy="220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27417" y="3436957"/>
            <a:ext cx="3276893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ক্ষেত্রে তথ্য প্রযুক্তি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24360" y="3436957"/>
            <a:ext cx="3160294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গবেষনার ক্ষেত্রে তথ্য প্রযুক্তি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87284" y="6485879"/>
            <a:ext cx="3160294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 ক্ষেত্রে তথ্য প্রযুক্তি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1052" y="6430165"/>
            <a:ext cx="3160294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যোগাযোগের ক্ষেত্রে তথ্য প্রযুক্তি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00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জোড়ায়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31625" y="2546431"/>
            <a:ext cx="5775767" cy="1932972"/>
          </a:xfrm>
          <a:prstGeom prst="roundRect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 কোন ক্ষেত্রে তথ্য প্রযুক্তির ব্যবহার হয় তার একটি তালিকা তৈরি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05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4010"/>
            <a:ext cx="10515600" cy="1041722"/>
          </a:xfrm>
          <a:solidFill>
            <a:srgbClr val="92D050"/>
          </a:solidFill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2565721" y="2338086"/>
            <a:ext cx="7060557" cy="2060293"/>
          </a:xfrm>
          <a:prstGeom prst="round2Same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তোমার মতে কোন কোন ক্ষেত্রে তথ্য প্রযুক্তির ব্যবহার প্রয়োজন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বলে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 তার একটি তালিকা তৈরি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09" y="344530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791" y="1323975"/>
            <a:ext cx="6431934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15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6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2246973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33951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2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176493"/>
            <a:ext cx="10266781" cy="140053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কম্পিউটার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</a:rPr>
              <a:t> ও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তথ্য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প্রযুক্তি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16" y="1269242"/>
            <a:ext cx="6189986" cy="5012188"/>
          </a:xfrm>
        </p:spPr>
      </p:pic>
    </p:spTree>
    <p:extLst>
      <p:ext uri="{BB962C8B-B14F-4D97-AF65-F5344CB8AC3E}">
        <p14:creationId xmlns:p14="http://schemas.microsoft.com/office/powerpoint/2010/main" val="115292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56099" y="1357537"/>
            <a:ext cx="9171296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শ্রেণিঃ</a:t>
            </a:r>
            <a:r>
              <a:rPr lang="en-SG" sz="28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SG" sz="3600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সপ্তম</a:t>
            </a:r>
            <a:r>
              <a:rPr lang="en-SG" sz="3600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SG" sz="2800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SG" sz="2800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অধ্যায়ঃ</a:t>
            </a:r>
            <a:r>
              <a:rPr lang="en-SG" sz="2800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প্রথম</a:t>
            </a:r>
            <a:endParaRPr lang="en-SG" sz="2800" dirty="0" smtClean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সময়ঃ </a:t>
            </a:r>
            <a:r>
              <a:rPr lang="bn-IN" sz="28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8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800" dirty="0" smtClean="0">
                <a:solidFill>
                  <a:srgbClr val="FF0000"/>
                </a:solidFill>
                <a:latin typeface="MuhuriMJ" pitchFamily="2" charset="0"/>
                <a:cs typeface="NikoshBAN" pitchFamily="2" charset="0"/>
              </a:rPr>
              <a:t>১২</a:t>
            </a:r>
            <a:r>
              <a:rPr lang="en-US" sz="2800" dirty="0" smtClean="0">
                <a:solidFill>
                  <a:srgbClr val="FF0000"/>
                </a:solidFill>
                <a:latin typeface="MuhuriMJ" pitchFamily="2" charset="0"/>
                <a:cs typeface="NikoshBAN" pitchFamily="2" charset="0"/>
              </a:rPr>
              <a:t>/০৯/২০২১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3864287"/>
            <a:ext cx="97581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6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343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দেখি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94" y="1384351"/>
            <a:ext cx="3425206" cy="2403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78" y="1384350"/>
            <a:ext cx="3145001" cy="235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5" y="1332589"/>
            <a:ext cx="3393932" cy="225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4215" y="4238278"/>
            <a:ext cx="321948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  কাজ করছে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4270" y="4236777"/>
            <a:ext cx="341504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শিক্ষরা কম্পিউটারে কাজ করছে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8595" y="4225728"/>
            <a:ext cx="371390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কোম্পানিতে শ্রমিকরা কাজ করছে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70" y="365125"/>
            <a:ext cx="8021257" cy="1325563"/>
          </a:xfrm>
          <a:solidFill>
            <a:srgbClr val="00B0F0"/>
          </a:solidFill>
          <a:ln w="28575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আলোচ্য বিষয়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83" y="1860353"/>
            <a:ext cx="5501158" cy="3660771"/>
          </a:xfrm>
        </p:spPr>
      </p:pic>
      <p:sp>
        <p:nvSpPr>
          <p:cNvPr id="5" name="TextBox 4"/>
          <p:cNvSpPr txBox="1"/>
          <p:nvPr/>
        </p:nvSpPr>
        <p:spPr>
          <a:xfrm>
            <a:off x="927279" y="5690789"/>
            <a:ext cx="8332468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তথ্য ও যোগাযোগ প্রযুক্তি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কি তা বলতে পারবে। </a:t>
            </a:r>
          </a:p>
          <a:p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প্রযুক্তির ক্ষেত্রসমুহ জানতে পারবে। </a:t>
            </a:r>
            <a:endParaRPr lang="en-US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গুরুত্ত্ব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endParaRPr lang="en-US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ভাল করে লক্ষ্য কর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59" y="2140870"/>
            <a:ext cx="3140619" cy="2159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35" y="2140870"/>
            <a:ext cx="3129265" cy="2159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987" y="4525701"/>
            <a:ext cx="3601120" cy="40011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 ফোনে কথা বলছেন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210" y="4541090"/>
            <a:ext cx="2932868" cy="40011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ফোনে কথা বলছেন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4535" y="4479535"/>
            <a:ext cx="3520997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চালাচ্ছেন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1" y="2140870"/>
            <a:ext cx="3369626" cy="2242333"/>
          </a:xfrm>
        </p:spPr>
      </p:pic>
    </p:spTree>
    <p:extLst>
      <p:ext uri="{BB962C8B-B14F-4D97-AF65-F5344CB8AC3E}">
        <p14:creationId xmlns:p14="http://schemas.microsoft.com/office/powerpoint/2010/main" val="20377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1736203" y="2731625"/>
            <a:ext cx="9713115" cy="2108833"/>
          </a:xfrm>
          <a:prstGeom prst="horizontalScroll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যোগাযোগ প্রযুক্তি কি?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01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201</Words>
  <Application>Microsoft Office PowerPoint</Application>
  <PresentationFormat>Widescreen</PresentationFormat>
  <Paragraphs>54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MuhuriMJ</vt:lpstr>
      <vt:lpstr>NikoshBAN</vt:lpstr>
      <vt:lpstr>SutonnyMJ</vt:lpstr>
      <vt:lpstr>Vrinda</vt:lpstr>
      <vt:lpstr>Webdings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ছবিগুলো দেখি</vt:lpstr>
      <vt:lpstr>আজকের আলোচ্য বিষয়</vt:lpstr>
      <vt:lpstr>শিখন ফল</vt:lpstr>
      <vt:lpstr>ছবিগুলো ভাল করে লক্ষ্য কর</vt:lpstr>
      <vt:lpstr>একক কাজ</vt:lpstr>
      <vt:lpstr>উত্তরটি মিলিয়ে নেই</vt:lpstr>
      <vt:lpstr>ছবিগুলো ভাল করে লক্ষ্য কর</vt:lpstr>
      <vt:lpstr>জোড়ায় কাজ</vt:lpstr>
      <vt:lpstr> 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</dc:creator>
  <cp:lastModifiedBy>Dell</cp:lastModifiedBy>
  <cp:revision>31</cp:revision>
  <dcterms:created xsi:type="dcterms:W3CDTF">2021-09-11T07:40:24Z</dcterms:created>
  <dcterms:modified xsi:type="dcterms:W3CDTF">2021-09-12T15:17:20Z</dcterms:modified>
</cp:coreProperties>
</file>