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8937-9D91-4E6E-8C76-775D86BD418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F2DA-E3FB-44CF-A202-A5E2C95F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3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8937-9D91-4E6E-8C76-775D86BD418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F2DA-E3FB-44CF-A202-A5E2C95F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4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8937-9D91-4E6E-8C76-775D86BD418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F2DA-E3FB-44CF-A202-A5E2C95F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3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8937-9D91-4E6E-8C76-775D86BD418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F2DA-E3FB-44CF-A202-A5E2C95F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8937-9D91-4E6E-8C76-775D86BD418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F2DA-E3FB-44CF-A202-A5E2C95F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1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8937-9D91-4E6E-8C76-775D86BD418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F2DA-E3FB-44CF-A202-A5E2C95F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4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8937-9D91-4E6E-8C76-775D86BD418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F2DA-E3FB-44CF-A202-A5E2C95F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9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8937-9D91-4E6E-8C76-775D86BD418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F2DA-E3FB-44CF-A202-A5E2C95F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8937-9D91-4E6E-8C76-775D86BD418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F2DA-E3FB-44CF-A202-A5E2C95F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3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8937-9D91-4E6E-8C76-775D86BD418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F2DA-E3FB-44CF-A202-A5E2C95F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6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8937-9D91-4E6E-8C76-775D86BD418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F2DA-E3FB-44CF-A202-A5E2C95F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5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58937-9D91-4E6E-8C76-775D86BD418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2F2DA-E3FB-44CF-A202-A5E2C95F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" y="0"/>
            <a:ext cx="11931239" cy="6842078"/>
          </a:xfrm>
          <a:prstGeom prst="rect">
            <a:avLst/>
          </a:prstGeom>
          <a:solidFill>
            <a:srgbClr val="CAA8F0"/>
          </a:solidFill>
        </p:spPr>
      </p:pic>
      <p:sp>
        <p:nvSpPr>
          <p:cNvPr id="3" name="TextBox 2"/>
          <p:cNvSpPr txBox="1"/>
          <p:nvPr/>
        </p:nvSpPr>
        <p:spPr>
          <a:xfrm>
            <a:off x="2362199" y="2438400"/>
            <a:ext cx="687242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GB" sz="9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GB" sz="9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69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ango_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13" y="1329752"/>
            <a:ext cx="44764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55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stockphoto_7309638-piece-of-pumpk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554" y="1319759"/>
            <a:ext cx="7983512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385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3751" y="2041534"/>
            <a:ext cx="83495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একক কাজঃ</a:t>
            </a:r>
            <a:br>
              <a:rPr lang="bn-BD" sz="6000" dirty="0">
                <a:latin typeface="NikoshBAN" pitchFamily="2" charset="0"/>
                <a:cs typeface="NikoshBAN" pitchFamily="2" charset="0"/>
              </a:rPr>
            </a:br>
            <a:r>
              <a:rPr lang="bn-BD" sz="6000" dirty="0">
                <a:latin typeface="NikoshBAN" pitchFamily="2" charset="0"/>
                <a:cs typeface="NikoshBAN" pitchFamily="2" charset="0"/>
              </a:rPr>
              <a:t>উদ্যান ফসল কতপ্রকার ও কি কি?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530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_wsb_487x327_mango+to+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30" y="2158584"/>
            <a:ext cx="8305800" cy="457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23082" y="449705"/>
            <a:ext cx="71053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altLang="en-US" sz="3200" dirty="0"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উদ্যান ফসলের  অর্থনৈতিক গুরুত্ব </a:t>
            </a:r>
            <a:r>
              <a:rPr lang="bn-BD" altLang="en-US" sz="3200" dirty="0" smtClean="0"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আলোচনা</a:t>
            </a:r>
            <a:r>
              <a:rPr lang="en-US" altLang="en-US" sz="3200" dirty="0" smtClean="0"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করি</a:t>
            </a:r>
            <a:r>
              <a:rPr lang="bn-BD" altLang="en-US" sz="3200" dirty="0" smtClean="0"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endParaRPr lang="en-US" altLang="en-US" sz="3200" dirty="0">
              <a:latin typeface="NikoshBAN" panose="02000000000000000000" pitchFamily="2" charset="0"/>
              <a:ea typeface="Arial Unicode MS" panose="020B0604020202020204" pitchFamily="34" charset="-128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5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onion_farm_culti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600"/>
            <a:ext cx="11102715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847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 smtClean="0">
                <a:ea typeface="Mangal" pitchFamily="2"/>
                <a:cs typeface="Mangal" pitchFamily="2"/>
              </a:rPr>
              <a:t/>
            </a:r>
            <a:br>
              <a:rPr lang="en-US" sz="4000" dirty="0" smtClean="0">
                <a:ea typeface="Mangal" pitchFamily="2"/>
                <a:cs typeface="Mangal" pitchFamily="2"/>
              </a:rPr>
            </a:br>
            <a:r>
              <a:rPr lang="bn-BD" sz="5400" u="sng" dirty="0" smtClean="0">
                <a:cs typeface="NikoshBAN" pitchFamily="2" charset="0"/>
              </a:rPr>
              <a:t>উদ্যান ফসলের অর্থনৈতিক গুরুত্ব ঃ</a:t>
            </a:r>
            <a:endParaRPr lang="en-US" sz="5400" u="sng" dirty="0">
              <a:cs typeface="NikoshBAN" pitchFamily="2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066800" y="2667000"/>
            <a:ext cx="7620000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n-BD" altLang="en-US" sz="2800" dirty="0">
                <a:ea typeface="Arial Unicode MS" panose="020B0604020202020204" pitchFamily="34" charset="-128"/>
              </a:rPr>
              <a:t>ক)  পারিবারিক চাহিদা পূরণ</a:t>
            </a:r>
          </a:p>
          <a:p>
            <a:pPr eaLnBrk="1" hangingPunct="1">
              <a:spcBef>
                <a:spcPct val="50000"/>
              </a:spcBef>
            </a:pPr>
            <a:r>
              <a:rPr lang="bn-BD" altLang="en-US" sz="2800" dirty="0">
                <a:ea typeface="Arial Unicode MS" panose="020B0604020202020204" pitchFamily="34" charset="-128"/>
              </a:rPr>
              <a:t>খ ) ব্যবসা</a:t>
            </a:r>
          </a:p>
          <a:p>
            <a:pPr eaLnBrk="1" hangingPunct="1">
              <a:spcBef>
                <a:spcPct val="50000"/>
              </a:spcBef>
            </a:pPr>
            <a:r>
              <a:rPr lang="bn-BD" altLang="en-US" sz="2800" dirty="0">
                <a:ea typeface="Arial Unicode MS" panose="020B0604020202020204" pitchFamily="34" charset="-128"/>
              </a:rPr>
              <a:t>গ )  কাঠের চাহিদা পূরণ</a:t>
            </a:r>
          </a:p>
          <a:p>
            <a:pPr eaLnBrk="1" hangingPunct="1">
              <a:spcBef>
                <a:spcPct val="50000"/>
              </a:spcBef>
            </a:pPr>
            <a:r>
              <a:rPr lang="bn-BD" altLang="en-US" sz="2800" dirty="0">
                <a:ea typeface="Arial Unicode MS" panose="020B0604020202020204" pitchFamily="34" charset="-128"/>
              </a:rPr>
              <a:t>ঘ ) জ্বালানীর  চাহিদা পূরণ</a:t>
            </a:r>
          </a:p>
          <a:p>
            <a:pPr eaLnBrk="1" hangingPunct="1">
              <a:spcBef>
                <a:spcPct val="50000"/>
              </a:spcBef>
            </a:pPr>
            <a:r>
              <a:rPr lang="bn-BD" altLang="en-US" sz="2800" dirty="0">
                <a:ea typeface="Arial Unicode MS" panose="020B0604020202020204" pitchFamily="34" charset="-128"/>
              </a:rPr>
              <a:t>ঙ )  আত্নকর্মসংসথান</a:t>
            </a:r>
          </a:p>
          <a:p>
            <a:pPr eaLnBrk="1" hangingPunct="1">
              <a:spcBef>
                <a:spcPct val="50000"/>
              </a:spcBef>
            </a:pPr>
            <a:r>
              <a:rPr lang="bn-BD" altLang="en-US" sz="2800" dirty="0">
                <a:ea typeface="Arial Unicode MS" panose="020B0604020202020204" pitchFamily="34" charset="-128"/>
              </a:rPr>
              <a:t>চ )  ফল  ও শাক সবজী প্রক্রিয়াজাত করা।</a:t>
            </a:r>
            <a:endParaRPr lang="en-US" altLang="en-US" sz="280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139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440878" y="978108"/>
            <a:ext cx="8510588" cy="10005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bn-BD" sz="5400" dirty="0" smtClean="0">
                <a:latin typeface="NikoshBAN" panose="02000000000000000000" pitchFamily="2" charset="0"/>
                <a:ea typeface="Mangal" pitchFamily="2"/>
                <a:cs typeface="NikoshBAN" panose="02000000000000000000" pitchFamily="2" charset="0"/>
              </a:rPr>
              <a:t>বাড়ীরকাজঃ</a:t>
            </a:r>
            <a:endParaRPr lang="en-US" sz="5400" dirty="0">
              <a:latin typeface="NikoshBAN" panose="02000000000000000000" pitchFamily="2" charset="0"/>
              <a:ea typeface="Mangal" pitchFamily="2"/>
              <a:cs typeface="NikoshBAN" panose="02000000000000000000" pitchFamily="2" charset="0"/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691369" y="2635770"/>
            <a:ext cx="11090900" cy="4422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bn-BD" dirty="0" smtClean="0">
                <a:latin typeface="NikoshBAN"/>
                <a:cs typeface="NikoshBAN" pitchFamily="2" charset="0"/>
              </a:rPr>
              <a:t>“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আশেপাশের উচুঁ জমিতে উদ্যান</a:t>
            </a:r>
            <a:r>
              <a:rPr lang="bn-BD" sz="4800" dirty="0" smtClean="0">
                <a:latin typeface="NikoshBAN" panose="02000000000000000000" pitchFamily="2" charset="0"/>
                <a:ea typeface="Mangal" pitchFamily="2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ফসল আবাদ করে একজন মহিলা  সহজেই আত্ননির্ভর হতে পারে”-ব্যাখ্যা করো।</a:t>
            </a:r>
            <a:endParaRPr lang="en-US" sz="4800" dirty="0">
              <a:latin typeface="NikoshBAN" panose="02000000000000000000" pitchFamily="2" charset="0"/>
              <a:ea typeface="Mangal" pitchFamily="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6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89" y="807387"/>
            <a:ext cx="9994692" cy="5675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5488" y="2382187"/>
            <a:ext cx="546006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44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6550"/>
            <a:ext cx="11360046" cy="6741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419761"/>
            <a:ext cx="5293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199" y="3113544"/>
            <a:ext cx="71216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ধীমান কান্তি পাল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সহ:শিক্ষক (কম্পিউটার)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কাড়াপাড়া মাধ্যমিক বালিকা বিদ্যালয়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/>
          </a:p>
        </p:txBody>
      </p:sp>
      <p:pic>
        <p:nvPicPr>
          <p:cNvPr id="5" name="Picture 8" descr="E:\TEACHER PIC\dhiman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508" y="1419761"/>
            <a:ext cx="2375567" cy="228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651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8216" y="1434751"/>
            <a:ext cx="71902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u="sng" dirty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পাঠপরিচিতিঃ</a:t>
            </a:r>
            <a:r>
              <a:rPr lang="bn-BD" sz="5400" b="1" dirty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/>
            </a:r>
            <a:br>
              <a:rPr lang="bn-BD" sz="5400" b="1" dirty="0">
                <a:latin typeface="NikoshBAN" pitchFamily="2" charset="0"/>
                <a:ea typeface="Arial Unicode MS" pitchFamily="34" charset="-128"/>
                <a:cs typeface="NikoshBAN" pitchFamily="2" charset="0"/>
              </a:rPr>
            </a:br>
            <a:r>
              <a:rPr lang="bn-BD" sz="5400" b="1" dirty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বিষয়ঃ</a:t>
            </a:r>
            <a:r>
              <a:rPr lang="en-US" sz="5400" b="1" dirty="0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  </a:t>
            </a:r>
            <a:r>
              <a:rPr lang="bn-BD" sz="5400" b="1" dirty="0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কৃষিশিক্ষা</a:t>
            </a:r>
            <a:r>
              <a:rPr lang="bn-BD" sz="5400" b="1" dirty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/>
            </a:r>
            <a:br>
              <a:rPr lang="bn-BD" sz="5400" b="1" dirty="0">
                <a:latin typeface="NikoshBAN" pitchFamily="2" charset="0"/>
                <a:ea typeface="Arial Unicode MS" pitchFamily="34" charset="-128"/>
                <a:cs typeface="NikoshBAN" pitchFamily="2" charset="0"/>
              </a:rPr>
            </a:br>
            <a:r>
              <a:rPr lang="bn-BD" sz="5400" b="1" dirty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শ্রেণীঃ</a:t>
            </a:r>
            <a:r>
              <a:rPr lang="en-US" sz="5400" b="1" dirty="0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  </a:t>
            </a:r>
            <a:r>
              <a:rPr lang="bn-BD" sz="5400" b="1" dirty="0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অষ্টম</a:t>
            </a:r>
            <a:r>
              <a:rPr lang="bn-BD" sz="5400" b="1" dirty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/>
            </a:r>
            <a:br>
              <a:rPr lang="bn-BD" sz="5400" b="1" dirty="0">
                <a:latin typeface="NikoshBAN" pitchFamily="2" charset="0"/>
                <a:ea typeface="Arial Unicode MS" pitchFamily="34" charset="-128"/>
                <a:cs typeface="NikoshBAN" pitchFamily="2" charset="0"/>
              </a:rPr>
            </a:br>
            <a:r>
              <a:rPr lang="bn-BD" sz="5400" b="1" dirty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পাঠঃ</a:t>
            </a:r>
            <a:r>
              <a:rPr lang="en-US" sz="5400" b="1" dirty="0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   </a:t>
            </a:r>
            <a:r>
              <a:rPr lang="bn-BD" sz="4800" b="1" u="sng" dirty="0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উদ্যান ফসল</a:t>
            </a:r>
            <a:r>
              <a:rPr lang="bn-BD" sz="3200" dirty="0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087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lickr-948268161-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35" y="333531"/>
            <a:ext cx="10772931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377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arigold_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25" y="592111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6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Vege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13" y="860685"/>
            <a:ext cx="8305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684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4102" y="1655376"/>
            <a:ext cx="39661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u="sng" dirty="0">
                <a:latin typeface="NikoshBAN" pitchFamily="2" charset="0"/>
                <a:cs typeface="NikoshBAN" pitchFamily="2" charset="0"/>
              </a:rPr>
              <a:t>উদ্যান ফসল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416787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r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03" y="1229193"/>
            <a:ext cx="62706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101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on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94" y="248586"/>
            <a:ext cx="5201586" cy="62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865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75</Words>
  <Application>Microsoft Office PowerPoint</Application>
  <PresentationFormat>Widescreen</PresentationFormat>
  <Paragraphs>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 Unicode MS</vt:lpstr>
      <vt:lpstr>Arial</vt:lpstr>
      <vt:lpstr>Calibri</vt:lpstr>
      <vt:lpstr>Calibri Light</vt:lpstr>
      <vt:lpstr>Mangal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2021-09-13T08:12:33Z</dcterms:created>
  <dcterms:modified xsi:type="dcterms:W3CDTF">2021-09-13T08:26:24Z</dcterms:modified>
</cp:coreProperties>
</file>