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9" r:id="rId2"/>
    <p:sldId id="257" r:id="rId3"/>
    <p:sldId id="267" r:id="rId4"/>
    <p:sldId id="259" r:id="rId5"/>
    <p:sldId id="258" r:id="rId6"/>
    <p:sldId id="268" r:id="rId7"/>
    <p:sldId id="262" r:id="rId8"/>
    <p:sldId id="282" r:id="rId9"/>
    <p:sldId id="277" r:id="rId10"/>
    <p:sldId id="264" r:id="rId11"/>
    <p:sldId id="261" r:id="rId12"/>
    <p:sldId id="285" r:id="rId13"/>
    <p:sldId id="284" r:id="rId14"/>
    <p:sldId id="272" r:id="rId15"/>
    <p:sldId id="271" r:id="rId16"/>
    <p:sldId id="273" r:id="rId17"/>
    <p:sldId id="265" r:id="rId18"/>
    <p:sldId id="260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99335-BD00-42DB-B1DD-88D86718985B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35B48-0DC7-41E5-A74B-D87142618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5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বিভিন্ন প্রশ্ন</a:t>
            </a:r>
            <a:r>
              <a:rPr lang="bn-BD" baseline="0" dirty="0" smtClean="0"/>
              <a:t> উত্তরের মাধ্যমে সঠিক নামটি বের করে আনতে সহায়তা করবো। এবং সব শেষে ছাত্রছীদের মাধ্যমে পাঠ ঘোষণা করবো।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03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18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জান্নাতুশ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শিরিন</a:t>
            </a:r>
            <a:r>
              <a:rPr lang="en-US" sz="28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bn-BD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1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কৈয়ারবিল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চকরিয়া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11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70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7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জান্নাতুশ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শিরিন</a:t>
            </a:r>
            <a:r>
              <a:rPr lang="en-US" sz="40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bn-BD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কৈয়ারবিল </a:t>
            </a:r>
            <a:r>
              <a:rPr lang="en-US" sz="1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চকরিয়া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4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জান্নাতুশ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শিরিন</a:t>
            </a:r>
            <a:r>
              <a:rPr lang="en-US" sz="28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bn-BD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1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কৈয়ারবিল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চকরিয়া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3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4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জান্নাতুশ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শিরিন</a:t>
            </a:r>
            <a:r>
              <a:rPr lang="en-US" sz="28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bn-BD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1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কৈয়ারবিল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চকরিয়া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6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জান্নাতুশ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শিরিন</a:t>
            </a:r>
            <a:r>
              <a:rPr lang="en-US" sz="28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bn-BD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1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কৈয়ারবিল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চকরিয়া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00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জান্নাতুশ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শিরিন</a:t>
            </a:r>
            <a:r>
              <a:rPr lang="en-US" sz="28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bn-BD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1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কৈয়ারবিল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চকরিয়া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6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74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CAD-FEF5-4BCB-8959-03BA9F3AA611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E0BA-27F6-48E3-A6C0-A03E755AA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CAD-FEF5-4BCB-8959-03BA9F3AA611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E0BA-27F6-48E3-A6C0-A03E755AA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CAD-FEF5-4BCB-8959-03BA9F3AA611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E0BA-27F6-48E3-A6C0-A03E755AA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8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CAD-FEF5-4BCB-8959-03BA9F3AA611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E0BA-27F6-48E3-A6C0-A03E755AA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8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CAD-FEF5-4BCB-8959-03BA9F3AA611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E0BA-27F6-48E3-A6C0-A03E755AA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9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CAD-FEF5-4BCB-8959-03BA9F3AA611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E0BA-27F6-48E3-A6C0-A03E755AA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CAD-FEF5-4BCB-8959-03BA9F3AA611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E0BA-27F6-48E3-A6C0-A03E755AA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3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CAD-FEF5-4BCB-8959-03BA9F3AA611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E0BA-27F6-48E3-A6C0-A03E755AA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7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CAD-FEF5-4BCB-8959-03BA9F3AA611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E0BA-27F6-48E3-A6C0-A03E755AAD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07123"/>
            <a:ext cx="1050876" cy="1050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93124" y="5807122"/>
            <a:ext cx="1050875" cy="1050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" y="1"/>
            <a:ext cx="1050877" cy="1050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3121" y="0"/>
            <a:ext cx="1050878" cy="1050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10288"/>
          <a:stretch/>
        </p:blipFill>
        <p:spPr>
          <a:xfrm>
            <a:off x="-13647" y="2927445"/>
            <a:ext cx="571560" cy="539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 userDrawn="1"/>
        </p:nvCxnSpPr>
        <p:spPr>
          <a:xfrm>
            <a:off x="177421" y="1692322"/>
            <a:ext cx="13647" cy="29615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 userDrawn="1"/>
        </p:nvCxnSpPr>
        <p:spPr>
          <a:xfrm>
            <a:off x="261581" y="1844722"/>
            <a:ext cx="13647" cy="29615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 userDrawn="1"/>
        </p:nvCxnSpPr>
        <p:spPr>
          <a:xfrm>
            <a:off x="345741" y="1997122"/>
            <a:ext cx="13647" cy="29615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07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CAD-FEF5-4BCB-8959-03BA9F3AA611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E0BA-27F6-48E3-A6C0-A03E755AA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4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CAD-FEF5-4BCB-8959-03BA9F3AA611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E0BA-27F6-48E3-A6C0-A03E755AA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02CAD-FEF5-4BCB-8959-03BA9F3AA611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AE0BA-27F6-48E3-A6C0-A03E755AA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9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86" y="696036"/>
            <a:ext cx="7054375" cy="39680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37982" y="5256532"/>
            <a:ext cx="5663821" cy="13080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36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2561" y="1078174"/>
            <a:ext cx="2094930" cy="5970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3168" y="1115705"/>
            <a:ext cx="4608584" cy="598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 মহাদেশের একটি দেশ।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2561" y="2509958"/>
            <a:ext cx="2094930" cy="5970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93168" y="2547489"/>
            <a:ext cx="4608584" cy="598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 তাড়াতাড়ি করে।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2561" y="4116266"/>
            <a:ext cx="2094930" cy="5970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93166" y="4116266"/>
            <a:ext cx="4608584" cy="598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পড়া।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2560" y="5308980"/>
            <a:ext cx="2094930" cy="5970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সমতল ভূমি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93166" y="5459338"/>
            <a:ext cx="4608584" cy="598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জমি উঁচুনিচু নয়, পাহাড়ি নয়।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57" y="763045"/>
            <a:ext cx="1768348" cy="1327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73" y="3695746"/>
            <a:ext cx="1765751" cy="1322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99" y="2279470"/>
            <a:ext cx="1702097" cy="1261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ectangle 26"/>
          <p:cNvSpPr/>
          <p:nvPr/>
        </p:nvSpPr>
        <p:spPr>
          <a:xfrm>
            <a:off x="2761207" y="63201"/>
            <a:ext cx="4608584" cy="598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শব্দের অর্থ বলি ও ছবিতে ক্লিক করি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82" y="5172377"/>
            <a:ext cx="2377943" cy="13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67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61311" y="-67816"/>
            <a:ext cx="3292525" cy="103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কথাগুলো বুঝে নিই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3202" y="1554128"/>
            <a:ext cx="1624560" cy="67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9881" y="1554130"/>
            <a:ext cx="4608584" cy="67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পাহাড়ের উপর থেকে নিচে সমতল ভূমিতে বিশাল পরিধি নিয়ে জল পড়া।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3202" y="3148367"/>
            <a:ext cx="1624560" cy="67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মজলিশ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39881" y="3148367"/>
            <a:ext cx="4608584" cy="67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গল্পগুজব করার আসর।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202" y="4742604"/>
            <a:ext cx="1624560" cy="67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জলের ধর্ম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39881" y="4742604"/>
            <a:ext cx="4608584" cy="67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জলের স্বভাব।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48" y="1459888"/>
            <a:ext cx="1702937" cy="957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51" y="4442779"/>
            <a:ext cx="1695734" cy="1271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48" y="2817842"/>
            <a:ext cx="1720180" cy="12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34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91576" y="3278715"/>
            <a:ext cx="2518006" cy="297526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টরেন্টো কোথায় অবস্থিত? নায়াগ্রা জলপ্রপাতের বর্ণনা দাও। 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074" y="518614"/>
            <a:ext cx="6008430" cy="53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6501" y="2190418"/>
            <a:ext cx="1310185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87253" y="2169970"/>
            <a:ext cx="1419368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8053" y="2169922"/>
            <a:ext cx="1859512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নায়াগ্রা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67284" y="948520"/>
            <a:ext cx="259307" cy="52886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147809" y="1477384"/>
            <a:ext cx="46846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91467" y="1477384"/>
            <a:ext cx="0" cy="692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47809" y="1477336"/>
            <a:ext cx="0" cy="692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83289" y="1497832"/>
            <a:ext cx="0" cy="692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02752" y="3278812"/>
            <a:ext cx="2518006" cy="297526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জলের প্রপাত কোথা থেকে এবং কীভাবে হয়?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05424" y="3278715"/>
            <a:ext cx="2518006" cy="297526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লেখকের দেখা জলপ্রপাতটির নাম কী? এটি সম্পর্কে ৫টি বাক্য লিখ। 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40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0716" y="718210"/>
            <a:ext cx="7902907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নায়াগ্রা কোথায় অবস্থিত?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230" y="1419386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জাপান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7831" y="1442862"/>
            <a:ext cx="3051983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286" y="1888939"/>
            <a:ext cx="336588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42430" y="1925859"/>
            <a:ext cx="456944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রাশিয়া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533" y="2811672"/>
            <a:ext cx="7909090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নায়াগ্রা জলপ্রপাত পড়ছে-----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431" y="3592197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পাহাড় হতে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4646" y="3485849"/>
            <a:ext cx="3615168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সমতল ভূমি থেকে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716" y="4114547"/>
            <a:ext cx="2541679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উঁচু স্থান থেকে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3114" y="4046832"/>
            <a:ext cx="223823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পাহাড়ি ঢল থেকে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4219" y="112590"/>
            <a:ext cx="5104262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বেছে নিই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583884" y="1866987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333801" y="3465363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9411" y="5009236"/>
            <a:ext cx="7586450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5749" y="5580417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37829" y="5551486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6346" y="5995709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2545" y="5995709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333800" y="5501100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82640" y="3050232"/>
            <a:ext cx="7997592" cy="263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তখন আমিও পড়েছি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 _ _ _ _ _ _ _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জলপ্রপাতের কথা।</a:t>
            </a: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জলপ্রপাত দেখার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 _ _ _ _ _ _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একবার হয়েছিলো।</a:t>
            </a: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একদিন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 _ _ _ _ _ _ _ _ _ _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 গল্পের মজলিসে কথা উঠলো।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9074" y="934870"/>
            <a:ext cx="6008430" cy="53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 শব্দ বেছে নিয়ে খালি জায়গায় লিখি।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1929" y="2606674"/>
            <a:ext cx="1310185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নায়াগ্রা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2065" y="2613503"/>
            <a:ext cx="1166886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সৌভাগ্য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8996" y="2586226"/>
            <a:ext cx="1859512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বন্ধুবান্ধবদের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40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2.77778E-6 0.00023 C -0.00278 0.00555 -0.00469 0.0125 -0.00799 0.01782 C -0.01841 0.03379 -0.01424 0.02268 -0.0224 0.02916 C -0.0257 0.03171 -0.0283 0.03634 -0.03177 0.03819 C -0.05643 0.04976 -0.03108 0.03634 -0.04618 0.04722 C -0.04757 0.04814 -0.04931 0.04861 -0.05104 0.04953 C -0.05295 0.05092 -0.05504 0.05277 -0.05729 0.05393 C -0.0592 0.05509 -0.06146 0.05509 -0.06354 0.05601 C -0.08004 0.06504 -0.06007 0.05717 -0.07622 0.06296 C -0.08455 0.07083 -0.07726 0.06527 -0.08889 0.0699 C -0.11111 0.07847 -0.08716 0.07106 -0.10643 0.07662 C -0.10851 0.07824 -0.11059 0.07986 -0.11268 0.08101 C -0.11424 0.08217 -0.11597 0.0824 -0.11754 0.08356 C -0.12344 0.08773 -0.1217 0.08842 -0.12691 0.09467 C -0.12847 0.09629 -0.13021 0.09768 -0.13177 0.0993 C -0.13681 0.12129 -0.12865 0.09004 -0.1382 0.11064 C -0.13924 0.11319 -0.13907 0.11666 -0.13959 0.11944 C -0.14132 0.12754 -0.14097 0.12546 -0.14445 0.1331 L -0.14584 0.14884 L -0.14584 0.15138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52 0.00718 -0.00138 0.01435 -0.00138 0.02176 C -0.00138 0.02315 0.00087 0.0338 0.00157 0.03565 C 0.00226 0.03797 0.00365 0.03959 0.00452 0.04167 C 0.00521 0.04352 0.00521 0.04584 0.00608 0.04769 C 0.00869 0.05394 0.01112 0.05533 0.01355 0.06158 C 0.01424 0.06343 0.01424 0.06574 0.01511 0.0676 C 0.0158 0.06968 0.01737 0.0713 0.01806 0.07361 C 0.01928 0.07732 0.0198 0.08148 0.02101 0.08542 C 0.02466 0.09746 0.0231 0.09213 0.02553 0.10139 C 0.02605 0.10533 0.02639 0.10949 0.02709 0.11343 C 0.02744 0.11551 0.02813 0.11736 0.02848 0.11945 C 0.03039 0.12755 0.03039 0.12986 0.0316 0.13912 C 0.03108 0.14792 0.03108 0.15648 0.03004 0.16505 C 0.02952 0.16922 0.02796 0.17315 0.02709 0.17709 C 0.02518 0.18449 0.02466 0.1882 0.01945 0.19491 C 0.01806 0.19699 0.01632 0.19885 0.01511 0.20093 C 0.01389 0.20278 0.01337 0.20533 0.01198 0.20695 C 0.01077 0.20834 0.00886 0.20787 0.00747 0.2088 C 0.00591 0.20996 0.00435 0.21135 0.00296 0.21297 C 0.00139 0.21459 -0.00138 0.21898 -0.00138 0.21898 L -0.00138 0.21898 " pathEditMode="relative" ptsTypes="AAAA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87 0.01088 -0.00295 0.02268 0 0.03379 C 0.00469 0.05115 0.00417 0.0412 0.01059 0.04953 C 0.01233 0.05208 0.0132 0.05532 0.01493 0.05764 C 0.01632 0.05926 0.01806 0.06018 0.01945 0.06157 C 0.02743 0.06921 0.02257 0.0662 0.02986 0.06944 C 0.04445 0.0824 0.02188 0.06227 0.04028 0.0794 C 0.04323 0.08217 0.04583 0.08588 0.04931 0.0875 C 0.05087 0.08819 0.05243 0.08842 0.05382 0.08935 C 0.05643 0.0912 0.05851 0.09398 0.06129 0.09537 C 0.06354 0.09676 0.06615 0.09676 0.06875 0.09745 C 0.07066 0.09861 0.07257 0.10023 0.07465 0.10139 C 0.07604 0.10231 0.07778 0.10254 0.07917 0.10347 C 0.09063 0.11111 0.07691 0.1044 0.08802 0.10926 C 0.08958 0.11065 0.09097 0.11227 0.09254 0.11342 C 0.10851 0.12268 0.09583 0.11227 0.1059 0.12129 C 0.10747 0.12384 0.10868 0.12685 0.11042 0.12916 C 0.11181 0.13102 0.11354 0.13171 0.11493 0.13333 C 0.11754 0.13588 0.11997 0.13842 0.1224 0.1412 C 0.12604 0.1456 0.13281 0.15509 0.13281 0.15509 C 0.13386 0.15903 0.13403 0.16365 0.13577 0.16713 C 0.13681 0.16898 0.13802 0.17083 0.13889 0.17291 C 0.13958 0.175 0.13976 0.17708 0.14028 0.17893 C 0.14115 0.18171 0.14236 0.18426 0.14323 0.18703 C 0.14375 0.19745 0.14393 0.20833 0.14479 0.21875 C 0.14497 0.22083 0.14636 0.22268 0.14636 0.22477 C 0.14636 0.23078 0.14549 0.2368 0.14479 0.24259 C 0.1434 0.25486 0.14375 0.2493 0.14184 0.25856 C 0.14115 0.26134 0.14132 0.26412 0.14028 0.26666 C 0.13924 0.26898 0.13646 0.2699 0.13577 0.27245 C 0.1349 0.27639 0.13577 0.28055 0.13577 0.28449 L 0.13577 0.28657 " pathEditMode="relative" ptsTypes="AAAAAAAAAAAAAAAAAAAAAAAAAAAAAAA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8065"/>
            <a:ext cx="1009934" cy="10099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93121" y="5807119"/>
            <a:ext cx="1050878" cy="10508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" y="1"/>
            <a:ext cx="1112291" cy="11122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3121" y="0"/>
            <a:ext cx="1050878" cy="1050878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1319" y="341194"/>
            <a:ext cx="8175010" cy="608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37481" y="238838"/>
            <a:ext cx="6008430" cy="75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জলপ্রপাত কী?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18" y="1112292"/>
            <a:ext cx="7192375" cy="40457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Rectangle 12"/>
          <p:cNvSpPr/>
          <p:nvPr/>
        </p:nvSpPr>
        <p:spPr>
          <a:xfrm>
            <a:off x="416257" y="5428393"/>
            <a:ext cx="8134064" cy="75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পাহাড়ের উপর থেকে নিচে সমতল ভূমিতে বিশাল পরিধি নিয়ে জল পড়া।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37779" y="4855613"/>
            <a:ext cx="1061114" cy="2891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ক্লিক করুন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28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8065"/>
            <a:ext cx="1009934" cy="10099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93121" y="5807119"/>
            <a:ext cx="1050878" cy="10508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" y="1"/>
            <a:ext cx="1112291" cy="11122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3121" y="0"/>
            <a:ext cx="1050878" cy="1050878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1319" y="341194"/>
            <a:ext cx="8175010" cy="608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37481" y="238838"/>
            <a:ext cx="6008430" cy="75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নায়াগ্রা কোথায় অবস্থিত?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18" y="1112292"/>
            <a:ext cx="7192375" cy="40457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Rectangle 12"/>
          <p:cNvSpPr/>
          <p:nvPr/>
        </p:nvSpPr>
        <p:spPr>
          <a:xfrm>
            <a:off x="3357349" y="5412194"/>
            <a:ext cx="2388358" cy="75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কানাডায়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05767" y="4708478"/>
            <a:ext cx="1293126" cy="4418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ক্লিক করুন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4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286"/>
            <a:ext cx="1289713" cy="12897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54286" y="5568285"/>
            <a:ext cx="1289713" cy="12897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1"/>
            <a:ext cx="1289713" cy="12897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4287" y="0"/>
            <a:ext cx="1289713" cy="1289713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1319" y="341194"/>
            <a:ext cx="8175010" cy="608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73458" y="354842"/>
            <a:ext cx="7264020" cy="103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জলপ্রপাতের কথা কোথায় পড়েছে?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59" y="1405719"/>
            <a:ext cx="4208928" cy="3152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3407675" y="4899545"/>
            <a:ext cx="2151227" cy="103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03862" y="4116937"/>
            <a:ext cx="1379425" cy="437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ক্লিক করুন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6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66126" y="893928"/>
            <a:ext cx="2460012" cy="103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কর্ম-আনুশীলন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2761" y="2184400"/>
            <a:ext cx="7570972" cy="389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কোথায় কোথায় বেড়াতে বা ঘুরে বেড়াতে গিয়েছি-তা মনে করের চেষ্টা করি। এর মধ্য থেকে যেকোন একটি জায়গার বর্ণনা দিয়ে বন্ধুর কাছে চিঠি লিখি।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কোথায় গিয়েছিলাম?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কবে গিয়েছিলাম?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গিয়েছিলাম?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কী দেখেছিলাম?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করেছিলাম?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খেয়েছিলাম?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 করে এসেছিলাম?</a:t>
            </a:r>
          </a:p>
          <a:p>
            <a:endParaRPr lang="bn-BD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098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97361" y="5173284"/>
            <a:ext cx="4608584" cy="119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24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476534"/>
            <a:ext cx="6837528" cy="45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56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62065" y="341195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97863" y="612880"/>
            <a:ext cx="2535084" cy="103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67604" y="2351699"/>
            <a:ext cx="4713675" cy="2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বাংলা।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858604" y="2131194"/>
            <a:ext cx="0" cy="3862316"/>
          </a:xfrm>
          <a:prstGeom prst="line">
            <a:avLst/>
          </a:prstGeom>
          <a:ln w="28575" cmpd="thinThick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2385" y="3279151"/>
            <a:ext cx="4031873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আমানুল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খুটাখালী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চকরিয়া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546">
            <a:off x="698232" y="449488"/>
            <a:ext cx="153924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36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78997" y="4186386"/>
            <a:ext cx="4608584" cy="371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43450" y="4566146"/>
            <a:ext cx="2879678" cy="371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825269"/>
              </p:ext>
            </p:extLst>
          </p:nvPr>
        </p:nvGraphicFramePr>
        <p:xfrm>
          <a:off x="4114798" y="25068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798" y="25068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>
          <a:xfrm>
            <a:off x="1942480" y="1627832"/>
            <a:ext cx="5259033" cy="371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5515" y="864928"/>
            <a:ext cx="7983941" cy="371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72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22" grpId="0"/>
      <p:bldP spid="22" grpId="1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406817" y="950228"/>
            <a:ext cx="2722730" cy="103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20717" y="3324938"/>
            <a:ext cx="2094930" cy="103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58955" y="1886806"/>
            <a:ext cx="4496938" cy="10201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এলাম নায়াগ্রা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1510" y="4244456"/>
            <a:ext cx="7813344" cy="5356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 তোমাদের.........ক্রমশ নদী হয়ে যায়।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69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24632" y="1999399"/>
            <a:ext cx="2094930" cy="103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8657" y="2340591"/>
            <a:ext cx="6909182" cy="2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জলপ্রপাত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পারবে।  </a:t>
            </a:r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নায়াগ্রা জলপ্রপাত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তা  জেনে বলতে পারবে।</a:t>
            </a:r>
          </a:p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জলপ্রপাত ও ঝর্ণার মধ্যে পার্থক্য বু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ঝে প্রকাশ করতে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bn-I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পাঠ্যাংশে ব্যাবহৃত নতুন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ব্দের অর্থ জেনে তা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 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87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9666" y="368487"/>
            <a:ext cx="8175010" cy="608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57" y="1262417"/>
            <a:ext cx="6648810" cy="49897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8203" y="58003"/>
            <a:ext cx="6196083" cy="805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54990" y="3111690"/>
            <a:ext cx="2456597" cy="12828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56244" y="4394579"/>
            <a:ext cx="552735" cy="9655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756244" y="5387452"/>
            <a:ext cx="1393777" cy="411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7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3577" y="5422334"/>
            <a:ext cx="7833815" cy="5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কানাডার রাস্তা মোটেই আঁকাবাঁকা থাকেনা-রেল লাইনের মতো সোজা ।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8497" y="5988210"/>
            <a:ext cx="6832413" cy="5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দ্রুত গতিতে গাড়ি চালানো সম্ভব।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7" y="564027"/>
            <a:ext cx="7163977" cy="4186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7679" y="4856459"/>
            <a:ext cx="6832413" cy="5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66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94" y="379578"/>
            <a:ext cx="6172200" cy="4629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5488" y="5268785"/>
            <a:ext cx="3889612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নায়াগ্রা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0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1710" y="4290757"/>
            <a:ext cx="5315645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ঝর্ণার মতো পাহাড়ের উপর থেকে পানি নিচে সমতল ভূমিতে গড়িয়ে পড়ছে।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9901" y="5453461"/>
            <a:ext cx="5262158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 ছোট, জলপ্রপাত বড়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এটুকু যা তফাত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62416" y="396098"/>
            <a:ext cx="4333165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 এবং ছবি সম্পর্কে বলি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62" y="1189410"/>
            <a:ext cx="5018211" cy="2822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5844" y="1404563"/>
            <a:ext cx="4610126" cy="25931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262416" y="5061672"/>
            <a:ext cx="3889612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আকারে অনেক বিশাল।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9901" y="5847623"/>
            <a:ext cx="6749765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 থেকে নিচে জল পতনের ব্যাপার দুই জায়গাতেই ঘটছে।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6379" y="6247859"/>
            <a:ext cx="7227436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 যদি না-ই পড়ে, তা হলে ঝর্ণাও হবে না, জলপ্রপাতও হবে না।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72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627</Words>
  <Application>Microsoft Office PowerPoint</Application>
  <PresentationFormat>On-screen Show (4:3)</PresentationFormat>
  <Paragraphs>118</Paragraphs>
  <Slides>19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Joynab</dc:creator>
  <cp:lastModifiedBy>DELL</cp:lastModifiedBy>
  <cp:revision>118</cp:revision>
  <dcterms:created xsi:type="dcterms:W3CDTF">2015-04-12T19:01:28Z</dcterms:created>
  <dcterms:modified xsi:type="dcterms:W3CDTF">2021-09-13T00:23:35Z</dcterms:modified>
</cp:coreProperties>
</file>