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4" r:id="rId2"/>
    <p:sldId id="286" r:id="rId3"/>
    <p:sldId id="289" r:id="rId4"/>
    <p:sldId id="288" r:id="rId5"/>
    <p:sldId id="290" r:id="rId6"/>
    <p:sldId id="292" r:id="rId7"/>
    <p:sldId id="291" r:id="rId8"/>
    <p:sldId id="293" r:id="rId9"/>
    <p:sldId id="294" r:id="rId10"/>
    <p:sldId id="295" r:id="rId11"/>
    <p:sldId id="296" r:id="rId12"/>
    <p:sldId id="309" r:id="rId13"/>
    <p:sldId id="310" r:id="rId14"/>
    <p:sldId id="298" r:id="rId15"/>
    <p:sldId id="306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50CC"/>
    <a:srgbClr val="53FF1D"/>
    <a:srgbClr val="000000"/>
    <a:srgbClr val="FEEC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DCB51-BCA7-490D-98AE-0BE463AF7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6043-9080-43E3-8A13-D66D3662816B}">
      <dgm:prSet phldrT="[Text]" custT="1"/>
      <dgm:spPr/>
      <dgm:t>
        <a:bodyPr/>
        <a:lstStyle/>
        <a:p>
          <a:r>
            <a:rPr lang="ar-SA" sz="2800" b="1" dirty="0" smtClean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rPr>
            <a:t>تقدير 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প্রকার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43410B7-5381-4B56-9A04-A0E7E09D214B}" type="parTrans" cxnId="{1B4F0AC2-52D7-4C9D-B60D-A4CD52EB8ABB}">
      <dgm:prSet/>
      <dgm:spPr/>
      <dgm:t>
        <a:bodyPr/>
        <a:lstStyle/>
        <a:p>
          <a:endParaRPr lang="en-US"/>
        </a:p>
      </dgm:t>
    </dgm:pt>
    <dgm:pt modelId="{AB24A55D-9F4D-4C3F-B1C6-8913A449B598}" type="sibTrans" cxnId="{1B4F0AC2-52D7-4C9D-B60D-A4CD52EB8ABB}">
      <dgm:prSet/>
      <dgm:spPr/>
      <dgm:t>
        <a:bodyPr/>
        <a:lstStyle/>
        <a:p>
          <a:endParaRPr lang="en-US"/>
        </a:p>
      </dgm:t>
    </dgm:pt>
    <dgm:pt modelId="{43069A30-2145-4FE8-BA23-BD6EB47620C0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মুবরাম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নির্ধারিত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কখনো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পরিবর্তন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C1C5AD4-FA1E-42DB-81C0-93E9C43DE309}" type="parTrans" cxnId="{B5929FBE-9304-4FA8-BDCE-01FFB599F0B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2B25DE2-1C5E-4789-8A88-2270AE3C120C}" type="sibTrans" cxnId="{B5929FBE-9304-4FA8-BDCE-01FFB599F0B3}">
      <dgm:prSet/>
      <dgm:spPr/>
      <dgm:t>
        <a:bodyPr/>
        <a:lstStyle/>
        <a:p>
          <a:endParaRPr lang="en-US"/>
        </a:p>
      </dgm:t>
    </dgm:pt>
    <dgm:pt modelId="{479DD39C-64CE-4E13-AD4F-7BCCB9C8FD74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মুআল্লাক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দোয়া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নেক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আমল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দ্বারা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পরিবর্তিত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047181F-1724-42AD-A239-5979BA45B4DD}" type="parTrans" cxnId="{19A5C698-A3FE-48EF-903B-5C7C183AE73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97EF0C9-22F4-41FE-B28B-84760E34737A}" type="sibTrans" cxnId="{19A5C698-A3FE-48EF-903B-5C7C183AE737}">
      <dgm:prSet/>
      <dgm:spPr/>
      <dgm:t>
        <a:bodyPr/>
        <a:lstStyle/>
        <a:p>
          <a:endParaRPr lang="en-US"/>
        </a:p>
      </dgm:t>
    </dgm:pt>
    <dgm:pt modelId="{D093A999-910A-4486-BD2C-F0110C2DC1BA}" type="pres">
      <dgm:prSet presAssocID="{43DDCB51-BCA7-490D-98AE-0BE463AF7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F96C70-BB14-4FC5-8982-66E89FFA9BAA}" type="pres">
      <dgm:prSet presAssocID="{92996043-9080-43E3-8A13-D66D3662816B}" presName="hierRoot1" presStyleCnt="0"/>
      <dgm:spPr/>
    </dgm:pt>
    <dgm:pt modelId="{024A3D87-43F8-4356-9D02-778D7D298FC8}" type="pres">
      <dgm:prSet presAssocID="{92996043-9080-43E3-8A13-D66D3662816B}" presName="composite" presStyleCnt="0"/>
      <dgm:spPr/>
    </dgm:pt>
    <dgm:pt modelId="{F1B54D84-F70B-42C0-B522-D35EA57C4B1F}" type="pres">
      <dgm:prSet presAssocID="{92996043-9080-43E3-8A13-D66D3662816B}" presName="background" presStyleLbl="node0" presStyleIdx="0" presStyleCnt="1"/>
      <dgm:spPr/>
    </dgm:pt>
    <dgm:pt modelId="{9E151AA7-1855-4277-B912-BEBD0F25732D}" type="pres">
      <dgm:prSet presAssocID="{92996043-9080-43E3-8A13-D66D3662816B}" presName="text" presStyleLbl="fgAcc0" presStyleIdx="0" presStyleCnt="1" custLinFactNeighborX="-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2750B-3598-4A42-A97D-67447CC3392C}" type="pres">
      <dgm:prSet presAssocID="{92996043-9080-43E3-8A13-D66D3662816B}" presName="hierChild2" presStyleCnt="0"/>
      <dgm:spPr/>
    </dgm:pt>
    <dgm:pt modelId="{0C449D47-C336-45D2-A8B7-269A6704871A}" type="pres">
      <dgm:prSet presAssocID="{4C1C5AD4-FA1E-42DB-81C0-93E9C43DE30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55E8993-5E68-4CA4-869D-588D1AA2B014}" type="pres">
      <dgm:prSet presAssocID="{43069A30-2145-4FE8-BA23-BD6EB47620C0}" presName="hierRoot2" presStyleCnt="0"/>
      <dgm:spPr/>
    </dgm:pt>
    <dgm:pt modelId="{4F9FCA89-5BE5-495F-86AD-19BC469D52B0}" type="pres">
      <dgm:prSet presAssocID="{43069A30-2145-4FE8-BA23-BD6EB47620C0}" presName="composite2" presStyleCnt="0"/>
      <dgm:spPr/>
    </dgm:pt>
    <dgm:pt modelId="{BDA7AFA1-D8FC-4F2D-9203-728BDAC81195}" type="pres">
      <dgm:prSet presAssocID="{43069A30-2145-4FE8-BA23-BD6EB47620C0}" presName="background2" presStyleLbl="node2" presStyleIdx="0" presStyleCnt="2"/>
      <dgm:spPr/>
    </dgm:pt>
    <dgm:pt modelId="{9BD21DAB-BC02-43BD-8EEE-95696975A1D1}" type="pres">
      <dgm:prSet presAssocID="{43069A30-2145-4FE8-BA23-BD6EB47620C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F49923-B5B2-4835-843C-A97D6C03CC30}" type="pres">
      <dgm:prSet presAssocID="{43069A30-2145-4FE8-BA23-BD6EB47620C0}" presName="hierChild3" presStyleCnt="0"/>
      <dgm:spPr/>
    </dgm:pt>
    <dgm:pt modelId="{4202C12D-5E23-4446-9DAE-5DC81C4ECE5B}" type="pres">
      <dgm:prSet presAssocID="{C047181F-1724-42AD-A239-5979BA45B4D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23E0C23-8768-45C3-BCB4-70E73BB4B96D}" type="pres">
      <dgm:prSet presAssocID="{479DD39C-64CE-4E13-AD4F-7BCCB9C8FD74}" presName="hierRoot2" presStyleCnt="0"/>
      <dgm:spPr/>
    </dgm:pt>
    <dgm:pt modelId="{ABD460E5-D9F6-469F-A72C-381E83BF28C4}" type="pres">
      <dgm:prSet presAssocID="{479DD39C-64CE-4E13-AD4F-7BCCB9C8FD74}" presName="composite2" presStyleCnt="0"/>
      <dgm:spPr/>
    </dgm:pt>
    <dgm:pt modelId="{8A5E6E31-0A08-4D4D-823F-F1A8CCB2F088}" type="pres">
      <dgm:prSet presAssocID="{479DD39C-64CE-4E13-AD4F-7BCCB9C8FD74}" presName="background2" presStyleLbl="node2" presStyleIdx="1" presStyleCnt="2"/>
      <dgm:spPr/>
    </dgm:pt>
    <dgm:pt modelId="{5BD1AAEA-89D5-4DF3-96DC-4E5866E48155}" type="pres">
      <dgm:prSet presAssocID="{479DD39C-64CE-4E13-AD4F-7BCCB9C8FD7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3DAA8-26E7-44C0-B339-4E21D9006704}" type="pres">
      <dgm:prSet presAssocID="{479DD39C-64CE-4E13-AD4F-7BCCB9C8FD74}" presName="hierChild3" presStyleCnt="0"/>
      <dgm:spPr/>
    </dgm:pt>
  </dgm:ptLst>
  <dgm:cxnLst>
    <dgm:cxn modelId="{3BA8749F-ED33-483A-9508-610BB14E9D0C}" type="presOf" srcId="{C047181F-1724-42AD-A239-5979BA45B4DD}" destId="{4202C12D-5E23-4446-9DAE-5DC81C4ECE5B}" srcOrd="0" destOrd="0" presId="urn:microsoft.com/office/officeart/2005/8/layout/hierarchy1"/>
    <dgm:cxn modelId="{19A5C698-A3FE-48EF-903B-5C7C183AE737}" srcId="{92996043-9080-43E3-8A13-D66D3662816B}" destId="{479DD39C-64CE-4E13-AD4F-7BCCB9C8FD74}" srcOrd="1" destOrd="0" parTransId="{C047181F-1724-42AD-A239-5979BA45B4DD}" sibTransId="{397EF0C9-22F4-41FE-B28B-84760E34737A}"/>
    <dgm:cxn modelId="{1B4F0AC2-52D7-4C9D-B60D-A4CD52EB8ABB}" srcId="{43DDCB51-BCA7-490D-98AE-0BE463AF71CC}" destId="{92996043-9080-43E3-8A13-D66D3662816B}" srcOrd="0" destOrd="0" parTransId="{643410B7-5381-4B56-9A04-A0E7E09D214B}" sibTransId="{AB24A55D-9F4D-4C3F-B1C6-8913A449B598}"/>
    <dgm:cxn modelId="{E1F1F293-02D1-4870-984F-752D51EE25F9}" type="presOf" srcId="{43069A30-2145-4FE8-BA23-BD6EB47620C0}" destId="{9BD21DAB-BC02-43BD-8EEE-95696975A1D1}" srcOrd="0" destOrd="0" presId="urn:microsoft.com/office/officeart/2005/8/layout/hierarchy1"/>
    <dgm:cxn modelId="{B56F9A95-F7C9-4E36-AEA3-AE7D61AD6F78}" type="presOf" srcId="{92996043-9080-43E3-8A13-D66D3662816B}" destId="{9E151AA7-1855-4277-B912-BEBD0F25732D}" srcOrd="0" destOrd="0" presId="urn:microsoft.com/office/officeart/2005/8/layout/hierarchy1"/>
    <dgm:cxn modelId="{31B25887-1107-4A86-9312-31ED2B05D6C8}" type="presOf" srcId="{4C1C5AD4-FA1E-42DB-81C0-93E9C43DE309}" destId="{0C449D47-C336-45D2-A8B7-269A6704871A}" srcOrd="0" destOrd="0" presId="urn:microsoft.com/office/officeart/2005/8/layout/hierarchy1"/>
    <dgm:cxn modelId="{96DD81E9-7D45-4DBE-8B28-C5CC2FF1C4F8}" type="presOf" srcId="{479DD39C-64CE-4E13-AD4F-7BCCB9C8FD74}" destId="{5BD1AAEA-89D5-4DF3-96DC-4E5866E48155}" srcOrd="0" destOrd="0" presId="urn:microsoft.com/office/officeart/2005/8/layout/hierarchy1"/>
    <dgm:cxn modelId="{B5929FBE-9304-4FA8-BDCE-01FFB599F0B3}" srcId="{92996043-9080-43E3-8A13-D66D3662816B}" destId="{43069A30-2145-4FE8-BA23-BD6EB47620C0}" srcOrd="0" destOrd="0" parTransId="{4C1C5AD4-FA1E-42DB-81C0-93E9C43DE309}" sibTransId="{52B25DE2-1C5E-4789-8A88-2270AE3C120C}"/>
    <dgm:cxn modelId="{60887609-3377-46D8-80E1-390F9963EA25}" type="presOf" srcId="{43DDCB51-BCA7-490D-98AE-0BE463AF71CC}" destId="{D093A999-910A-4486-BD2C-F0110C2DC1BA}" srcOrd="0" destOrd="0" presId="urn:microsoft.com/office/officeart/2005/8/layout/hierarchy1"/>
    <dgm:cxn modelId="{6C8A8718-943B-48E4-97BE-A04DCB406236}" type="presParOf" srcId="{D093A999-910A-4486-BD2C-F0110C2DC1BA}" destId="{44F96C70-BB14-4FC5-8982-66E89FFA9BAA}" srcOrd="0" destOrd="0" presId="urn:microsoft.com/office/officeart/2005/8/layout/hierarchy1"/>
    <dgm:cxn modelId="{B64134EF-5E39-4DC5-9EC3-59CE5E6343D0}" type="presParOf" srcId="{44F96C70-BB14-4FC5-8982-66E89FFA9BAA}" destId="{024A3D87-43F8-4356-9D02-778D7D298FC8}" srcOrd="0" destOrd="0" presId="urn:microsoft.com/office/officeart/2005/8/layout/hierarchy1"/>
    <dgm:cxn modelId="{71749369-2B4C-4071-A70B-C44E2F85CB08}" type="presParOf" srcId="{024A3D87-43F8-4356-9D02-778D7D298FC8}" destId="{F1B54D84-F70B-42C0-B522-D35EA57C4B1F}" srcOrd="0" destOrd="0" presId="urn:microsoft.com/office/officeart/2005/8/layout/hierarchy1"/>
    <dgm:cxn modelId="{7F19175F-5D0B-41C2-87B9-98EE058A869A}" type="presParOf" srcId="{024A3D87-43F8-4356-9D02-778D7D298FC8}" destId="{9E151AA7-1855-4277-B912-BEBD0F25732D}" srcOrd="1" destOrd="0" presId="urn:microsoft.com/office/officeart/2005/8/layout/hierarchy1"/>
    <dgm:cxn modelId="{E0FFF5E8-7BB4-4D18-9937-F211DED06FD3}" type="presParOf" srcId="{44F96C70-BB14-4FC5-8982-66E89FFA9BAA}" destId="{89B2750B-3598-4A42-A97D-67447CC3392C}" srcOrd="1" destOrd="0" presId="urn:microsoft.com/office/officeart/2005/8/layout/hierarchy1"/>
    <dgm:cxn modelId="{3DFDD5A4-7402-4880-951B-C3919C907E28}" type="presParOf" srcId="{89B2750B-3598-4A42-A97D-67447CC3392C}" destId="{0C449D47-C336-45D2-A8B7-269A6704871A}" srcOrd="0" destOrd="0" presId="urn:microsoft.com/office/officeart/2005/8/layout/hierarchy1"/>
    <dgm:cxn modelId="{C7418FC9-B56D-4B43-8D65-491EE909B24B}" type="presParOf" srcId="{89B2750B-3598-4A42-A97D-67447CC3392C}" destId="{A55E8993-5E68-4CA4-869D-588D1AA2B014}" srcOrd="1" destOrd="0" presId="urn:microsoft.com/office/officeart/2005/8/layout/hierarchy1"/>
    <dgm:cxn modelId="{6EA344BA-F720-4D99-900C-C063094C2760}" type="presParOf" srcId="{A55E8993-5E68-4CA4-869D-588D1AA2B014}" destId="{4F9FCA89-5BE5-495F-86AD-19BC469D52B0}" srcOrd="0" destOrd="0" presId="urn:microsoft.com/office/officeart/2005/8/layout/hierarchy1"/>
    <dgm:cxn modelId="{55C18BFE-1D70-4B50-93B1-E51D25E35E53}" type="presParOf" srcId="{4F9FCA89-5BE5-495F-86AD-19BC469D52B0}" destId="{BDA7AFA1-D8FC-4F2D-9203-728BDAC81195}" srcOrd="0" destOrd="0" presId="urn:microsoft.com/office/officeart/2005/8/layout/hierarchy1"/>
    <dgm:cxn modelId="{057506C8-17FC-4709-BA1B-9CF58B2D56F1}" type="presParOf" srcId="{4F9FCA89-5BE5-495F-86AD-19BC469D52B0}" destId="{9BD21DAB-BC02-43BD-8EEE-95696975A1D1}" srcOrd="1" destOrd="0" presId="urn:microsoft.com/office/officeart/2005/8/layout/hierarchy1"/>
    <dgm:cxn modelId="{09A460AD-8FBD-4C98-8AAA-64323165B426}" type="presParOf" srcId="{A55E8993-5E68-4CA4-869D-588D1AA2B014}" destId="{75F49923-B5B2-4835-843C-A97D6C03CC30}" srcOrd="1" destOrd="0" presId="urn:microsoft.com/office/officeart/2005/8/layout/hierarchy1"/>
    <dgm:cxn modelId="{0B634B3F-BFE2-4CAB-B17E-9EDFE545D856}" type="presParOf" srcId="{89B2750B-3598-4A42-A97D-67447CC3392C}" destId="{4202C12D-5E23-4446-9DAE-5DC81C4ECE5B}" srcOrd="2" destOrd="0" presId="urn:microsoft.com/office/officeart/2005/8/layout/hierarchy1"/>
    <dgm:cxn modelId="{FF7FDF6A-5D56-4837-B2E2-CF58C130A81A}" type="presParOf" srcId="{89B2750B-3598-4A42-A97D-67447CC3392C}" destId="{023E0C23-8768-45C3-BCB4-70E73BB4B96D}" srcOrd="3" destOrd="0" presId="urn:microsoft.com/office/officeart/2005/8/layout/hierarchy1"/>
    <dgm:cxn modelId="{766A5FCA-00E1-471D-9B5F-C437C3A619B8}" type="presParOf" srcId="{023E0C23-8768-45C3-BCB4-70E73BB4B96D}" destId="{ABD460E5-D9F6-469F-A72C-381E83BF28C4}" srcOrd="0" destOrd="0" presId="urn:microsoft.com/office/officeart/2005/8/layout/hierarchy1"/>
    <dgm:cxn modelId="{FEC650BD-D4F2-4C1F-947F-5F21E70E3EB4}" type="presParOf" srcId="{ABD460E5-D9F6-469F-A72C-381E83BF28C4}" destId="{8A5E6E31-0A08-4D4D-823F-F1A8CCB2F088}" srcOrd="0" destOrd="0" presId="urn:microsoft.com/office/officeart/2005/8/layout/hierarchy1"/>
    <dgm:cxn modelId="{A3545FC5-AD2E-45DB-BBEE-D00BAEB3F8B3}" type="presParOf" srcId="{ABD460E5-D9F6-469F-A72C-381E83BF28C4}" destId="{5BD1AAEA-89D5-4DF3-96DC-4E5866E48155}" srcOrd="1" destOrd="0" presId="urn:microsoft.com/office/officeart/2005/8/layout/hierarchy1"/>
    <dgm:cxn modelId="{54336CA6-1400-46AA-8B7B-1A2AC2D4707E}" type="presParOf" srcId="{023E0C23-8768-45C3-BCB4-70E73BB4B96D}" destId="{D393DAA8-26E7-44C0-B339-4E21D900670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CFC4-3B16-4967-A749-5B276E1C1E36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72B2-8BA4-49DB-99E6-91FEB08FD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6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3715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3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3715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5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19" y="1119123"/>
            <a:ext cx="6168788" cy="4432326"/>
          </a:xfrm>
          <a:prstGeom prst="rect">
            <a:avLst/>
          </a:prstGeom>
        </p:spPr>
      </p:pic>
      <p:sp>
        <p:nvSpPr>
          <p:cNvPr id="9" name="Rounded Rectangle 8"/>
          <p:cNvSpPr>
            <a:spLocks/>
          </p:cNvSpPr>
          <p:nvPr/>
        </p:nvSpPr>
        <p:spPr>
          <a:xfrm>
            <a:off x="3375538" y="2320121"/>
            <a:ext cx="5181607" cy="214526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ctr" defTabSz="913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cap="all" dirty="0" smtClean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cap="all" dirty="0" err="1" smtClean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6000" b="1" cap="all" dirty="0" smtClean="0">
              <a:ln w="9000" cmpd="sng">
                <a:solidFill>
                  <a:srgbClr val="DADADA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defTabSz="913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cap="all" dirty="0" smtClean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50" b="1" cap="all" dirty="0" smtClean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cap="all" dirty="0">
              <a:ln w="9000" cmpd="sng">
                <a:solidFill>
                  <a:srgbClr val="DADADA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12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97044" y="2866030"/>
            <a:ext cx="9207517" cy="192433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 rtl="1"/>
            <a:r>
              <a:rPr lang="ar-SA" sz="40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قال رسول الله صلى الله عليه وسلم لا يزيد في العمر الا البر ولا يرد القدر الا الدعاء وان الرجل ليحرم الرزق بالذنب يصيبه. (ابن ماجه)</a:t>
            </a:r>
            <a:endParaRPr lang="en-US" sz="40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3790" y="5100685"/>
            <a:ext cx="9409960" cy="128874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 rtl="1"/>
            <a:r>
              <a:rPr lang="ar-SA" sz="40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قال الامام الاعظم : ان التكليف امر بين البين لا جبر ولا قدر ولا تكليف ولا تسليط. </a:t>
            </a:r>
            <a:endParaRPr lang="en-US" sz="40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8418" y="212512"/>
            <a:ext cx="4694829" cy="9066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তাকদিরের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0567" y="1347550"/>
            <a:ext cx="9212234" cy="127281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তাকদিরে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মুআল্লাক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শরীফে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25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2640" y="3842818"/>
            <a:ext cx="10557163" cy="15753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 rtl="1"/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رسول الله صلى الله عليه وسلم : كل شيئ بقدر حتى العجز والكيس. (مسلم)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7977" y="286602"/>
            <a:ext cx="4844955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2074461" y="2417929"/>
            <a:ext cx="8884692" cy="914400"/>
          </a:xfrm>
          <a:prstGeom prst="round1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রুকন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8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4" y="368490"/>
            <a:ext cx="3673306" cy="18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3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5469" y="3452884"/>
            <a:ext cx="10557163" cy="27841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 rtl="1"/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رسول الله صلى الله عليه وسلم : لا يؤمن عبد حتى يؤمن باربع يشهد أن لا إله إلا الله وأني محمد رسول الله بعثني بالحق ويؤمن بالموت وبالبعث بعد الموت يؤمن بالقدر. (سنن الترمذي)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8424" y="1787856"/>
            <a:ext cx="9567080" cy="13511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তাআলা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.) 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2192" y="382137"/>
            <a:ext cx="4844955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3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80432" y="4012448"/>
            <a:ext cx="8224882" cy="238835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 rtl="1"/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رسول الله صلى الله عليه وسلم : القدرية مجوس هذه الامة ان مرضوا فلا تعودوهم وان ماتوا فلا تشهدوهم. (احمد)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2818" y="2442948"/>
            <a:ext cx="7274257" cy="141936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অবিশ্বাসীর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.)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হুঁশিয়ারি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5" y="2226775"/>
            <a:ext cx="4032490" cy="2304280"/>
          </a:xfrm>
          <a:prstGeom prst="rect">
            <a:avLst/>
          </a:prstGeom>
        </p:spPr>
      </p:pic>
      <p:pic>
        <p:nvPicPr>
          <p:cNvPr id="7" name="Picture 6" descr="download (64).jpg"/>
          <p:cNvPicPr>
            <a:picLocks noChangeAspect="1"/>
          </p:cNvPicPr>
          <p:nvPr/>
        </p:nvPicPr>
        <p:blipFill>
          <a:blip r:embed="rId3"/>
          <a:srcRect t="9987" r="38628" b="25992"/>
          <a:stretch>
            <a:fillRect/>
          </a:stretch>
        </p:blipFill>
        <p:spPr>
          <a:xfrm>
            <a:off x="4067034" y="191068"/>
            <a:ext cx="4681181" cy="1996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463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230284" y="1676400"/>
            <a:ext cx="4343400" cy="1524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6" name="Picture 5" descr="E:\1.Madrasha\2. I.C.T\s pik\malti\20180227_1257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84" t="6297" r="32930" b="20476"/>
          <a:stretch/>
        </p:blipFill>
        <p:spPr bwMode="auto">
          <a:xfrm>
            <a:off x="6161572" y="834737"/>
            <a:ext cx="4619137" cy="320732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0586" y="4592512"/>
            <a:ext cx="8654933" cy="11079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তাকদিরে</a:t>
            </a:r>
            <a:r>
              <a:rPr lang="en-US" sz="6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6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609597" y="152400"/>
            <a:ext cx="10972800" cy="9116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irc_mi" descr="Related imag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05181" y="1064029"/>
            <a:ext cx="5594776" cy="35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7198" y="4747507"/>
            <a:ext cx="10679628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আকিদায়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9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osesp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416" y="13648"/>
            <a:ext cx="1545975" cy="493031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378421" y="5008728"/>
            <a:ext cx="9962866" cy="11191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6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1027" y="278133"/>
            <a:ext cx="2532978" cy="936517"/>
          </a:xfrm>
          <a:prstGeom prst="rect">
            <a:avLst/>
          </a:prstGeom>
          <a:noFill/>
          <a:ln w="15875" cap="flat" cmpd="sng" algn="ctr">
            <a:solidFill>
              <a:srgbClr val="0070C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1" tIns="45688" rIns="91371" bIns="45688" rtlCol="0" anchor="ctr"/>
          <a:lstStyle/>
          <a:p>
            <a:pPr algn="ctr" defTabSz="913715">
              <a:defRPr/>
            </a:pPr>
            <a:r>
              <a:rPr lang="en-US" sz="6000" b="1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E:\1.Madrasha\1. Techer im+video+sartifikat\১. শিক্ষকদের ছবি\১. মেইন ছবি\Dayra cora\1. dijital camera\1\IMG_730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3265" y="27296"/>
            <a:ext cx="2271917" cy="28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4624" y="2946000"/>
            <a:ext cx="5478755" cy="36625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ন. ০১৮১৪২৪১১৬২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mmzafar62@gmail.com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5703" y="3256142"/>
            <a:ext cx="4759611" cy="2862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71" tIns="45688" rIns="91371" bIns="45688">
            <a:spAutoFit/>
          </a:bodyPr>
          <a:lstStyle/>
          <a:p>
            <a:pPr defTabSz="913715">
              <a:defRPr/>
            </a:pPr>
            <a:r>
              <a:rPr lang="bn-BD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10ম</a:t>
            </a:r>
            <a:endParaRPr lang="bn-BD" sz="3600" b="1" kern="0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913715">
              <a:defRPr/>
            </a:pPr>
            <a:r>
              <a:rPr lang="bn-BD" sz="36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36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kern="0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ফিকহ</a:t>
            </a:r>
            <a:endParaRPr lang="en-US" sz="3600" b="1" kern="0" dirty="0" smtClean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defTabSz="913715">
              <a:defRPr/>
            </a:pPr>
            <a:r>
              <a:rPr lang="en-US" sz="3600" b="1" kern="0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kern="0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b="1" kern="0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3600" b="1" kern="0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defTabSz="913715">
              <a:defRPr/>
            </a:pPr>
            <a:r>
              <a:rPr lang="en-US" sz="36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kern="0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913715">
              <a:defRPr/>
            </a:pPr>
            <a:r>
              <a:rPr lang="bn-BD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: ২৮/০8/</a:t>
            </a:r>
            <a:r>
              <a:rPr lang="bn-BD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২1</a:t>
            </a:r>
            <a:endParaRPr lang="en-US" sz="3600" b="1" kern="0" dirty="0">
              <a:ln/>
              <a:solidFill>
                <a:prstClr val="black"/>
              </a:solidFill>
            </a:endParaRPr>
          </a:p>
        </p:txBody>
      </p:sp>
      <p:pic>
        <p:nvPicPr>
          <p:cNvPr id="7" name="Google Shape;156;p30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9149118" y="274093"/>
            <a:ext cx="1987455" cy="26465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98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0769" y="702129"/>
            <a:ext cx="5538539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60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806396808.jpg"/>
          <p:cNvPicPr>
            <a:picLocks noChangeAspect="1"/>
          </p:cNvPicPr>
          <p:nvPr/>
        </p:nvPicPr>
        <p:blipFill>
          <a:blip r:embed="rId3"/>
          <a:srcRect l="53953"/>
          <a:stretch>
            <a:fillRect/>
          </a:stretch>
        </p:blipFill>
        <p:spPr>
          <a:xfrm>
            <a:off x="8570794" y="3346635"/>
            <a:ext cx="2251885" cy="2095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148" y="2521636"/>
            <a:ext cx="3457007" cy="1859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8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09" y="2519077"/>
            <a:ext cx="3297041" cy="1905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68992" y="4694831"/>
            <a:ext cx="5936776" cy="7096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9475" y="5636527"/>
            <a:ext cx="3343701" cy="68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 rot="20282886">
            <a:off x="269280" y="851919"/>
            <a:ext cx="4800600" cy="1251857"/>
          </a:xfrm>
          <a:prstGeom prst="leftRightArrow">
            <a:avLst>
              <a:gd name="adj1" fmla="val 95918"/>
              <a:gd name="adj2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389" y="4449170"/>
            <a:ext cx="11177516" cy="21563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আকিদায়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p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91" y="834632"/>
            <a:ext cx="5459104" cy="3275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042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078" y="466166"/>
            <a:ext cx="11144249" cy="841663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algn="ctr" defTabSz="1200804"/>
            <a:r>
              <a:rPr lang="bn-IN" sz="6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00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6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172" y="1312986"/>
            <a:ext cx="8579453" cy="830932"/>
          </a:xfrm>
          <a:prstGeom prst="rect">
            <a:avLst/>
          </a:prstGeom>
        </p:spPr>
        <p:txBody>
          <a:bodyPr wrap="none" lIns="91371" tIns="45688" rIns="91371" bIns="45688">
            <a:spAutoFit/>
          </a:bodyPr>
          <a:lstStyle/>
          <a:p>
            <a:pPr defTabSz="1200804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1400783" y="4452214"/>
            <a:ext cx="9102311" cy="1066166"/>
          </a:xfrm>
          <a:prstGeom prst="snip1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8" rIns="91371" bIns="45688" spcCol="0" rtlCol="0" anchor="ctr"/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৩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আকিদায়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1400785" y="3386048"/>
            <a:ext cx="9102311" cy="1066166"/>
          </a:xfrm>
          <a:prstGeom prst="snip1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8" rIns="91371" bIns="45688" spcCol="0" rtlCol="0" anchor="ctr"/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তাকদিরের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প্রকারভেদ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1400785" y="2308767"/>
            <a:ext cx="9102311" cy="1066166"/>
          </a:xfrm>
          <a:prstGeom prst="snip1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8" rIns="91371" bIns="45688" spcCol="0" rtlCol="0" anchor="ctr"/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১।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86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17457" y="3718001"/>
            <a:ext cx="7094560" cy="990474"/>
          </a:xfrm>
          <a:prstGeom prst="round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وَخَلَقَ كُلَّ شَيْءٍ فَقَدَّرَهُ تَقْدِيرًا</a:t>
            </a:r>
            <a:endParaRPr lang="en-US" sz="48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37892" y="1602602"/>
            <a:ext cx="9334657" cy="14272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ar-SA" sz="4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en-US" sz="4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قدر</a:t>
            </a:r>
            <a:r>
              <a:rPr lang="en-US" sz="4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4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 قدر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47026" y="4962218"/>
            <a:ext cx="7094560" cy="990474"/>
          </a:xfrm>
          <a:prstGeom prst="round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إِنَّا كُلَّ شَيْءٍ خَلَقْنَاهُ بِقَدَرٍ</a:t>
            </a:r>
            <a:endParaRPr lang="en-US" sz="48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13898" y="4421872"/>
            <a:ext cx="4258101" cy="91440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তাআলার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5588" y="341194"/>
            <a:ext cx="4981433" cy="914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2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6413" y="1405719"/>
            <a:ext cx="10208525" cy="21154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هو تحديد كل مخلوق بحده الذي يوجد من حسن وقبح ونفع وضرر وما يحويه من زمان او مكان وما يترتب عليه من ثواب وعقاب.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873458" y="3739485"/>
            <a:ext cx="10590662" cy="2647665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ভালো-মন্দ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উপকার-অপকার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সবকিছুর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অশুভ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7475" y="300252"/>
            <a:ext cx="4981433" cy="914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4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46913" y="1687390"/>
            <a:ext cx="4775200" cy="1828800"/>
          </a:xfrm>
          <a:prstGeom prst="rightArrow">
            <a:avLst/>
          </a:prstGeom>
          <a:ln w="5715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algn="ctr" defTabSz="974751" fontAlgn="base">
              <a:spcBef>
                <a:spcPct val="0"/>
              </a:spcBef>
              <a:spcAft>
                <a:spcPct val="0"/>
              </a:spcAft>
            </a:pPr>
            <a:r>
              <a:rPr lang="en-US" sz="7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7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1.Madrasha\2. I.C.T\s pik\20180227_1256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29" t="18431" r="33548" b="5578"/>
          <a:stretch/>
        </p:blipFill>
        <p:spPr bwMode="auto">
          <a:xfrm>
            <a:off x="6754342" y="1286078"/>
            <a:ext cx="3966025" cy="2631831"/>
          </a:xfrm>
          <a:prstGeom prst="ellipse">
            <a:avLst/>
          </a:prstGeom>
          <a:ln w="3810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28296" y="4429129"/>
            <a:ext cx="9689909" cy="909638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70" tIns="48735" rIns="97470" bIns="48735" rtlCol="0" anchor="ctr"/>
          <a:lstStyle/>
          <a:p>
            <a:pPr algn="ctr" defTabSz="1200804"/>
            <a:r>
              <a:rPr lang="en-US" sz="48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48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8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8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8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48418" y="212512"/>
            <a:ext cx="4694829" cy="9066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8" rIns="91371" bIns="45688" rtlCol="0" anchor="ctr"/>
          <a:lstStyle/>
          <a:p>
            <a:pPr lvl="0"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তাকদিরের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201001" y="1142746"/>
          <a:ext cx="100856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783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1B54D84-F70B-42C0-B522-D35EA57C4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F1B54D84-F70B-42C0-B522-D35EA57C4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F1B54D84-F70B-42C0-B522-D35EA57C4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F1B54D84-F70B-42C0-B522-D35EA57C4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151AA7-1855-4277-B912-BEBD0F25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9E151AA7-1855-4277-B912-BEBD0F25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9E151AA7-1855-4277-B912-BEBD0F25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9E151AA7-1855-4277-B912-BEBD0F25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449D47-C336-45D2-A8B7-269A67048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0C449D47-C336-45D2-A8B7-269A67048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0C449D47-C336-45D2-A8B7-269A67048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0C449D47-C336-45D2-A8B7-269A67048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A7AFA1-D8FC-4F2D-9203-728BDAC81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BDA7AFA1-D8FC-4F2D-9203-728BDAC81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BDA7AFA1-D8FC-4F2D-9203-728BDAC81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BDA7AFA1-D8FC-4F2D-9203-728BDAC81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D21DAB-BC02-43BD-8EEE-95696975A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9BD21DAB-BC02-43BD-8EEE-95696975A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9BD21DAB-BC02-43BD-8EEE-95696975A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9BD21DAB-BC02-43BD-8EEE-95696975A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02C12D-5E23-4446-9DAE-5DC81C4E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4202C12D-5E23-4446-9DAE-5DC81C4EC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4202C12D-5E23-4446-9DAE-5DC81C4E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4202C12D-5E23-4446-9DAE-5DC81C4E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A5E6E31-0A08-4D4D-823F-F1A8CCB2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8A5E6E31-0A08-4D4D-823F-F1A8CCB2F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8A5E6E31-0A08-4D4D-823F-F1A8CCB2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8A5E6E31-0A08-4D4D-823F-F1A8CCB2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D1AAEA-89D5-4DF3-96DC-4E5866E48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5BD1AAEA-89D5-4DF3-96DC-4E5866E48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5BD1AAEA-89D5-4DF3-96DC-4E5866E48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5BD1AAEA-89D5-4DF3-96DC-4E5866E48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1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1768</TotalTime>
  <Words>420</Words>
  <Application>Microsoft Office PowerPoint</Application>
  <PresentationFormat>Custom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wdrruyeu43ip</cp:lastModifiedBy>
  <cp:revision>192</cp:revision>
  <dcterms:created xsi:type="dcterms:W3CDTF">2017-02-02T15:38:11Z</dcterms:created>
  <dcterms:modified xsi:type="dcterms:W3CDTF">2021-08-28T03:09:13Z</dcterms:modified>
</cp:coreProperties>
</file>