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8" r:id="rId3"/>
    <p:sldId id="275" r:id="rId4"/>
    <p:sldId id="259" r:id="rId5"/>
    <p:sldId id="257" r:id="rId6"/>
    <p:sldId id="272" r:id="rId7"/>
    <p:sldId id="273" r:id="rId8"/>
    <p:sldId id="260" r:id="rId9"/>
    <p:sldId id="262" r:id="rId10"/>
    <p:sldId id="261" r:id="rId11"/>
    <p:sldId id="271" r:id="rId12"/>
    <p:sldId id="267" r:id="rId13"/>
    <p:sldId id="265" r:id="rId14"/>
    <p:sldId id="266" r:id="rId15"/>
    <p:sldId id="268" r:id="rId16"/>
    <p:sldId id="26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6E51E-CF3C-4EE8-B193-820D6945568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98EAC-D36A-4D32-87A8-46B3D2B5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1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98EAC-D36A-4D32-87A8-46B3D2B57F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9947-078B-4BD2-88DA-0E826A912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9ADF5-8CD9-457E-98E6-98EFB9056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FA478-7219-451C-BF94-2FCE48D7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1CF03-27B8-402F-ABE6-93CFD0EC99A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1CCA-F1DB-4E2E-B19F-4F0A1765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5395A-6C6C-4B4A-9B64-EB6FF4FC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7A525-44B2-44EF-A5DB-FFA067649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9BBD-2102-4872-A0B2-C11395C1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1C90A-0D5D-4517-8D73-9CEAB9701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71802-38A0-41EE-818A-A77FC0B3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1CF03-27B8-402F-ABE6-93CFD0EC99A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11FD-A2B1-49DC-86A0-E3D637F2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8E32D-6A48-4A37-9D01-034FDD41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7A525-44B2-44EF-A5DB-FFA067649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62310-CE00-4850-B340-49F67BC7A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A80DB-8942-45DF-9E19-956C57D60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CB28F-50E7-4C29-9CB4-0ACBFF1817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1CF03-27B8-402F-ABE6-93CFD0EC99A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48954-6792-402A-B3F0-21BD0E5E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83186-C640-496A-A3C4-DE65F7D5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7A525-44B2-44EF-A5DB-FFA067649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32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01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2D63-3230-4CBD-B386-BAF1BE39A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B3298-1B85-45BE-A169-8CC8D3644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79D36-4D7F-4C7B-A4DA-C0BC1B3C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48B11B-960C-4ABE-99AA-1E0A74F104D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27ADD-ECA5-4853-903B-7B8929E1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2CB6B-8C3B-4E83-B8E0-B7BF170D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7DA0B-97F5-405A-87CA-3D356D7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3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0215-1989-47BA-B65E-65D197BA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5AE11-DEC6-4777-84D6-3FA892A5E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81782-B43B-451F-A59A-142C390A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48B11B-960C-4ABE-99AA-1E0A74F104D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0AA80-E15B-40E3-944B-7B6A7E36F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77A87-49A0-4D50-8E77-B249059F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7DA0B-97F5-405A-87CA-3D356D7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2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8183-E2BB-445F-989B-47FF304A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A921A-52B9-4D30-AD95-4A09D1F13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652DB-2637-4010-AB10-47A00172C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48B11B-960C-4ABE-99AA-1E0A74F104D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E4E42-641A-453D-9D09-2A914CEC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0C489-737B-4920-B636-1AE770F9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7DA0B-97F5-405A-87CA-3D356D7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05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F03E-4338-413F-9A52-96579DC3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D0A7-3FEA-4711-BEA9-4C499C0DB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D6682-7459-45E3-9FA3-C98E5946F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1B0FA-7E8B-4939-8CF9-262F4020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48B11B-960C-4ABE-99AA-1E0A74F104D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D5316-253A-4632-A1FB-77992B94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5D8FD-7774-4527-BC09-AF2F5F742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7DA0B-97F5-405A-87CA-3D356D7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9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58C4-37C3-4B32-B739-91F81D87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88DF1-0C5D-498A-A8CC-C8ED164B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4D8D1-195D-4164-BED5-7C80068AF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7D8CD-9A71-437E-B208-0C4806E23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33FDA-8E7E-48C8-BF16-6902942E1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AC8D2-0BB1-4E5F-9AC0-AD3B96A6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48B11B-960C-4ABE-99AA-1E0A74F104D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C3499-D992-4308-BEAA-3CB34CA3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208E6-8085-4B42-B1EF-C54F4C09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7DA0B-97F5-405A-87CA-3D356D7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57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F4CF-5EC5-4FDB-A93F-95CFD47D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A2B60-265A-4490-AF08-9E172577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48B11B-960C-4ABE-99AA-1E0A74F104D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6B6F9-256B-452F-A808-247D8C78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6E028-CF3C-4D70-9D5C-0BAF9B4C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7DA0B-97F5-405A-87CA-3D356D7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46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16BB7-78D8-4DD4-9520-F5ABBDD3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48B11B-960C-4ABE-99AA-1E0A74F104D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3381E-5AC1-46BE-9160-D296118E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FA7E8-700B-4706-B417-34AA8120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7DA0B-97F5-405A-87CA-3D356D7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7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DF4E-BEA5-4B75-AE4A-B57DD4E0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0FF1C-061F-4575-A499-D76F08466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D588F-3824-4246-A1D3-C5DF8959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1CF03-27B8-402F-ABE6-93CFD0EC99A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E2F4E-3431-48D2-9A4F-71376686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793B8-529B-4A22-B6C6-1AACEEC0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7A525-44B2-44EF-A5DB-FFA067649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80EC-CE78-4DB6-BC6C-00E49DBA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5159C-61FE-4D96-AEF6-D4B1CC21D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4CDD2-2E0A-416C-9FEA-E3D06A9A0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026D4-903C-4C20-9426-207EFC08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48B11B-960C-4ABE-99AA-1E0A74F104D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D91E9-547C-4824-A650-CD850E6D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5B065-801D-44FB-82E6-86574E07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7DA0B-97F5-405A-87CA-3D356D7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84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F284-9F4A-45C1-9A1F-6F69A856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162C4-768B-4986-9C13-7A285B1BE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BD296-140D-4E97-9ECD-6A52B037A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D1A48-6F2E-40C5-94A8-97ED6C7D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48B11B-960C-4ABE-99AA-1E0A74F104D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2477E-BE89-4188-9E04-C6942C66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F5936-DF02-48F9-A172-1CE2C290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7DA0B-97F5-405A-87CA-3D356D7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4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CD33-A6F2-4508-ACA8-CEC7DE15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6A23D-169F-4088-AB00-DCC7C129E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6D930-E734-442B-ADA0-47195569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48B11B-960C-4ABE-99AA-1E0A74F104D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3B81E-92F8-47A9-9F33-8813D51B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71778-41EF-46A6-A7BE-8B69DF24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7DA0B-97F5-405A-87CA-3D356D7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801BC8-217B-4064-967B-9ADAB7E13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38B8D-FB9F-4C24-9458-97D3CBE8B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E587E-4A5D-439F-A947-802D5F51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48B11B-960C-4ABE-99AA-1E0A74F104D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CC9A9-7D07-4251-8019-587A0756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A795F-53E3-4F33-948C-7BAC06CD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7DA0B-97F5-405A-87CA-3D356D7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DFD5-DEFC-4E4D-826E-840AEC71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DFA84-441B-4E3F-84D5-6E3AAFCF5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94EC8-6F7F-4AD4-87DE-E85E0758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1CF03-27B8-402F-ABE6-93CFD0EC99A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3BEF2-1620-462D-8402-79C46BBA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80D77-E03D-4A33-9C89-8A669D2A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7A525-44B2-44EF-A5DB-FFA067649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9E42-358E-4B76-AEE2-2796F76D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B047-5BA2-4A5A-8961-4E0DCC255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D8E45-FE70-4033-BF06-4557E4A68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EABCD-86A7-4A61-9A25-6099ABE0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1CF03-27B8-402F-ABE6-93CFD0EC99A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28611-36AC-4A65-9151-0A6208BC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1D73F-7AF6-4A44-B9D3-20343719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7A525-44B2-44EF-A5DB-FFA067649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578DB-4B36-4F59-8E05-A7D5F75C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DEC7A-DD92-42BD-9EE5-89B4F31A3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49456-5C5F-4274-A7ED-59761C5A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2F6A7-5C35-4B52-A13E-EB745A850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1E7DB-422C-4CD4-993A-73B0557C9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84A1BF-DCC7-43E6-AC90-39D13921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1CF03-27B8-402F-ABE6-93CFD0EC99A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86EF0-2E5D-4AC4-A11C-409A739C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425AC-EA09-42BE-A180-F7B599B4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7A525-44B2-44EF-A5DB-FFA067649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5CAC-962C-468D-AC6A-DD3C6520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E2BC12-3509-4CF0-BF65-18B8E191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1CF03-27B8-402F-ABE6-93CFD0EC99A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EFD9A-B9CF-4EF3-9B66-5FC00939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553DF-E666-4D4A-8CDE-1862D9F4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7A525-44B2-44EF-A5DB-FFA067649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7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44012-892C-42DF-BA0F-602DC585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1CF03-27B8-402F-ABE6-93CFD0EC99A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A0BB8-DFE2-411A-8009-B6306B8B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5437D-E9F0-46EF-A19A-1756C04F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7A525-44B2-44EF-A5DB-FFA067649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9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3730-6AE4-453A-914A-4AD30B40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1C47B-9D44-43E0-8F83-45662BE7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23E16-7029-4A42-B48E-2FFC6DF1D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AC9AB-5E4D-48A7-AF6F-8EBD9B04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1CF03-27B8-402F-ABE6-93CFD0EC99A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DB8CB-1AD4-4044-A6A1-F25465F0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766DB-060D-4F00-8618-99556061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7A525-44B2-44EF-A5DB-FFA067649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2216-3A25-4642-83B6-873D788F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6A870-9A84-4E99-BBC3-2D9C70FF3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68001-1549-4FCD-B57A-F2E0104CD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DCCCA-4A7E-4E04-B557-4053C2AD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1CF03-27B8-402F-ABE6-93CFD0EC99A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5A154-307D-44F7-BCC7-E09D8996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4ADEA-1BCD-4A14-B73B-0292018C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7A525-44B2-44EF-A5DB-FFA067649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pexels.com/photo/beautiful-beautiful-flowers-bloom-blooming-326838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abeltaine.blogspot.com/2018/09/autumn-equinox-harvest-home.html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commons.wikimedia.org/wiki/File:Balloons-aj.svg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41000">
              <a:schemeClr val="accent2">
                <a:lumMod val="20000"/>
                <a:lumOff val="80000"/>
                <a:alpha val="70000"/>
              </a:schemeClr>
            </a:gs>
            <a:gs pos="74000">
              <a:schemeClr val="accent6">
                <a:lumMod val="20000"/>
                <a:lumOff val="80000"/>
                <a:alpha val="7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FC17A4-8C03-4E66-907E-7B4C5EC4E150}"/>
              </a:ext>
            </a:extLst>
          </p:cNvPr>
          <p:cNvSpPr/>
          <p:nvPr userDrawn="1"/>
        </p:nvSpPr>
        <p:spPr>
          <a:xfrm>
            <a:off x="0" y="378823"/>
            <a:ext cx="12192000" cy="91440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DEE4AE-FBB5-40B7-ADEF-3B0A199B91B3}"/>
              </a:ext>
            </a:extLst>
          </p:cNvPr>
          <p:cNvSpPr/>
          <p:nvPr userDrawn="1"/>
        </p:nvSpPr>
        <p:spPr>
          <a:xfrm>
            <a:off x="483326" y="0"/>
            <a:ext cx="91440" cy="6858000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D3FFD2-5326-4C42-9AC0-49DAFC7BE10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 rot="19401456">
            <a:off x="11447841" y="6014187"/>
            <a:ext cx="857384" cy="9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8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83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536E2A-E94C-43BA-B41D-89AC59B0C0E7}"/>
              </a:ext>
            </a:extLst>
          </p:cNvPr>
          <p:cNvGrpSpPr/>
          <p:nvPr/>
        </p:nvGrpSpPr>
        <p:grpSpPr>
          <a:xfrm>
            <a:off x="4781823" y="1585841"/>
            <a:ext cx="3118348" cy="2224314"/>
            <a:chOff x="8175008" y="4449169"/>
            <a:chExt cx="2750900" cy="23383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527B93C-383C-42B5-A06C-21220DE86EF4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B3340A-FE02-4C63-A5AC-52FA24A69C2D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8E5103-55FE-4D41-97E3-ED2364E182C6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4D78AA0-8884-4F46-8DE3-A7DAB391EBAA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8356DAD-A00C-4A14-A96E-D72E15B99F9C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22179803-F381-4B2C-8EED-EFA296AB1D7F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61" name="Oval 8">
                    <a:extLst>
                      <a:ext uri="{FF2B5EF4-FFF2-40B4-BE49-F238E27FC236}">
                        <a16:creationId xmlns:a16="http://schemas.microsoft.com/office/drawing/2014/main" id="{44EB26B7-D126-48F7-83A4-BBBE08E0EF7B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62" name="Oval 8">
                    <a:extLst>
                      <a:ext uri="{FF2B5EF4-FFF2-40B4-BE49-F238E27FC236}">
                        <a16:creationId xmlns:a16="http://schemas.microsoft.com/office/drawing/2014/main" id="{F5AAA0F3-BF5B-4A07-9311-8DC1D2E8B30A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24AE234E-70C0-4F6B-A393-B7A36B13F421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C83BE32F-D478-400D-A8FD-8C518B32B627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37" name="Group 36">
                      <a:extLst>
                        <a:ext uri="{FF2B5EF4-FFF2-40B4-BE49-F238E27FC236}">
                          <a16:creationId xmlns:a16="http://schemas.microsoft.com/office/drawing/2014/main" id="{82E829F3-B4E2-48E8-A653-262BA2A96E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44" name="Oval 8">
                        <a:extLst>
                          <a:ext uri="{FF2B5EF4-FFF2-40B4-BE49-F238E27FC236}">
                            <a16:creationId xmlns:a16="http://schemas.microsoft.com/office/drawing/2014/main" id="{07239848-0162-4893-BE0B-16C8AA5FC79F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5" name="Oval 8">
                        <a:extLst>
                          <a:ext uri="{FF2B5EF4-FFF2-40B4-BE49-F238E27FC236}">
                            <a16:creationId xmlns:a16="http://schemas.microsoft.com/office/drawing/2014/main" id="{6650D5C4-ECE5-4D82-9AE4-1704EC6F0347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46" name="Group 45">
                        <a:extLst>
                          <a:ext uri="{FF2B5EF4-FFF2-40B4-BE49-F238E27FC236}">
                            <a16:creationId xmlns:a16="http://schemas.microsoft.com/office/drawing/2014/main" id="{B064D912-A604-4784-BE0D-32FC0450D88A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59" name="Oval 8">
                          <a:extLst>
                            <a:ext uri="{FF2B5EF4-FFF2-40B4-BE49-F238E27FC236}">
                              <a16:creationId xmlns:a16="http://schemas.microsoft.com/office/drawing/2014/main" id="{AACA3C8D-11AD-4367-9444-94A91D043B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60" name="Oval 8">
                          <a:extLst>
                            <a:ext uri="{FF2B5EF4-FFF2-40B4-BE49-F238E27FC236}">
                              <a16:creationId xmlns:a16="http://schemas.microsoft.com/office/drawing/2014/main" id="{6515AA01-B9F8-432D-9D3D-7EF5A67C45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7" name="Group 46">
                        <a:extLst>
                          <a:ext uri="{FF2B5EF4-FFF2-40B4-BE49-F238E27FC236}">
                            <a16:creationId xmlns:a16="http://schemas.microsoft.com/office/drawing/2014/main" id="{FD9082F0-429B-4EBA-9776-305C86907F9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57" name="Oval 8">
                          <a:extLst>
                            <a:ext uri="{FF2B5EF4-FFF2-40B4-BE49-F238E27FC236}">
                              <a16:creationId xmlns:a16="http://schemas.microsoft.com/office/drawing/2014/main" id="{7AC2C58F-D75C-4567-B1B4-02BE9DFA90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58" name="Oval 8">
                          <a:extLst>
                            <a:ext uri="{FF2B5EF4-FFF2-40B4-BE49-F238E27FC236}">
                              <a16:creationId xmlns:a16="http://schemas.microsoft.com/office/drawing/2014/main" id="{3E227F3B-40DE-4EFA-B876-0436F422DC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8" name="Group 47">
                        <a:extLst>
                          <a:ext uri="{FF2B5EF4-FFF2-40B4-BE49-F238E27FC236}">
                            <a16:creationId xmlns:a16="http://schemas.microsoft.com/office/drawing/2014/main" id="{761730F7-9FC6-466B-A311-D0D60B6AABAD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55" name="Oval 8">
                          <a:extLst>
                            <a:ext uri="{FF2B5EF4-FFF2-40B4-BE49-F238E27FC236}">
                              <a16:creationId xmlns:a16="http://schemas.microsoft.com/office/drawing/2014/main" id="{47BA8CBD-DEE9-4125-8DB4-48BC995C21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56" name="Oval 8">
                          <a:extLst>
                            <a:ext uri="{FF2B5EF4-FFF2-40B4-BE49-F238E27FC236}">
                              <a16:creationId xmlns:a16="http://schemas.microsoft.com/office/drawing/2014/main" id="{25DEAF48-BD19-46A4-802B-0FDBD28FC2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9" name="Group 48">
                        <a:extLst>
                          <a:ext uri="{FF2B5EF4-FFF2-40B4-BE49-F238E27FC236}">
                            <a16:creationId xmlns:a16="http://schemas.microsoft.com/office/drawing/2014/main" id="{FFE0090D-747B-4F9A-92C5-628B54AF67BD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53" name="Oval 8">
                          <a:extLst>
                            <a:ext uri="{FF2B5EF4-FFF2-40B4-BE49-F238E27FC236}">
                              <a16:creationId xmlns:a16="http://schemas.microsoft.com/office/drawing/2014/main" id="{592DEE77-9D68-4D6B-ABAA-31F29ADA8A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54" name="Oval 8">
                          <a:extLst>
                            <a:ext uri="{FF2B5EF4-FFF2-40B4-BE49-F238E27FC236}">
                              <a16:creationId xmlns:a16="http://schemas.microsoft.com/office/drawing/2014/main" id="{CEA9A7AC-7A92-463F-8BC2-6DAE721A1A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50" name="Group 49">
                        <a:extLst>
                          <a:ext uri="{FF2B5EF4-FFF2-40B4-BE49-F238E27FC236}">
                            <a16:creationId xmlns:a16="http://schemas.microsoft.com/office/drawing/2014/main" id="{72099622-48B8-48EE-8620-22C2C774EE51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51" name="Oval 8">
                          <a:extLst>
                            <a:ext uri="{FF2B5EF4-FFF2-40B4-BE49-F238E27FC236}">
                              <a16:creationId xmlns:a16="http://schemas.microsoft.com/office/drawing/2014/main" id="{D9C18CC5-457C-40FD-A795-699F81DA99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52" name="Oval 8">
                          <a:extLst>
                            <a:ext uri="{FF2B5EF4-FFF2-40B4-BE49-F238E27FC236}">
                              <a16:creationId xmlns:a16="http://schemas.microsoft.com/office/drawing/2014/main" id="{911E5AF5-1CEA-4EE6-B0CF-335FE0057A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C1119E2C-8025-47BC-9362-71BAFF42ECEC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42" name="Oval 8">
                        <a:extLst>
                          <a:ext uri="{FF2B5EF4-FFF2-40B4-BE49-F238E27FC236}">
                            <a16:creationId xmlns:a16="http://schemas.microsoft.com/office/drawing/2014/main" id="{F75B4B5A-62EB-40AC-ACB3-D58531707237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3" name="Oval 8">
                        <a:extLst>
                          <a:ext uri="{FF2B5EF4-FFF2-40B4-BE49-F238E27FC236}">
                            <a16:creationId xmlns:a16="http://schemas.microsoft.com/office/drawing/2014/main" id="{18BCB851-6821-4DB7-9581-6861BFE42847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774FF08E-BDC0-4FE8-901E-82F9F2EF1685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40" name="Oval 8">
                        <a:extLst>
                          <a:ext uri="{FF2B5EF4-FFF2-40B4-BE49-F238E27FC236}">
                            <a16:creationId xmlns:a16="http://schemas.microsoft.com/office/drawing/2014/main" id="{B90B213A-20B0-4FF6-B0BE-9B09F59C3B2D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1" name="Oval 8">
                        <a:extLst>
                          <a:ext uri="{FF2B5EF4-FFF2-40B4-BE49-F238E27FC236}">
                            <a16:creationId xmlns:a16="http://schemas.microsoft.com/office/drawing/2014/main" id="{60083076-ABE4-4A81-A3BA-5E72808C0DB0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6E877ACE-AD03-4803-9CCC-36319120A228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F5098530-7DE3-4213-987D-37CFCC495284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32" name="Oval 8">
                    <a:extLst>
                      <a:ext uri="{FF2B5EF4-FFF2-40B4-BE49-F238E27FC236}">
                        <a16:creationId xmlns:a16="http://schemas.microsoft.com/office/drawing/2014/main" id="{01F6EAC8-0FD8-4AF2-AA8B-7607F3741E54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3" name="Oval 8">
                    <a:extLst>
                      <a:ext uri="{FF2B5EF4-FFF2-40B4-BE49-F238E27FC236}">
                        <a16:creationId xmlns:a16="http://schemas.microsoft.com/office/drawing/2014/main" id="{97235574-BB15-4BAB-852B-E48D1B49FE0D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4" name="Oval 8">
                    <a:extLst>
                      <a:ext uri="{FF2B5EF4-FFF2-40B4-BE49-F238E27FC236}">
                        <a16:creationId xmlns:a16="http://schemas.microsoft.com/office/drawing/2014/main" id="{BAD176FE-8DBD-44EC-B3BE-108A2B5BBEB1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F010FCB-CC54-491B-A883-EE66532C9645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80C0C89-4BD5-4709-8553-25C4C61C95BD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22" name="Heart 21">
                    <a:extLst>
                      <a:ext uri="{FF2B5EF4-FFF2-40B4-BE49-F238E27FC236}">
                        <a16:creationId xmlns:a16="http://schemas.microsoft.com/office/drawing/2014/main" id="{F8332B3C-F3F0-455B-8784-33BE590B05D9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3" name="Freeform 22">
                    <a:extLst>
                      <a:ext uri="{FF2B5EF4-FFF2-40B4-BE49-F238E27FC236}">
                        <a16:creationId xmlns:a16="http://schemas.microsoft.com/office/drawing/2014/main" id="{12924208-BE87-44EF-97D2-A284E3862D1C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4" name="Freeform 23">
                    <a:extLst>
                      <a:ext uri="{FF2B5EF4-FFF2-40B4-BE49-F238E27FC236}">
                        <a16:creationId xmlns:a16="http://schemas.microsoft.com/office/drawing/2014/main" id="{6D0DF836-8894-464E-9E2A-5E8E8C446A36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CBED252D-32A3-45A7-997C-1A506F7AC7BA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34980849-9BA8-4C8B-83F3-D92B0BEF9A11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A4A1B48A-F54E-4BE2-ABBF-34CDB0E1CD01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4DAE15F8-C1BF-489D-ACC6-41FB0B175976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BE53A1D-33C8-472F-A9F5-6A9FA9A68C7C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30FB086B-D193-48D2-805D-986FE9BC1980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14" name="Heart 13">
                    <a:extLst>
                      <a:ext uri="{FF2B5EF4-FFF2-40B4-BE49-F238E27FC236}">
                        <a16:creationId xmlns:a16="http://schemas.microsoft.com/office/drawing/2014/main" id="{60BAB170-03BB-4D8B-A788-2EBD93A18924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1242DC5-A73F-42BD-BBF9-B3E9686CEC75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FF434503-3CDF-4A06-8F01-70E6F3C91842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D810F6D7-48A7-4F79-858F-1649CA9A503E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AD6ECA4B-F5A1-4A57-9881-F11519528439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8DC2EF5F-2DFB-413E-8AF6-4665CB0BB6BA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B51E9CC4-1A47-4EEB-9924-91D47FBBC7D1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C638D998-A998-48C3-85AE-A4F5CF068631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E9651FC-280F-48B6-A5D6-94E1A6BC8750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5AD5EC91-CFD5-45DF-A8EB-C731B5CBCA1E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318F7C2-9AA4-4FC5-8128-B7A22735193F}"/>
              </a:ext>
            </a:extLst>
          </p:cNvPr>
          <p:cNvGrpSpPr/>
          <p:nvPr/>
        </p:nvGrpSpPr>
        <p:grpSpPr>
          <a:xfrm>
            <a:off x="590138" y="2799483"/>
            <a:ext cx="3092994" cy="1764222"/>
            <a:chOff x="8175008" y="4449169"/>
            <a:chExt cx="2750900" cy="233831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84D5B93-F7CD-43C5-B022-9DEF0AB0D37E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3AF5293-EA37-4282-9E83-B991620CC290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6C9970F-62D3-4921-856C-89FBA0992901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D12C46F-05A8-4AB2-A75B-2096313876A7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592FB1F-B36E-41A4-A42D-9F08324B48AE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A4DE02AA-6F77-4471-A1C3-AB68A956A1A0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122" name="Oval 8">
                    <a:extLst>
                      <a:ext uri="{FF2B5EF4-FFF2-40B4-BE49-F238E27FC236}">
                        <a16:creationId xmlns:a16="http://schemas.microsoft.com/office/drawing/2014/main" id="{ABE48310-DB2E-4691-8D2E-E1CDA6BDC384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23" name="Oval 8">
                    <a:extLst>
                      <a:ext uri="{FF2B5EF4-FFF2-40B4-BE49-F238E27FC236}">
                        <a16:creationId xmlns:a16="http://schemas.microsoft.com/office/drawing/2014/main" id="{C2E328B1-ED28-40A3-925C-6DAB9A0F879E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201104DD-1729-403C-985A-4E21E11B6B8D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A59611E5-A811-4559-853E-631DF7EA6DF0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98" name="Group 97">
                      <a:extLst>
                        <a:ext uri="{FF2B5EF4-FFF2-40B4-BE49-F238E27FC236}">
                          <a16:creationId xmlns:a16="http://schemas.microsoft.com/office/drawing/2014/main" id="{C45E7F82-1713-4ADE-9BAA-469C5F1A23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105" name="Oval 8">
                        <a:extLst>
                          <a:ext uri="{FF2B5EF4-FFF2-40B4-BE49-F238E27FC236}">
                            <a16:creationId xmlns:a16="http://schemas.microsoft.com/office/drawing/2014/main" id="{3410A15A-D204-41B5-9948-E72B41379F39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106" name="Oval 8">
                        <a:extLst>
                          <a:ext uri="{FF2B5EF4-FFF2-40B4-BE49-F238E27FC236}">
                            <a16:creationId xmlns:a16="http://schemas.microsoft.com/office/drawing/2014/main" id="{23E89649-16CD-4B86-95B3-55BAA52B194A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107" name="Group 106">
                        <a:extLst>
                          <a:ext uri="{FF2B5EF4-FFF2-40B4-BE49-F238E27FC236}">
                            <a16:creationId xmlns:a16="http://schemas.microsoft.com/office/drawing/2014/main" id="{84874D41-E0C2-4631-AE6F-41456175415C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120" name="Oval 8">
                          <a:extLst>
                            <a:ext uri="{FF2B5EF4-FFF2-40B4-BE49-F238E27FC236}">
                              <a16:creationId xmlns:a16="http://schemas.microsoft.com/office/drawing/2014/main" id="{46E8F362-1016-4FD3-B9C2-D5CB08CF6D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21" name="Oval 8">
                          <a:extLst>
                            <a:ext uri="{FF2B5EF4-FFF2-40B4-BE49-F238E27FC236}">
                              <a16:creationId xmlns:a16="http://schemas.microsoft.com/office/drawing/2014/main" id="{501B1A46-3FDF-453B-A2E6-55727ECF3C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08" name="Group 107">
                        <a:extLst>
                          <a:ext uri="{FF2B5EF4-FFF2-40B4-BE49-F238E27FC236}">
                            <a16:creationId xmlns:a16="http://schemas.microsoft.com/office/drawing/2014/main" id="{7754E5E2-E0BB-4432-BA9D-1CFB9C183F19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118" name="Oval 8">
                          <a:extLst>
                            <a:ext uri="{FF2B5EF4-FFF2-40B4-BE49-F238E27FC236}">
                              <a16:creationId xmlns:a16="http://schemas.microsoft.com/office/drawing/2014/main" id="{083D5739-7E01-4312-9CE9-0AED04C69A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19" name="Oval 8">
                          <a:extLst>
                            <a:ext uri="{FF2B5EF4-FFF2-40B4-BE49-F238E27FC236}">
                              <a16:creationId xmlns:a16="http://schemas.microsoft.com/office/drawing/2014/main" id="{2B9B7929-4B4A-49A0-B3FA-F39533A787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09" name="Group 108">
                        <a:extLst>
                          <a:ext uri="{FF2B5EF4-FFF2-40B4-BE49-F238E27FC236}">
                            <a16:creationId xmlns:a16="http://schemas.microsoft.com/office/drawing/2014/main" id="{7C47EC1C-7389-4485-9276-4AFF46C4070E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116" name="Oval 8">
                          <a:extLst>
                            <a:ext uri="{FF2B5EF4-FFF2-40B4-BE49-F238E27FC236}">
                              <a16:creationId xmlns:a16="http://schemas.microsoft.com/office/drawing/2014/main" id="{CCE9C191-6005-4C51-9763-244E982D61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17" name="Oval 8">
                          <a:extLst>
                            <a:ext uri="{FF2B5EF4-FFF2-40B4-BE49-F238E27FC236}">
                              <a16:creationId xmlns:a16="http://schemas.microsoft.com/office/drawing/2014/main" id="{5A962A1D-0ECF-40C6-87DF-446A3BE75B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10" name="Group 109">
                        <a:extLst>
                          <a:ext uri="{FF2B5EF4-FFF2-40B4-BE49-F238E27FC236}">
                            <a16:creationId xmlns:a16="http://schemas.microsoft.com/office/drawing/2014/main" id="{67E2BFF0-5AF8-4A8B-AA6A-070C2FAA9651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114" name="Oval 8">
                          <a:extLst>
                            <a:ext uri="{FF2B5EF4-FFF2-40B4-BE49-F238E27FC236}">
                              <a16:creationId xmlns:a16="http://schemas.microsoft.com/office/drawing/2014/main" id="{47F908B0-B223-40A3-B621-5B98596C9D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15" name="Oval 8">
                          <a:extLst>
                            <a:ext uri="{FF2B5EF4-FFF2-40B4-BE49-F238E27FC236}">
                              <a16:creationId xmlns:a16="http://schemas.microsoft.com/office/drawing/2014/main" id="{09117AF8-D7D7-4882-9F12-CEA6D3BB27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11" name="Group 110">
                        <a:extLst>
                          <a:ext uri="{FF2B5EF4-FFF2-40B4-BE49-F238E27FC236}">
                            <a16:creationId xmlns:a16="http://schemas.microsoft.com/office/drawing/2014/main" id="{815A2976-D1B6-4594-8F9E-1080F0FCA36B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112" name="Oval 8">
                          <a:extLst>
                            <a:ext uri="{FF2B5EF4-FFF2-40B4-BE49-F238E27FC236}">
                              <a16:creationId xmlns:a16="http://schemas.microsoft.com/office/drawing/2014/main" id="{158B20B9-9E77-4467-894E-E687D3EA0B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13" name="Oval 8">
                          <a:extLst>
                            <a:ext uri="{FF2B5EF4-FFF2-40B4-BE49-F238E27FC236}">
                              <a16:creationId xmlns:a16="http://schemas.microsoft.com/office/drawing/2014/main" id="{E6036833-AE25-4716-B549-004CC81B95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289F1EBA-ABA6-4104-829A-B30BA48FBCA2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103" name="Oval 8">
                        <a:extLst>
                          <a:ext uri="{FF2B5EF4-FFF2-40B4-BE49-F238E27FC236}">
                            <a16:creationId xmlns:a16="http://schemas.microsoft.com/office/drawing/2014/main" id="{D105B17E-2386-49B8-999A-0B31391D7AEF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104" name="Oval 8">
                        <a:extLst>
                          <a:ext uri="{FF2B5EF4-FFF2-40B4-BE49-F238E27FC236}">
                            <a16:creationId xmlns:a16="http://schemas.microsoft.com/office/drawing/2014/main" id="{970F7700-E7D0-4BF0-929A-4A8C7027664F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4CD658E7-A5E9-4172-BC95-A927C70C2B9F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101" name="Oval 8">
                        <a:extLst>
                          <a:ext uri="{FF2B5EF4-FFF2-40B4-BE49-F238E27FC236}">
                            <a16:creationId xmlns:a16="http://schemas.microsoft.com/office/drawing/2014/main" id="{1512A878-A330-4ADF-BC7E-292479BDBE7D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102" name="Oval 8">
                        <a:extLst>
                          <a:ext uri="{FF2B5EF4-FFF2-40B4-BE49-F238E27FC236}">
                            <a16:creationId xmlns:a16="http://schemas.microsoft.com/office/drawing/2014/main" id="{F19E5C7E-3375-4A0E-8C31-D9AD1AEA6602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2C4C59EE-E334-4A3F-9EBE-4327E9613871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819A577E-4FF2-4C3B-9897-1BA01FA8723B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93" name="Oval 8">
                    <a:extLst>
                      <a:ext uri="{FF2B5EF4-FFF2-40B4-BE49-F238E27FC236}">
                        <a16:creationId xmlns:a16="http://schemas.microsoft.com/office/drawing/2014/main" id="{F3A1CB81-1CF5-43F1-BFDC-9FC7DE6E1242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94" name="Oval 8">
                    <a:extLst>
                      <a:ext uri="{FF2B5EF4-FFF2-40B4-BE49-F238E27FC236}">
                        <a16:creationId xmlns:a16="http://schemas.microsoft.com/office/drawing/2014/main" id="{B9460841-BA4F-46C7-AC97-D9F2ECF061C0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95" name="Oval 8">
                    <a:extLst>
                      <a:ext uri="{FF2B5EF4-FFF2-40B4-BE49-F238E27FC236}">
                        <a16:creationId xmlns:a16="http://schemas.microsoft.com/office/drawing/2014/main" id="{3BC3FE8B-912E-488B-B5BD-00DF344E0CEB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7A3C8B6-34AD-492C-AA29-E5A72594AC55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129E79F9-1346-49AA-967D-A957E8562EFC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83" name="Heart 82">
                    <a:extLst>
                      <a:ext uri="{FF2B5EF4-FFF2-40B4-BE49-F238E27FC236}">
                        <a16:creationId xmlns:a16="http://schemas.microsoft.com/office/drawing/2014/main" id="{5460D038-1F00-4092-96C4-47063D7D535E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84" name="Freeform 83">
                    <a:extLst>
                      <a:ext uri="{FF2B5EF4-FFF2-40B4-BE49-F238E27FC236}">
                        <a16:creationId xmlns:a16="http://schemas.microsoft.com/office/drawing/2014/main" id="{3BC8A188-B9BD-42C8-BEC0-EA138FA5CC50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5CAD082F-62C9-42B8-A547-A38774133A26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7E8FE5A7-204C-4CF9-BF6C-8AA6EC1799B4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1AB41869-468E-4544-B6A1-580A8CD5D2AC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20579DA7-C2DE-4863-9B32-B3BC2148D4F4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2BC57ABE-C176-4B7A-9D47-A38F9839F2BC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446F43B-DE0D-44D0-AFBA-ADA34E368886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30857994-0AB2-4485-B345-E2004C188EEA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75" name="Heart 74">
                    <a:extLst>
                      <a:ext uri="{FF2B5EF4-FFF2-40B4-BE49-F238E27FC236}">
                        <a16:creationId xmlns:a16="http://schemas.microsoft.com/office/drawing/2014/main" id="{24E1CC4E-341B-4A78-9570-80AEBA12191B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76" name="Freeform 75">
                    <a:extLst>
                      <a:ext uri="{FF2B5EF4-FFF2-40B4-BE49-F238E27FC236}">
                        <a16:creationId xmlns:a16="http://schemas.microsoft.com/office/drawing/2014/main" id="{FC9C5AD3-4870-459B-B4C4-BC0496BF1FB7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77" name="Freeform 76">
                    <a:extLst>
                      <a:ext uri="{FF2B5EF4-FFF2-40B4-BE49-F238E27FC236}">
                        <a16:creationId xmlns:a16="http://schemas.microsoft.com/office/drawing/2014/main" id="{8EF4B5B6-36C5-4B53-9DC8-77F82F9E7837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78" name="Freeform 77">
                    <a:extLst>
                      <a:ext uri="{FF2B5EF4-FFF2-40B4-BE49-F238E27FC236}">
                        <a16:creationId xmlns:a16="http://schemas.microsoft.com/office/drawing/2014/main" id="{76569E87-AC07-4A14-8096-B80538771B34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79" name="Freeform 78">
                    <a:extLst>
                      <a:ext uri="{FF2B5EF4-FFF2-40B4-BE49-F238E27FC236}">
                        <a16:creationId xmlns:a16="http://schemas.microsoft.com/office/drawing/2014/main" id="{DA484C73-6993-4670-BE96-A8110A02A54F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8378739D-F3D0-4698-8D3D-E042FD3B219E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98290ACA-AD60-4A14-B9AC-73FF8A0990C7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C1AE8F2D-E51F-49CE-9D7F-291B28558ADA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3F51715-003D-42C2-873A-C63076C3205E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43A413DA-9C85-4403-AF80-5F616E878DBC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97C72D4-B57F-472F-9F39-BC98C731999F}"/>
              </a:ext>
            </a:extLst>
          </p:cNvPr>
          <p:cNvGrpSpPr/>
          <p:nvPr/>
        </p:nvGrpSpPr>
        <p:grpSpPr>
          <a:xfrm>
            <a:off x="644157" y="603804"/>
            <a:ext cx="3013994" cy="1732340"/>
            <a:chOff x="8175008" y="4449169"/>
            <a:chExt cx="2750900" cy="233831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4E3761E-A440-4445-88BB-57828C1FFBCD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44A0CDF-322C-4937-BF36-268A7FAC9457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E7713B8-890C-4D4D-8CEA-5D34FD8B4928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7BB9C6E7-55DF-4D70-80DD-02BB043D6ABC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FE6B731B-ECC9-43E9-93E9-7908985919DA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E8DB46EF-663C-4C0F-93D5-C17FEB68A366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183" name="Oval 8">
                    <a:extLst>
                      <a:ext uri="{FF2B5EF4-FFF2-40B4-BE49-F238E27FC236}">
                        <a16:creationId xmlns:a16="http://schemas.microsoft.com/office/drawing/2014/main" id="{9674DB81-79EE-400E-A739-1FBE7BC3ACFE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84" name="Oval 8">
                    <a:extLst>
                      <a:ext uri="{FF2B5EF4-FFF2-40B4-BE49-F238E27FC236}">
                        <a16:creationId xmlns:a16="http://schemas.microsoft.com/office/drawing/2014/main" id="{9E4F8C05-3D0E-4536-AAF2-6E73DDCDB2F2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77E1E2A0-1A1D-4A7C-847F-63CD8C15F790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F3663178-1456-47CF-AC3B-0BAD2A227DEC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159" name="Group 158">
                      <a:extLst>
                        <a:ext uri="{FF2B5EF4-FFF2-40B4-BE49-F238E27FC236}">
                          <a16:creationId xmlns:a16="http://schemas.microsoft.com/office/drawing/2014/main" id="{59A4927C-B047-4944-8DF4-BFDFA743FA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166" name="Oval 8">
                        <a:extLst>
                          <a:ext uri="{FF2B5EF4-FFF2-40B4-BE49-F238E27FC236}">
                            <a16:creationId xmlns:a16="http://schemas.microsoft.com/office/drawing/2014/main" id="{BDA92508-328E-45CF-87C6-A1A548B2159D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167" name="Oval 8">
                        <a:extLst>
                          <a:ext uri="{FF2B5EF4-FFF2-40B4-BE49-F238E27FC236}">
                            <a16:creationId xmlns:a16="http://schemas.microsoft.com/office/drawing/2014/main" id="{0691C62F-F6CF-4125-A98D-67D61E415005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168" name="Group 167">
                        <a:extLst>
                          <a:ext uri="{FF2B5EF4-FFF2-40B4-BE49-F238E27FC236}">
                            <a16:creationId xmlns:a16="http://schemas.microsoft.com/office/drawing/2014/main" id="{1C4B4101-00F6-4D0A-B876-773DB1C772AF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181" name="Oval 8">
                          <a:extLst>
                            <a:ext uri="{FF2B5EF4-FFF2-40B4-BE49-F238E27FC236}">
                              <a16:creationId xmlns:a16="http://schemas.microsoft.com/office/drawing/2014/main" id="{6868D1C2-5C05-4D79-AAD6-14DA3BBA76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82" name="Oval 8">
                          <a:extLst>
                            <a:ext uri="{FF2B5EF4-FFF2-40B4-BE49-F238E27FC236}">
                              <a16:creationId xmlns:a16="http://schemas.microsoft.com/office/drawing/2014/main" id="{E1D9CB4B-287D-4718-BA88-9EB70C113D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69" name="Group 168">
                        <a:extLst>
                          <a:ext uri="{FF2B5EF4-FFF2-40B4-BE49-F238E27FC236}">
                            <a16:creationId xmlns:a16="http://schemas.microsoft.com/office/drawing/2014/main" id="{01320265-1BE8-4E49-B192-5D139E38AF52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179" name="Oval 8">
                          <a:extLst>
                            <a:ext uri="{FF2B5EF4-FFF2-40B4-BE49-F238E27FC236}">
                              <a16:creationId xmlns:a16="http://schemas.microsoft.com/office/drawing/2014/main" id="{C0180845-DC73-4166-B705-7BE7F9DB2B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80" name="Oval 8">
                          <a:extLst>
                            <a:ext uri="{FF2B5EF4-FFF2-40B4-BE49-F238E27FC236}">
                              <a16:creationId xmlns:a16="http://schemas.microsoft.com/office/drawing/2014/main" id="{21D15DC7-797F-4876-87C7-9C170E2BA3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70" name="Group 169">
                        <a:extLst>
                          <a:ext uri="{FF2B5EF4-FFF2-40B4-BE49-F238E27FC236}">
                            <a16:creationId xmlns:a16="http://schemas.microsoft.com/office/drawing/2014/main" id="{6E99F045-4F3D-4D7F-B4D3-B115538E8E81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177" name="Oval 8">
                          <a:extLst>
                            <a:ext uri="{FF2B5EF4-FFF2-40B4-BE49-F238E27FC236}">
                              <a16:creationId xmlns:a16="http://schemas.microsoft.com/office/drawing/2014/main" id="{95B18DFE-F500-4495-B4E3-704BCEC773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78" name="Oval 8">
                          <a:extLst>
                            <a:ext uri="{FF2B5EF4-FFF2-40B4-BE49-F238E27FC236}">
                              <a16:creationId xmlns:a16="http://schemas.microsoft.com/office/drawing/2014/main" id="{9E27D999-FEDB-449E-9C95-B910B970F3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71" name="Group 170">
                        <a:extLst>
                          <a:ext uri="{FF2B5EF4-FFF2-40B4-BE49-F238E27FC236}">
                            <a16:creationId xmlns:a16="http://schemas.microsoft.com/office/drawing/2014/main" id="{AEA7C629-FC42-44A6-B0EC-BDBF0F502FAC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175" name="Oval 8">
                          <a:extLst>
                            <a:ext uri="{FF2B5EF4-FFF2-40B4-BE49-F238E27FC236}">
                              <a16:creationId xmlns:a16="http://schemas.microsoft.com/office/drawing/2014/main" id="{8716580F-0E04-40E0-AB2A-9B0F218D7B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76" name="Oval 8">
                          <a:extLst>
                            <a:ext uri="{FF2B5EF4-FFF2-40B4-BE49-F238E27FC236}">
                              <a16:creationId xmlns:a16="http://schemas.microsoft.com/office/drawing/2014/main" id="{8F0DAB6E-F974-419E-BF31-607B34B787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172" name="Group 171">
                        <a:extLst>
                          <a:ext uri="{FF2B5EF4-FFF2-40B4-BE49-F238E27FC236}">
                            <a16:creationId xmlns:a16="http://schemas.microsoft.com/office/drawing/2014/main" id="{3DE5D1B2-BE11-48BD-8865-BE680BE66A5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173" name="Oval 8">
                          <a:extLst>
                            <a:ext uri="{FF2B5EF4-FFF2-40B4-BE49-F238E27FC236}">
                              <a16:creationId xmlns:a16="http://schemas.microsoft.com/office/drawing/2014/main" id="{2703F5A3-24F9-4689-A74E-A6129E9376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174" name="Oval 8">
                          <a:extLst>
                            <a:ext uri="{FF2B5EF4-FFF2-40B4-BE49-F238E27FC236}">
                              <a16:creationId xmlns:a16="http://schemas.microsoft.com/office/drawing/2014/main" id="{C37E4757-0D8E-4065-A812-78A6E6E09D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160" name="Group 159">
                      <a:extLst>
                        <a:ext uri="{FF2B5EF4-FFF2-40B4-BE49-F238E27FC236}">
                          <a16:creationId xmlns:a16="http://schemas.microsoft.com/office/drawing/2014/main" id="{3DECFA20-6ED9-4619-9660-D839BF22E031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164" name="Oval 8">
                        <a:extLst>
                          <a:ext uri="{FF2B5EF4-FFF2-40B4-BE49-F238E27FC236}">
                            <a16:creationId xmlns:a16="http://schemas.microsoft.com/office/drawing/2014/main" id="{B299B793-F4A8-40F1-8B58-5B64D6B5F4AF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165" name="Oval 8">
                        <a:extLst>
                          <a:ext uri="{FF2B5EF4-FFF2-40B4-BE49-F238E27FC236}">
                            <a16:creationId xmlns:a16="http://schemas.microsoft.com/office/drawing/2014/main" id="{BD9614C2-71F3-4FE1-BFDF-4EBB7A97274B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161" name="Group 160">
                      <a:extLst>
                        <a:ext uri="{FF2B5EF4-FFF2-40B4-BE49-F238E27FC236}">
                          <a16:creationId xmlns:a16="http://schemas.microsoft.com/office/drawing/2014/main" id="{80BED9C7-098A-4F7C-8531-615B9CA4CC4A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162" name="Oval 8">
                        <a:extLst>
                          <a:ext uri="{FF2B5EF4-FFF2-40B4-BE49-F238E27FC236}">
                            <a16:creationId xmlns:a16="http://schemas.microsoft.com/office/drawing/2014/main" id="{00F20B91-AFE4-4D34-9EF6-369BE518F4BD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163" name="Oval 8">
                        <a:extLst>
                          <a:ext uri="{FF2B5EF4-FFF2-40B4-BE49-F238E27FC236}">
                            <a16:creationId xmlns:a16="http://schemas.microsoft.com/office/drawing/2014/main" id="{253488C6-590C-4F52-AE15-945F7E0E60D4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7817D21A-457E-4D91-B9A4-654A43FF65D6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EFE42DFE-4F3E-4417-BA3C-CFA6D183BBCE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154" name="Oval 8">
                    <a:extLst>
                      <a:ext uri="{FF2B5EF4-FFF2-40B4-BE49-F238E27FC236}">
                        <a16:creationId xmlns:a16="http://schemas.microsoft.com/office/drawing/2014/main" id="{94ED291B-D38F-48E8-A14A-368F7CF0642F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55" name="Oval 8">
                    <a:extLst>
                      <a:ext uri="{FF2B5EF4-FFF2-40B4-BE49-F238E27FC236}">
                        <a16:creationId xmlns:a16="http://schemas.microsoft.com/office/drawing/2014/main" id="{C1C865BD-005F-4DFE-AC52-C11A893197DE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56" name="Oval 8">
                    <a:extLst>
                      <a:ext uri="{FF2B5EF4-FFF2-40B4-BE49-F238E27FC236}">
                        <a16:creationId xmlns:a16="http://schemas.microsoft.com/office/drawing/2014/main" id="{0CA07723-9150-46ED-8C76-0CA7D4AC618F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B400B389-24E7-49AC-A05B-A2D1836E6C18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A26D0DB-7A05-40C9-A33B-F7E2F14895E9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144" name="Heart 143">
                    <a:extLst>
                      <a:ext uri="{FF2B5EF4-FFF2-40B4-BE49-F238E27FC236}">
                        <a16:creationId xmlns:a16="http://schemas.microsoft.com/office/drawing/2014/main" id="{BC8B9FC0-20E5-454E-83A6-77875FE20B41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5" name="Freeform 144">
                    <a:extLst>
                      <a:ext uri="{FF2B5EF4-FFF2-40B4-BE49-F238E27FC236}">
                        <a16:creationId xmlns:a16="http://schemas.microsoft.com/office/drawing/2014/main" id="{112EDE6E-4C0D-4513-8880-A53CEEAE0736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6" name="Freeform 145">
                    <a:extLst>
                      <a:ext uri="{FF2B5EF4-FFF2-40B4-BE49-F238E27FC236}">
                        <a16:creationId xmlns:a16="http://schemas.microsoft.com/office/drawing/2014/main" id="{B9FF3A72-7F53-4A3F-82FC-CEE13BA66E0C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7" name="Freeform 146">
                    <a:extLst>
                      <a:ext uri="{FF2B5EF4-FFF2-40B4-BE49-F238E27FC236}">
                        <a16:creationId xmlns:a16="http://schemas.microsoft.com/office/drawing/2014/main" id="{5244D5D6-FCE9-4F44-AFF8-26986116B484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8" name="Freeform 147">
                    <a:extLst>
                      <a:ext uri="{FF2B5EF4-FFF2-40B4-BE49-F238E27FC236}">
                        <a16:creationId xmlns:a16="http://schemas.microsoft.com/office/drawing/2014/main" id="{FBBEE6AF-D50E-4B65-A61F-A9A48BF32E7C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9" name="Freeform 148">
                    <a:extLst>
                      <a:ext uri="{FF2B5EF4-FFF2-40B4-BE49-F238E27FC236}">
                        <a16:creationId xmlns:a16="http://schemas.microsoft.com/office/drawing/2014/main" id="{3A183DC7-8A35-47E4-8218-46256DDF9C96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143" name="Freeform 142">
                  <a:extLst>
                    <a:ext uri="{FF2B5EF4-FFF2-40B4-BE49-F238E27FC236}">
                      <a16:creationId xmlns:a16="http://schemas.microsoft.com/office/drawing/2014/main" id="{7C01C3DD-B098-45D3-93EF-75A76C894C92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53EE4E06-FF02-414C-93A1-C3BC343DF08B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5FB40A8E-B03B-4103-BE12-5C6167322895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136" name="Heart 135">
                    <a:extLst>
                      <a:ext uri="{FF2B5EF4-FFF2-40B4-BE49-F238E27FC236}">
                        <a16:creationId xmlns:a16="http://schemas.microsoft.com/office/drawing/2014/main" id="{6E138239-CACC-47BE-86AA-DADFDE8FB8C3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37" name="Freeform 136">
                    <a:extLst>
                      <a:ext uri="{FF2B5EF4-FFF2-40B4-BE49-F238E27FC236}">
                        <a16:creationId xmlns:a16="http://schemas.microsoft.com/office/drawing/2014/main" id="{500668C4-CA4C-4CCB-A070-EB43B2E95D4A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38" name="Freeform 137">
                    <a:extLst>
                      <a:ext uri="{FF2B5EF4-FFF2-40B4-BE49-F238E27FC236}">
                        <a16:creationId xmlns:a16="http://schemas.microsoft.com/office/drawing/2014/main" id="{EDD30766-9B71-49F2-A96E-6F0A502E566A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39" name="Freeform 138">
                    <a:extLst>
                      <a:ext uri="{FF2B5EF4-FFF2-40B4-BE49-F238E27FC236}">
                        <a16:creationId xmlns:a16="http://schemas.microsoft.com/office/drawing/2014/main" id="{D3323245-AAAE-4E0E-9036-71714094D6F3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0" name="Freeform 139">
                    <a:extLst>
                      <a:ext uri="{FF2B5EF4-FFF2-40B4-BE49-F238E27FC236}">
                        <a16:creationId xmlns:a16="http://schemas.microsoft.com/office/drawing/2014/main" id="{C582848F-42F1-43F9-BE62-BC033FDC8746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41" name="Freeform 140">
                    <a:extLst>
                      <a:ext uri="{FF2B5EF4-FFF2-40B4-BE49-F238E27FC236}">
                        <a16:creationId xmlns:a16="http://schemas.microsoft.com/office/drawing/2014/main" id="{C1AF3CD3-2093-4EEF-8F19-F90B5BBB1C8D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135" name="Freeform 134">
                  <a:extLst>
                    <a:ext uri="{FF2B5EF4-FFF2-40B4-BE49-F238E27FC236}">
                      <a16:creationId xmlns:a16="http://schemas.microsoft.com/office/drawing/2014/main" id="{35A1C81F-5D50-4912-A171-6EAC9BFC1E1C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2AB4DE70-5760-4B68-A54A-D1474E0FA939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BDD60917-9468-405D-81C4-62DDBBA9CE58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E8E78B4-1E2D-47EE-9B60-78371C02EB3F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7FB7321-4ECF-4327-B24E-B4FCF1234829}"/>
              </a:ext>
            </a:extLst>
          </p:cNvPr>
          <p:cNvGrpSpPr/>
          <p:nvPr/>
        </p:nvGrpSpPr>
        <p:grpSpPr>
          <a:xfrm>
            <a:off x="4801279" y="3740944"/>
            <a:ext cx="3115082" cy="2722787"/>
            <a:chOff x="8175008" y="4449169"/>
            <a:chExt cx="2750900" cy="2338319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76A5986E-4C27-4737-8CA7-9C318935C8E6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9B825E6-A483-4426-866A-35375B3EC6C3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F3236E4D-4AEB-461F-9675-5E45706648B8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420C041A-F94E-4D95-9EF6-7CA092EBF641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CAC68EE0-0C5F-42EA-812D-0945A511D216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193CC3ED-FE11-4967-9AD2-58C4473798A1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244" name="Oval 8">
                    <a:extLst>
                      <a:ext uri="{FF2B5EF4-FFF2-40B4-BE49-F238E27FC236}">
                        <a16:creationId xmlns:a16="http://schemas.microsoft.com/office/drawing/2014/main" id="{B0979859-1272-4F63-BD1A-405AD8798FE1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45" name="Oval 8">
                    <a:extLst>
                      <a:ext uri="{FF2B5EF4-FFF2-40B4-BE49-F238E27FC236}">
                        <a16:creationId xmlns:a16="http://schemas.microsoft.com/office/drawing/2014/main" id="{BC0D33A2-6BE6-442B-933F-8DC86311AF29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01AA6D21-E2D1-4257-A15C-C939CC8430FE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218" name="Group 217">
                    <a:extLst>
                      <a:ext uri="{FF2B5EF4-FFF2-40B4-BE49-F238E27FC236}">
                        <a16:creationId xmlns:a16="http://schemas.microsoft.com/office/drawing/2014/main" id="{259C63E6-F876-49AB-9FF0-B754BC80DD58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220" name="Group 219">
                      <a:extLst>
                        <a:ext uri="{FF2B5EF4-FFF2-40B4-BE49-F238E27FC236}">
                          <a16:creationId xmlns:a16="http://schemas.microsoft.com/office/drawing/2014/main" id="{500A2C76-B874-480E-AFD4-4E9F943E00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227" name="Oval 8">
                        <a:extLst>
                          <a:ext uri="{FF2B5EF4-FFF2-40B4-BE49-F238E27FC236}">
                            <a16:creationId xmlns:a16="http://schemas.microsoft.com/office/drawing/2014/main" id="{44367B20-13DF-43A3-BC11-89862AA8063F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228" name="Oval 8">
                        <a:extLst>
                          <a:ext uri="{FF2B5EF4-FFF2-40B4-BE49-F238E27FC236}">
                            <a16:creationId xmlns:a16="http://schemas.microsoft.com/office/drawing/2014/main" id="{D7736BBB-5C1F-479F-AF91-C70F58223DCA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229" name="Group 228">
                        <a:extLst>
                          <a:ext uri="{FF2B5EF4-FFF2-40B4-BE49-F238E27FC236}">
                            <a16:creationId xmlns:a16="http://schemas.microsoft.com/office/drawing/2014/main" id="{A1F0F2FF-AFF8-4741-9E52-D54CB1F6F24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242" name="Oval 8">
                          <a:extLst>
                            <a:ext uri="{FF2B5EF4-FFF2-40B4-BE49-F238E27FC236}">
                              <a16:creationId xmlns:a16="http://schemas.microsoft.com/office/drawing/2014/main" id="{DCD7D574-66A5-4E66-8A7E-5BE80226E2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43" name="Oval 8">
                          <a:extLst>
                            <a:ext uri="{FF2B5EF4-FFF2-40B4-BE49-F238E27FC236}">
                              <a16:creationId xmlns:a16="http://schemas.microsoft.com/office/drawing/2014/main" id="{6050F801-D04F-471D-ACB6-C259F56A42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30" name="Group 229">
                        <a:extLst>
                          <a:ext uri="{FF2B5EF4-FFF2-40B4-BE49-F238E27FC236}">
                            <a16:creationId xmlns:a16="http://schemas.microsoft.com/office/drawing/2014/main" id="{4D84FE51-2449-4314-A6DB-AF353F9A5CFB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240" name="Oval 8">
                          <a:extLst>
                            <a:ext uri="{FF2B5EF4-FFF2-40B4-BE49-F238E27FC236}">
                              <a16:creationId xmlns:a16="http://schemas.microsoft.com/office/drawing/2014/main" id="{B2491541-A813-43A5-A1E0-C9728FEBA9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41" name="Oval 8">
                          <a:extLst>
                            <a:ext uri="{FF2B5EF4-FFF2-40B4-BE49-F238E27FC236}">
                              <a16:creationId xmlns:a16="http://schemas.microsoft.com/office/drawing/2014/main" id="{37F37D83-15F5-41E6-A6A8-10C76A9D4F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31" name="Group 230">
                        <a:extLst>
                          <a:ext uri="{FF2B5EF4-FFF2-40B4-BE49-F238E27FC236}">
                            <a16:creationId xmlns:a16="http://schemas.microsoft.com/office/drawing/2014/main" id="{5E1E3DB7-2317-4843-9A21-22792441C70A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238" name="Oval 8">
                          <a:extLst>
                            <a:ext uri="{FF2B5EF4-FFF2-40B4-BE49-F238E27FC236}">
                              <a16:creationId xmlns:a16="http://schemas.microsoft.com/office/drawing/2014/main" id="{B606E275-69F1-4692-A1AB-D312DB5A1A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39" name="Oval 8">
                          <a:extLst>
                            <a:ext uri="{FF2B5EF4-FFF2-40B4-BE49-F238E27FC236}">
                              <a16:creationId xmlns:a16="http://schemas.microsoft.com/office/drawing/2014/main" id="{E31F8836-2712-47EB-A6C3-EF3E693DB7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32" name="Group 231">
                        <a:extLst>
                          <a:ext uri="{FF2B5EF4-FFF2-40B4-BE49-F238E27FC236}">
                            <a16:creationId xmlns:a16="http://schemas.microsoft.com/office/drawing/2014/main" id="{C0196E1B-C93D-4753-B8BB-FD697525B098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236" name="Oval 8">
                          <a:extLst>
                            <a:ext uri="{FF2B5EF4-FFF2-40B4-BE49-F238E27FC236}">
                              <a16:creationId xmlns:a16="http://schemas.microsoft.com/office/drawing/2014/main" id="{3E064422-0893-4C3B-8FFE-0AF41F142F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37" name="Oval 8">
                          <a:extLst>
                            <a:ext uri="{FF2B5EF4-FFF2-40B4-BE49-F238E27FC236}">
                              <a16:creationId xmlns:a16="http://schemas.microsoft.com/office/drawing/2014/main" id="{47812661-9CD9-4508-B0F5-3A97B4C8C6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33" name="Group 232">
                        <a:extLst>
                          <a:ext uri="{FF2B5EF4-FFF2-40B4-BE49-F238E27FC236}">
                            <a16:creationId xmlns:a16="http://schemas.microsoft.com/office/drawing/2014/main" id="{01678F1B-A9FC-4B54-B944-71680B5D4AC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234" name="Oval 8">
                          <a:extLst>
                            <a:ext uri="{FF2B5EF4-FFF2-40B4-BE49-F238E27FC236}">
                              <a16:creationId xmlns:a16="http://schemas.microsoft.com/office/drawing/2014/main" id="{F71A640A-84B3-4AFD-A5E6-59B7C8AF8C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35" name="Oval 8">
                          <a:extLst>
                            <a:ext uri="{FF2B5EF4-FFF2-40B4-BE49-F238E27FC236}">
                              <a16:creationId xmlns:a16="http://schemas.microsoft.com/office/drawing/2014/main" id="{445F28BD-85F8-4ED0-B03C-DF70D4F678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221" name="Group 220">
                      <a:extLst>
                        <a:ext uri="{FF2B5EF4-FFF2-40B4-BE49-F238E27FC236}">
                          <a16:creationId xmlns:a16="http://schemas.microsoft.com/office/drawing/2014/main" id="{C5CB0802-0E1B-44A5-B404-E44C4A40164D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225" name="Oval 8">
                        <a:extLst>
                          <a:ext uri="{FF2B5EF4-FFF2-40B4-BE49-F238E27FC236}">
                            <a16:creationId xmlns:a16="http://schemas.microsoft.com/office/drawing/2014/main" id="{B3BD996F-E394-46ED-9BE5-38BBE2809D0D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226" name="Oval 8">
                        <a:extLst>
                          <a:ext uri="{FF2B5EF4-FFF2-40B4-BE49-F238E27FC236}">
                            <a16:creationId xmlns:a16="http://schemas.microsoft.com/office/drawing/2014/main" id="{8F2F922A-DD43-41D0-9CFA-60B83FC779A8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222" name="Group 221">
                      <a:extLst>
                        <a:ext uri="{FF2B5EF4-FFF2-40B4-BE49-F238E27FC236}">
                          <a16:creationId xmlns:a16="http://schemas.microsoft.com/office/drawing/2014/main" id="{DABD370A-966C-4DC7-88F5-B2DA10F07FC6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223" name="Oval 8">
                        <a:extLst>
                          <a:ext uri="{FF2B5EF4-FFF2-40B4-BE49-F238E27FC236}">
                            <a16:creationId xmlns:a16="http://schemas.microsoft.com/office/drawing/2014/main" id="{4DB5B8C2-7CA7-4F48-B5D3-55ED67004A8A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224" name="Oval 8">
                        <a:extLst>
                          <a:ext uri="{FF2B5EF4-FFF2-40B4-BE49-F238E27FC236}">
                            <a16:creationId xmlns:a16="http://schemas.microsoft.com/office/drawing/2014/main" id="{975EC212-A4B0-4A3C-A326-11936F8712ED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612C9FDB-5C74-494C-A7DA-65B031A03816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2DE9FBAC-0C57-4593-80A3-2632F7F42985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215" name="Oval 8">
                    <a:extLst>
                      <a:ext uri="{FF2B5EF4-FFF2-40B4-BE49-F238E27FC236}">
                        <a16:creationId xmlns:a16="http://schemas.microsoft.com/office/drawing/2014/main" id="{1E00F84F-8240-48C6-B809-0D68D7736B18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16" name="Oval 8">
                    <a:extLst>
                      <a:ext uri="{FF2B5EF4-FFF2-40B4-BE49-F238E27FC236}">
                        <a16:creationId xmlns:a16="http://schemas.microsoft.com/office/drawing/2014/main" id="{0E68A857-F55B-4055-AD93-7811B27CE6EA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17" name="Oval 8">
                    <a:extLst>
                      <a:ext uri="{FF2B5EF4-FFF2-40B4-BE49-F238E27FC236}">
                        <a16:creationId xmlns:a16="http://schemas.microsoft.com/office/drawing/2014/main" id="{1E618538-18FD-437B-AAE0-F25AFBFAB6A3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A7792556-2DD7-4672-AD9D-0B3529DB6E39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E1E6CC02-BCDB-4E93-A96D-E768435D05C4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205" name="Heart 204">
                    <a:extLst>
                      <a:ext uri="{FF2B5EF4-FFF2-40B4-BE49-F238E27FC236}">
                        <a16:creationId xmlns:a16="http://schemas.microsoft.com/office/drawing/2014/main" id="{9D8AE5E2-821C-46FA-A829-3274509338F5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6" name="Freeform 205">
                    <a:extLst>
                      <a:ext uri="{FF2B5EF4-FFF2-40B4-BE49-F238E27FC236}">
                        <a16:creationId xmlns:a16="http://schemas.microsoft.com/office/drawing/2014/main" id="{BBC9AC32-AA36-43F5-BC05-43C3265CEA07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7" name="Freeform 206">
                    <a:extLst>
                      <a:ext uri="{FF2B5EF4-FFF2-40B4-BE49-F238E27FC236}">
                        <a16:creationId xmlns:a16="http://schemas.microsoft.com/office/drawing/2014/main" id="{AAA485DE-F841-4E3C-A6AF-15AF5F29A8F5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8" name="Freeform 207">
                    <a:extLst>
                      <a:ext uri="{FF2B5EF4-FFF2-40B4-BE49-F238E27FC236}">
                        <a16:creationId xmlns:a16="http://schemas.microsoft.com/office/drawing/2014/main" id="{92013356-67B6-4C06-AD0E-712A7891841F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9" name="Freeform 208">
                    <a:extLst>
                      <a:ext uri="{FF2B5EF4-FFF2-40B4-BE49-F238E27FC236}">
                        <a16:creationId xmlns:a16="http://schemas.microsoft.com/office/drawing/2014/main" id="{28600B84-8FDA-4270-BADB-D13EF4F952DB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10" name="Freeform 209">
                    <a:extLst>
                      <a:ext uri="{FF2B5EF4-FFF2-40B4-BE49-F238E27FC236}">
                        <a16:creationId xmlns:a16="http://schemas.microsoft.com/office/drawing/2014/main" id="{6856483B-DEDF-4625-B0BE-0606212D707E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E8B4B813-F98F-44F8-B88D-6828650D36BD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D1714A39-4889-4B6E-B50E-73446791B5EE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9F30D30F-2841-4867-864A-58E51F5DB2CC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197" name="Heart 196">
                    <a:extLst>
                      <a:ext uri="{FF2B5EF4-FFF2-40B4-BE49-F238E27FC236}">
                        <a16:creationId xmlns:a16="http://schemas.microsoft.com/office/drawing/2014/main" id="{1AEB98AC-BDEF-42EA-ACF6-303A88E75FF0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98" name="Freeform 197">
                    <a:extLst>
                      <a:ext uri="{FF2B5EF4-FFF2-40B4-BE49-F238E27FC236}">
                        <a16:creationId xmlns:a16="http://schemas.microsoft.com/office/drawing/2014/main" id="{0DA9CC40-7C92-47B0-905E-2F83461A925E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199" name="Freeform 198">
                    <a:extLst>
                      <a:ext uri="{FF2B5EF4-FFF2-40B4-BE49-F238E27FC236}">
                        <a16:creationId xmlns:a16="http://schemas.microsoft.com/office/drawing/2014/main" id="{50C146EC-0462-4CF4-8460-B8855FD5CE4D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0" name="Freeform 199">
                    <a:extLst>
                      <a:ext uri="{FF2B5EF4-FFF2-40B4-BE49-F238E27FC236}">
                        <a16:creationId xmlns:a16="http://schemas.microsoft.com/office/drawing/2014/main" id="{966BBC5F-208D-4B71-A52F-12031B6F910D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1" name="Freeform 200">
                    <a:extLst>
                      <a:ext uri="{FF2B5EF4-FFF2-40B4-BE49-F238E27FC236}">
                        <a16:creationId xmlns:a16="http://schemas.microsoft.com/office/drawing/2014/main" id="{884401C4-DF4A-49BE-9D22-EF03BDACE457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02" name="Freeform 201">
                    <a:extLst>
                      <a:ext uri="{FF2B5EF4-FFF2-40B4-BE49-F238E27FC236}">
                        <a16:creationId xmlns:a16="http://schemas.microsoft.com/office/drawing/2014/main" id="{D083E735-F7A2-4A76-A0E3-8890689ABA5D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42851263-0081-470F-AD17-C2FE7A75D792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51805C1C-2A05-48FC-9B81-706FBE47A2AF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958DAA91-34B4-44EE-B0CB-CE2D82624664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1C7B4DEF-0485-4AD4-9D3B-7B7D1C76E885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14750A58-8EE6-4339-91F9-3B8DE230780A}"/>
              </a:ext>
            </a:extLst>
          </p:cNvPr>
          <p:cNvGrpSpPr/>
          <p:nvPr/>
        </p:nvGrpSpPr>
        <p:grpSpPr>
          <a:xfrm>
            <a:off x="8665404" y="368773"/>
            <a:ext cx="3204954" cy="1901037"/>
            <a:chOff x="8175008" y="4449169"/>
            <a:chExt cx="2750900" cy="2338319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F3E0C3F-143B-4E64-9B95-AEA84A1CE516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0192B863-A7E3-4055-A0B2-019BBD5FAD8D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B279FE79-66AA-4C16-B122-6AC83A490A2D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B77DFAD6-2615-4E65-AF71-ADB51113DC8B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5781D98B-087D-45D1-A2A8-12F6BD913DBB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DA482645-7304-4AF6-9EEC-55AE24E0E636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305" name="Oval 8">
                    <a:extLst>
                      <a:ext uri="{FF2B5EF4-FFF2-40B4-BE49-F238E27FC236}">
                        <a16:creationId xmlns:a16="http://schemas.microsoft.com/office/drawing/2014/main" id="{517E7ECA-A7F0-4F4D-B61E-4C5F8D9BF2FF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06" name="Oval 8">
                    <a:extLst>
                      <a:ext uri="{FF2B5EF4-FFF2-40B4-BE49-F238E27FC236}">
                        <a16:creationId xmlns:a16="http://schemas.microsoft.com/office/drawing/2014/main" id="{19FC74B8-5B1F-4486-93E5-8162E535613D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574292B7-6FAB-4E57-B8FF-59B089E37C73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id="{5824E64E-6C5C-4746-8019-9FE834F6B82E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281" name="Group 280">
                      <a:extLst>
                        <a:ext uri="{FF2B5EF4-FFF2-40B4-BE49-F238E27FC236}">
                          <a16:creationId xmlns:a16="http://schemas.microsoft.com/office/drawing/2014/main" id="{E17A9A17-D367-41B9-A8DE-A35C2507C8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288" name="Oval 8">
                        <a:extLst>
                          <a:ext uri="{FF2B5EF4-FFF2-40B4-BE49-F238E27FC236}">
                            <a16:creationId xmlns:a16="http://schemas.microsoft.com/office/drawing/2014/main" id="{912C4FCB-DB6A-423C-8BD8-12B63B7DA51C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289" name="Oval 8">
                        <a:extLst>
                          <a:ext uri="{FF2B5EF4-FFF2-40B4-BE49-F238E27FC236}">
                            <a16:creationId xmlns:a16="http://schemas.microsoft.com/office/drawing/2014/main" id="{78294885-E707-4FDC-B6BE-CD7381C698F0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290" name="Group 289">
                        <a:extLst>
                          <a:ext uri="{FF2B5EF4-FFF2-40B4-BE49-F238E27FC236}">
                            <a16:creationId xmlns:a16="http://schemas.microsoft.com/office/drawing/2014/main" id="{5EE7BE67-D61D-4317-98AC-6A7A4722A0CE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303" name="Oval 8">
                          <a:extLst>
                            <a:ext uri="{FF2B5EF4-FFF2-40B4-BE49-F238E27FC236}">
                              <a16:creationId xmlns:a16="http://schemas.microsoft.com/office/drawing/2014/main" id="{001CCCA5-A650-4A27-B87F-CFEA4314C9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04" name="Oval 8">
                          <a:extLst>
                            <a:ext uri="{FF2B5EF4-FFF2-40B4-BE49-F238E27FC236}">
                              <a16:creationId xmlns:a16="http://schemas.microsoft.com/office/drawing/2014/main" id="{75F3DBC2-EC2E-4B22-9571-54692FC5D3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91" name="Group 290">
                        <a:extLst>
                          <a:ext uri="{FF2B5EF4-FFF2-40B4-BE49-F238E27FC236}">
                            <a16:creationId xmlns:a16="http://schemas.microsoft.com/office/drawing/2014/main" id="{796C1F69-B904-44D3-99FC-C73C1B215455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301" name="Oval 8">
                          <a:extLst>
                            <a:ext uri="{FF2B5EF4-FFF2-40B4-BE49-F238E27FC236}">
                              <a16:creationId xmlns:a16="http://schemas.microsoft.com/office/drawing/2014/main" id="{55627BEE-7FC7-4C3A-8878-711C98106E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02" name="Oval 8">
                          <a:extLst>
                            <a:ext uri="{FF2B5EF4-FFF2-40B4-BE49-F238E27FC236}">
                              <a16:creationId xmlns:a16="http://schemas.microsoft.com/office/drawing/2014/main" id="{A020E8CD-9167-4DE5-858D-A441E1B7AE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92" name="Group 291">
                        <a:extLst>
                          <a:ext uri="{FF2B5EF4-FFF2-40B4-BE49-F238E27FC236}">
                            <a16:creationId xmlns:a16="http://schemas.microsoft.com/office/drawing/2014/main" id="{29D9ACB5-CCAC-4E60-B3DD-840D6ABB40A3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299" name="Oval 8">
                          <a:extLst>
                            <a:ext uri="{FF2B5EF4-FFF2-40B4-BE49-F238E27FC236}">
                              <a16:creationId xmlns:a16="http://schemas.microsoft.com/office/drawing/2014/main" id="{B554E1AE-9B5F-400C-914D-7784675C9D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00" name="Oval 8">
                          <a:extLst>
                            <a:ext uri="{FF2B5EF4-FFF2-40B4-BE49-F238E27FC236}">
                              <a16:creationId xmlns:a16="http://schemas.microsoft.com/office/drawing/2014/main" id="{906D179B-82A5-4948-A568-7859571E1F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93" name="Group 292">
                        <a:extLst>
                          <a:ext uri="{FF2B5EF4-FFF2-40B4-BE49-F238E27FC236}">
                            <a16:creationId xmlns:a16="http://schemas.microsoft.com/office/drawing/2014/main" id="{AA91EF2A-1808-4731-8333-AE63DAE69E7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297" name="Oval 8">
                          <a:extLst>
                            <a:ext uri="{FF2B5EF4-FFF2-40B4-BE49-F238E27FC236}">
                              <a16:creationId xmlns:a16="http://schemas.microsoft.com/office/drawing/2014/main" id="{1B39513D-0973-4B20-BE30-6185C09A6D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98" name="Oval 8">
                          <a:extLst>
                            <a:ext uri="{FF2B5EF4-FFF2-40B4-BE49-F238E27FC236}">
                              <a16:creationId xmlns:a16="http://schemas.microsoft.com/office/drawing/2014/main" id="{BD108375-F86D-4F35-B3CB-03F921BF4D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294" name="Group 293">
                        <a:extLst>
                          <a:ext uri="{FF2B5EF4-FFF2-40B4-BE49-F238E27FC236}">
                            <a16:creationId xmlns:a16="http://schemas.microsoft.com/office/drawing/2014/main" id="{2ACB140B-F40B-4DF7-8605-210697868D35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295" name="Oval 8">
                          <a:extLst>
                            <a:ext uri="{FF2B5EF4-FFF2-40B4-BE49-F238E27FC236}">
                              <a16:creationId xmlns:a16="http://schemas.microsoft.com/office/drawing/2014/main" id="{3BFF0F96-BD1C-41A6-ABB6-B8723B9F07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296" name="Oval 8">
                          <a:extLst>
                            <a:ext uri="{FF2B5EF4-FFF2-40B4-BE49-F238E27FC236}">
                              <a16:creationId xmlns:a16="http://schemas.microsoft.com/office/drawing/2014/main" id="{022A7585-970D-4EF8-880E-ADD3BF7266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282" name="Group 281">
                      <a:extLst>
                        <a:ext uri="{FF2B5EF4-FFF2-40B4-BE49-F238E27FC236}">
                          <a16:creationId xmlns:a16="http://schemas.microsoft.com/office/drawing/2014/main" id="{0A26635C-5909-433A-9F30-D96A27DB038E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286" name="Oval 8">
                        <a:extLst>
                          <a:ext uri="{FF2B5EF4-FFF2-40B4-BE49-F238E27FC236}">
                            <a16:creationId xmlns:a16="http://schemas.microsoft.com/office/drawing/2014/main" id="{9FFF8349-65FE-411E-A4CC-642212402BBB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287" name="Oval 8">
                        <a:extLst>
                          <a:ext uri="{FF2B5EF4-FFF2-40B4-BE49-F238E27FC236}">
                            <a16:creationId xmlns:a16="http://schemas.microsoft.com/office/drawing/2014/main" id="{D1818455-4C8B-4073-940C-CD4509888571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283" name="Group 282">
                      <a:extLst>
                        <a:ext uri="{FF2B5EF4-FFF2-40B4-BE49-F238E27FC236}">
                          <a16:creationId xmlns:a16="http://schemas.microsoft.com/office/drawing/2014/main" id="{E4824DD4-2A81-40BA-A536-D321EFBBF0B3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284" name="Oval 8">
                        <a:extLst>
                          <a:ext uri="{FF2B5EF4-FFF2-40B4-BE49-F238E27FC236}">
                            <a16:creationId xmlns:a16="http://schemas.microsoft.com/office/drawing/2014/main" id="{41093565-8AC1-419A-8B3F-B1B472B3C4EA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285" name="Oval 8">
                        <a:extLst>
                          <a:ext uri="{FF2B5EF4-FFF2-40B4-BE49-F238E27FC236}">
                            <a16:creationId xmlns:a16="http://schemas.microsoft.com/office/drawing/2014/main" id="{F3C659FB-AB55-4528-9289-1AAB83317ECF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9E06ADDA-154B-47EE-ABEE-5EB2D4F5CCDE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068A3CDE-B3FC-44D6-890C-AF33157D326D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276" name="Oval 8">
                    <a:extLst>
                      <a:ext uri="{FF2B5EF4-FFF2-40B4-BE49-F238E27FC236}">
                        <a16:creationId xmlns:a16="http://schemas.microsoft.com/office/drawing/2014/main" id="{D71A791D-22E4-4C3B-8626-F95BD99E831C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77" name="Oval 8">
                    <a:extLst>
                      <a:ext uri="{FF2B5EF4-FFF2-40B4-BE49-F238E27FC236}">
                        <a16:creationId xmlns:a16="http://schemas.microsoft.com/office/drawing/2014/main" id="{411E27E9-B3AC-452D-B9A9-15E6C0EAC52B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78" name="Oval 8">
                    <a:extLst>
                      <a:ext uri="{FF2B5EF4-FFF2-40B4-BE49-F238E27FC236}">
                        <a16:creationId xmlns:a16="http://schemas.microsoft.com/office/drawing/2014/main" id="{AE9D6B63-F827-4441-87AF-BCCA6751E474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B833CC97-4CBF-49BA-A712-B3466060A159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2B57ED0C-6C95-4E77-98FC-B140AD840BFB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266" name="Heart 265">
                    <a:extLst>
                      <a:ext uri="{FF2B5EF4-FFF2-40B4-BE49-F238E27FC236}">
                        <a16:creationId xmlns:a16="http://schemas.microsoft.com/office/drawing/2014/main" id="{490DDD82-A137-40F3-B999-D5E585E805E9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7" name="Freeform 266">
                    <a:extLst>
                      <a:ext uri="{FF2B5EF4-FFF2-40B4-BE49-F238E27FC236}">
                        <a16:creationId xmlns:a16="http://schemas.microsoft.com/office/drawing/2014/main" id="{23F1EA0E-2CAD-442E-B9AE-0390592CBCEF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8" name="Freeform 267">
                    <a:extLst>
                      <a:ext uri="{FF2B5EF4-FFF2-40B4-BE49-F238E27FC236}">
                        <a16:creationId xmlns:a16="http://schemas.microsoft.com/office/drawing/2014/main" id="{94155C53-8C45-437C-A982-A3056C608C3E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9" name="Freeform 268">
                    <a:extLst>
                      <a:ext uri="{FF2B5EF4-FFF2-40B4-BE49-F238E27FC236}">
                        <a16:creationId xmlns:a16="http://schemas.microsoft.com/office/drawing/2014/main" id="{241E354B-250A-41C4-B0D9-A6D563E63AA0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70" name="Freeform 269">
                    <a:extLst>
                      <a:ext uri="{FF2B5EF4-FFF2-40B4-BE49-F238E27FC236}">
                        <a16:creationId xmlns:a16="http://schemas.microsoft.com/office/drawing/2014/main" id="{2A20C6B0-433F-47DF-8FA2-F2E3D63227C2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71" name="Freeform 270">
                    <a:extLst>
                      <a:ext uri="{FF2B5EF4-FFF2-40B4-BE49-F238E27FC236}">
                        <a16:creationId xmlns:a16="http://schemas.microsoft.com/office/drawing/2014/main" id="{779358FA-DDB5-4648-83F4-F5EB7A754D18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9F4A801F-DC8C-434C-B38E-CC1A54E05CC4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3F351DAD-BB9B-49BA-975A-E291B1DBAD32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A4DD59B9-836D-410E-964F-48EACE7F948E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258" name="Heart 257">
                    <a:extLst>
                      <a:ext uri="{FF2B5EF4-FFF2-40B4-BE49-F238E27FC236}">
                        <a16:creationId xmlns:a16="http://schemas.microsoft.com/office/drawing/2014/main" id="{6F3BFB67-EB1C-42A9-A58A-12F0D89CE7A1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59" name="Freeform 258">
                    <a:extLst>
                      <a:ext uri="{FF2B5EF4-FFF2-40B4-BE49-F238E27FC236}">
                        <a16:creationId xmlns:a16="http://schemas.microsoft.com/office/drawing/2014/main" id="{94CD413A-CD04-41F7-B719-A831FCC61AD8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0" name="Freeform 259">
                    <a:extLst>
                      <a:ext uri="{FF2B5EF4-FFF2-40B4-BE49-F238E27FC236}">
                        <a16:creationId xmlns:a16="http://schemas.microsoft.com/office/drawing/2014/main" id="{037E7915-5DB9-4B0D-9EC4-315C44790349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1" name="Freeform 260">
                    <a:extLst>
                      <a:ext uri="{FF2B5EF4-FFF2-40B4-BE49-F238E27FC236}">
                        <a16:creationId xmlns:a16="http://schemas.microsoft.com/office/drawing/2014/main" id="{D2527D37-3D02-4FE9-A90C-9E0D4C6A190E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2" name="Freeform 261">
                    <a:extLst>
                      <a:ext uri="{FF2B5EF4-FFF2-40B4-BE49-F238E27FC236}">
                        <a16:creationId xmlns:a16="http://schemas.microsoft.com/office/drawing/2014/main" id="{0DBA5E0A-6A94-436F-87D8-F7A74BC83FE0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263" name="Freeform 262">
                    <a:extLst>
                      <a:ext uri="{FF2B5EF4-FFF2-40B4-BE49-F238E27FC236}">
                        <a16:creationId xmlns:a16="http://schemas.microsoft.com/office/drawing/2014/main" id="{27380A69-01A4-42E3-B1E1-65BFBCC9260F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9469D2DF-375A-4F39-AE97-E0820D940055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FF7A632E-BEFB-493D-9A4E-698B9C910429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EE3606BB-5F8A-4094-AC14-549EE3EE3D8F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255" name="Freeform 254">
                <a:extLst>
                  <a:ext uri="{FF2B5EF4-FFF2-40B4-BE49-F238E27FC236}">
                    <a16:creationId xmlns:a16="http://schemas.microsoft.com/office/drawing/2014/main" id="{172B0756-97FC-4D94-8FAC-EAFC8FFDF471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CAD621F5-72C5-4F65-B3AB-2DE94B0EEB7B}"/>
              </a:ext>
            </a:extLst>
          </p:cNvPr>
          <p:cNvGrpSpPr/>
          <p:nvPr/>
        </p:nvGrpSpPr>
        <p:grpSpPr>
          <a:xfrm>
            <a:off x="8630760" y="2452284"/>
            <a:ext cx="3241032" cy="1715288"/>
            <a:chOff x="8175008" y="4449169"/>
            <a:chExt cx="2750900" cy="2338319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B4CDC6AD-12B1-45A6-BF0F-E9F25C1DB4A9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F150DA06-29D8-4E3D-BD5E-8682AF4F2823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48DE491F-3382-45B8-BE4E-FDAF7C8711AB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AE776A96-3A59-4722-9F29-1ADE3A0C5EFC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6A7207D4-E3DC-43CD-8F83-D5D86BBB0447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6ED42136-E40D-4F9A-A02C-48630C01E33F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366" name="Oval 8">
                    <a:extLst>
                      <a:ext uri="{FF2B5EF4-FFF2-40B4-BE49-F238E27FC236}">
                        <a16:creationId xmlns:a16="http://schemas.microsoft.com/office/drawing/2014/main" id="{1A22B85B-DD7A-47F3-A71F-BE44D2F555BE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67" name="Oval 8">
                    <a:extLst>
                      <a:ext uri="{FF2B5EF4-FFF2-40B4-BE49-F238E27FC236}">
                        <a16:creationId xmlns:a16="http://schemas.microsoft.com/office/drawing/2014/main" id="{A02197DC-6417-4393-BBB6-8AC3D76C3A79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335" name="Group 334">
                  <a:extLst>
                    <a:ext uri="{FF2B5EF4-FFF2-40B4-BE49-F238E27FC236}">
                      <a16:creationId xmlns:a16="http://schemas.microsoft.com/office/drawing/2014/main" id="{9243BA0C-3741-4117-9AAA-C91A2D1CD9E1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340" name="Group 339">
                    <a:extLst>
                      <a:ext uri="{FF2B5EF4-FFF2-40B4-BE49-F238E27FC236}">
                        <a16:creationId xmlns:a16="http://schemas.microsoft.com/office/drawing/2014/main" id="{7C878D0C-95F5-442A-8822-AFE6D169275D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342" name="Group 341">
                      <a:extLst>
                        <a:ext uri="{FF2B5EF4-FFF2-40B4-BE49-F238E27FC236}">
                          <a16:creationId xmlns:a16="http://schemas.microsoft.com/office/drawing/2014/main" id="{5C911F48-BA26-490A-A3BF-F289A073FF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349" name="Oval 8">
                        <a:extLst>
                          <a:ext uri="{FF2B5EF4-FFF2-40B4-BE49-F238E27FC236}">
                            <a16:creationId xmlns:a16="http://schemas.microsoft.com/office/drawing/2014/main" id="{F0BAEED6-C657-41E8-A5EC-7634541500ED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350" name="Oval 8">
                        <a:extLst>
                          <a:ext uri="{FF2B5EF4-FFF2-40B4-BE49-F238E27FC236}">
                            <a16:creationId xmlns:a16="http://schemas.microsoft.com/office/drawing/2014/main" id="{53DAFDB4-E624-403E-A227-DB0F9DE53C89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351" name="Group 350">
                        <a:extLst>
                          <a:ext uri="{FF2B5EF4-FFF2-40B4-BE49-F238E27FC236}">
                            <a16:creationId xmlns:a16="http://schemas.microsoft.com/office/drawing/2014/main" id="{73963955-21BA-4FDF-B7EE-015014F4589E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364" name="Oval 8">
                          <a:extLst>
                            <a:ext uri="{FF2B5EF4-FFF2-40B4-BE49-F238E27FC236}">
                              <a16:creationId xmlns:a16="http://schemas.microsoft.com/office/drawing/2014/main" id="{F96DD634-15A0-4690-AB5D-87A3265856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65" name="Oval 8">
                          <a:extLst>
                            <a:ext uri="{FF2B5EF4-FFF2-40B4-BE49-F238E27FC236}">
                              <a16:creationId xmlns:a16="http://schemas.microsoft.com/office/drawing/2014/main" id="{8BAFE7F1-A8C6-47FF-87CF-8BE9A11037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352" name="Group 351">
                        <a:extLst>
                          <a:ext uri="{FF2B5EF4-FFF2-40B4-BE49-F238E27FC236}">
                            <a16:creationId xmlns:a16="http://schemas.microsoft.com/office/drawing/2014/main" id="{E319EF33-1706-4039-857C-725988BC85A9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362" name="Oval 8">
                          <a:extLst>
                            <a:ext uri="{FF2B5EF4-FFF2-40B4-BE49-F238E27FC236}">
                              <a16:creationId xmlns:a16="http://schemas.microsoft.com/office/drawing/2014/main" id="{BAFDBFEA-8881-46F5-8657-E52149D0C6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63" name="Oval 8">
                          <a:extLst>
                            <a:ext uri="{FF2B5EF4-FFF2-40B4-BE49-F238E27FC236}">
                              <a16:creationId xmlns:a16="http://schemas.microsoft.com/office/drawing/2014/main" id="{7066ADFC-DD96-4F6E-BFE8-2FEBC2D012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353" name="Group 352">
                        <a:extLst>
                          <a:ext uri="{FF2B5EF4-FFF2-40B4-BE49-F238E27FC236}">
                            <a16:creationId xmlns:a16="http://schemas.microsoft.com/office/drawing/2014/main" id="{DF5F15D6-DBDC-4B93-AE62-575AF70C3001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360" name="Oval 8">
                          <a:extLst>
                            <a:ext uri="{FF2B5EF4-FFF2-40B4-BE49-F238E27FC236}">
                              <a16:creationId xmlns:a16="http://schemas.microsoft.com/office/drawing/2014/main" id="{29BCA327-8F0B-4279-A9D3-E45B09FEE3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61" name="Oval 8">
                          <a:extLst>
                            <a:ext uri="{FF2B5EF4-FFF2-40B4-BE49-F238E27FC236}">
                              <a16:creationId xmlns:a16="http://schemas.microsoft.com/office/drawing/2014/main" id="{A8C1EAA5-0D38-4AAC-9FBB-8DFF44486A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354" name="Group 353">
                        <a:extLst>
                          <a:ext uri="{FF2B5EF4-FFF2-40B4-BE49-F238E27FC236}">
                            <a16:creationId xmlns:a16="http://schemas.microsoft.com/office/drawing/2014/main" id="{DF1D8618-4718-415B-B18E-715D3D8D88E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358" name="Oval 8">
                          <a:extLst>
                            <a:ext uri="{FF2B5EF4-FFF2-40B4-BE49-F238E27FC236}">
                              <a16:creationId xmlns:a16="http://schemas.microsoft.com/office/drawing/2014/main" id="{32924599-2B7D-4881-8409-BD880AC8BC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59" name="Oval 8">
                          <a:extLst>
                            <a:ext uri="{FF2B5EF4-FFF2-40B4-BE49-F238E27FC236}">
                              <a16:creationId xmlns:a16="http://schemas.microsoft.com/office/drawing/2014/main" id="{5168028D-589B-4C06-A0AB-440EF243FF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355" name="Group 354">
                        <a:extLst>
                          <a:ext uri="{FF2B5EF4-FFF2-40B4-BE49-F238E27FC236}">
                            <a16:creationId xmlns:a16="http://schemas.microsoft.com/office/drawing/2014/main" id="{C977F6C5-80AD-4E68-91E1-2ED56A174A83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356" name="Oval 8">
                          <a:extLst>
                            <a:ext uri="{FF2B5EF4-FFF2-40B4-BE49-F238E27FC236}">
                              <a16:creationId xmlns:a16="http://schemas.microsoft.com/office/drawing/2014/main" id="{D3804A89-3A7E-4AD5-8D2E-7DFE719223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357" name="Oval 8">
                          <a:extLst>
                            <a:ext uri="{FF2B5EF4-FFF2-40B4-BE49-F238E27FC236}">
                              <a16:creationId xmlns:a16="http://schemas.microsoft.com/office/drawing/2014/main" id="{B18715E6-E217-4184-85D1-F22DEA9F4F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343" name="Group 342">
                      <a:extLst>
                        <a:ext uri="{FF2B5EF4-FFF2-40B4-BE49-F238E27FC236}">
                          <a16:creationId xmlns:a16="http://schemas.microsoft.com/office/drawing/2014/main" id="{6C31278C-0132-45F2-90CA-423BF92CB7FA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347" name="Oval 8">
                        <a:extLst>
                          <a:ext uri="{FF2B5EF4-FFF2-40B4-BE49-F238E27FC236}">
                            <a16:creationId xmlns:a16="http://schemas.microsoft.com/office/drawing/2014/main" id="{23DD509E-83B2-462D-AE4B-736D85EF2C0F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348" name="Oval 8">
                        <a:extLst>
                          <a:ext uri="{FF2B5EF4-FFF2-40B4-BE49-F238E27FC236}">
                            <a16:creationId xmlns:a16="http://schemas.microsoft.com/office/drawing/2014/main" id="{31233A81-F07A-4AF7-B713-CEE7F93836BB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344" name="Group 343">
                      <a:extLst>
                        <a:ext uri="{FF2B5EF4-FFF2-40B4-BE49-F238E27FC236}">
                          <a16:creationId xmlns:a16="http://schemas.microsoft.com/office/drawing/2014/main" id="{B34D034B-0972-4F94-BB91-01702FD53E09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345" name="Oval 8">
                        <a:extLst>
                          <a:ext uri="{FF2B5EF4-FFF2-40B4-BE49-F238E27FC236}">
                            <a16:creationId xmlns:a16="http://schemas.microsoft.com/office/drawing/2014/main" id="{A7D99EC5-6E34-4232-AECF-99EBC82D016F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346" name="Oval 8">
                        <a:extLst>
                          <a:ext uri="{FF2B5EF4-FFF2-40B4-BE49-F238E27FC236}">
                            <a16:creationId xmlns:a16="http://schemas.microsoft.com/office/drawing/2014/main" id="{C3B9AAF1-529C-4A75-9E50-8818A8D88178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6AE79C57-ED06-4238-A1B0-6506555D8B05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336" name="Group 335">
                  <a:extLst>
                    <a:ext uri="{FF2B5EF4-FFF2-40B4-BE49-F238E27FC236}">
                      <a16:creationId xmlns:a16="http://schemas.microsoft.com/office/drawing/2014/main" id="{77F61A2E-567F-4E8C-BBFC-C97F2E0305C2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337" name="Oval 8">
                    <a:extLst>
                      <a:ext uri="{FF2B5EF4-FFF2-40B4-BE49-F238E27FC236}">
                        <a16:creationId xmlns:a16="http://schemas.microsoft.com/office/drawing/2014/main" id="{1AF02036-D6E1-4880-9B36-99F6C2B2CD54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38" name="Oval 8">
                    <a:extLst>
                      <a:ext uri="{FF2B5EF4-FFF2-40B4-BE49-F238E27FC236}">
                        <a16:creationId xmlns:a16="http://schemas.microsoft.com/office/drawing/2014/main" id="{5AB56139-7B4F-4B66-9508-906ED2E1289A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39" name="Oval 8">
                    <a:extLst>
                      <a:ext uri="{FF2B5EF4-FFF2-40B4-BE49-F238E27FC236}">
                        <a16:creationId xmlns:a16="http://schemas.microsoft.com/office/drawing/2014/main" id="{5A1198D1-0895-49AD-90A5-621116151751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CDA5E823-2277-46A8-B854-C3A3DCEE227F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9D8A6480-9195-4154-8353-927AC922E505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327" name="Heart 326">
                    <a:extLst>
                      <a:ext uri="{FF2B5EF4-FFF2-40B4-BE49-F238E27FC236}">
                        <a16:creationId xmlns:a16="http://schemas.microsoft.com/office/drawing/2014/main" id="{2C9C4B18-FBBD-4120-9A82-F8E3E972C8B0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8" name="Freeform 327">
                    <a:extLst>
                      <a:ext uri="{FF2B5EF4-FFF2-40B4-BE49-F238E27FC236}">
                        <a16:creationId xmlns:a16="http://schemas.microsoft.com/office/drawing/2014/main" id="{A4068510-CFBA-4C8A-851D-0A2D7A64314D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9" name="Freeform 328">
                    <a:extLst>
                      <a:ext uri="{FF2B5EF4-FFF2-40B4-BE49-F238E27FC236}">
                        <a16:creationId xmlns:a16="http://schemas.microsoft.com/office/drawing/2014/main" id="{9FCEE4C1-9587-40A2-8F69-596BB54F6D7A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30" name="Freeform 329">
                    <a:extLst>
                      <a:ext uri="{FF2B5EF4-FFF2-40B4-BE49-F238E27FC236}">
                        <a16:creationId xmlns:a16="http://schemas.microsoft.com/office/drawing/2014/main" id="{8DF82D90-A03D-43FA-93B0-9A38FA2E958E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31" name="Freeform 330">
                    <a:extLst>
                      <a:ext uri="{FF2B5EF4-FFF2-40B4-BE49-F238E27FC236}">
                        <a16:creationId xmlns:a16="http://schemas.microsoft.com/office/drawing/2014/main" id="{667C5AD0-C534-4D95-9567-D1C08AC90E62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32" name="Freeform 331">
                    <a:extLst>
                      <a:ext uri="{FF2B5EF4-FFF2-40B4-BE49-F238E27FC236}">
                        <a16:creationId xmlns:a16="http://schemas.microsoft.com/office/drawing/2014/main" id="{5684A7F7-89BB-4A4C-8A66-0C86BE651726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326" name="Freeform 325">
                  <a:extLst>
                    <a:ext uri="{FF2B5EF4-FFF2-40B4-BE49-F238E27FC236}">
                      <a16:creationId xmlns:a16="http://schemas.microsoft.com/office/drawing/2014/main" id="{A07475C1-73DE-42D1-B4A4-00A172340B78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5A38AD38-8AAE-4323-9987-41D7AEC39CC8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5F24CC51-4F9B-4B63-A816-01F2843D1490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319" name="Heart 318">
                    <a:extLst>
                      <a:ext uri="{FF2B5EF4-FFF2-40B4-BE49-F238E27FC236}">
                        <a16:creationId xmlns:a16="http://schemas.microsoft.com/office/drawing/2014/main" id="{5798A931-B294-4341-B9DF-FE3E1C915BCC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0" name="Freeform 319">
                    <a:extLst>
                      <a:ext uri="{FF2B5EF4-FFF2-40B4-BE49-F238E27FC236}">
                        <a16:creationId xmlns:a16="http://schemas.microsoft.com/office/drawing/2014/main" id="{00F512A1-C1C7-43EC-A9E2-EAC0C12311EA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1" name="Freeform 320">
                    <a:extLst>
                      <a:ext uri="{FF2B5EF4-FFF2-40B4-BE49-F238E27FC236}">
                        <a16:creationId xmlns:a16="http://schemas.microsoft.com/office/drawing/2014/main" id="{508A32D3-13F6-4195-A8CE-8874608053E3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2" name="Freeform 321">
                    <a:extLst>
                      <a:ext uri="{FF2B5EF4-FFF2-40B4-BE49-F238E27FC236}">
                        <a16:creationId xmlns:a16="http://schemas.microsoft.com/office/drawing/2014/main" id="{BD0075E3-7FD3-4B97-8830-30E9E9AF194E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3" name="Freeform 322">
                    <a:extLst>
                      <a:ext uri="{FF2B5EF4-FFF2-40B4-BE49-F238E27FC236}">
                        <a16:creationId xmlns:a16="http://schemas.microsoft.com/office/drawing/2014/main" id="{0F7143C2-EA42-4824-A243-E51C090852F2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24" name="Freeform 323">
                    <a:extLst>
                      <a:ext uri="{FF2B5EF4-FFF2-40B4-BE49-F238E27FC236}">
                        <a16:creationId xmlns:a16="http://schemas.microsoft.com/office/drawing/2014/main" id="{5A3F7A75-CBE6-4B41-ABF3-62BC970E4C1D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318" name="Freeform 317">
                  <a:extLst>
                    <a:ext uri="{FF2B5EF4-FFF2-40B4-BE49-F238E27FC236}">
                      <a16:creationId xmlns:a16="http://schemas.microsoft.com/office/drawing/2014/main" id="{B2A24B58-CEF4-434D-89CF-C2CC817BA4EB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1251FAC7-A921-4984-8C53-93FFEB25FF57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315" name="Freeform 314">
                <a:extLst>
                  <a:ext uri="{FF2B5EF4-FFF2-40B4-BE49-F238E27FC236}">
                    <a16:creationId xmlns:a16="http://schemas.microsoft.com/office/drawing/2014/main" id="{5C303245-77EB-4F6F-B7EB-3680B05ECB3F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3B6F5B2D-7198-4624-8646-D29DCF0D682C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82D87CB2-311A-4FB5-8276-3A8162F6DD7A}"/>
              </a:ext>
            </a:extLst>
          </p:cNvPr>
          <p:cNvGrpSpPr/>
          <p:nvPr/>
        </p:nvGrpSpPr>
        <p:grpSpPr>
          <a:xfrm>
            <a:off x="584272" y="4722135"/>
            <a:ext cx="3098860" cy="1741596"/>
            <a:chOff x="8175008" y="4449169"/>
            <a:chExt cx="2750900" cy="2338319"/>
          </a:xfrm>
        </p:grpSpPr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374A75CE-2B8A-467E-A242-B4E8E7902D67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0300F27F-69AE-4C05-B1CB-1B5F68FC74EC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098058A4-6FFE-4290-80B2-966B3368E434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3FB42D10-ECBA-4275-93FF-AC80B2221BC9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A8FF5F51-C8FE-4418-9C2F-D4A4316E2DDB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4458195B-6C9A-4320-A3D5-ACC9D0C7A5BD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427" name="Oval 8">
                    <a:extLst>
                      <a:ext uri="{FF2B5EF4-FFF2-40B4-BE49-F238E27FC236}">
                        <a16:creationId xmlns:a16="http://schemas.microsoft.com/office/drawing/2014/main" id="{AE124ACA-848F-416D-9DBB-E7574B632E41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28" name="Oval 8">
                    <a:extLst>
                      <a:ext uri="{FF2B5EF4-FFF2-40B4-BE49-F238E27FC236}">
                        <a16:creationId xmlns:a16="http://schemas.microsoft.com/office/drawing/2014/main" id="{70CB855A-E94E-4A6A-A2EE-F8689F7EAA4E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93B7CA0-8DFA-4367-B3E7-CBBED3112EB4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401" name="Group 400">
                    <a:extLst>
                      <a:ext uri="{FF2B5EF4-FFF2-40B4-BE49-F238E27FC236}">
                        <a16:creationId xmlns:a16="http://schemas.microsoft.com/office/drawing/2014/main" id="{FBFB5D26-EE9B-4401-AB2F-C01CFF4B600B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403" name="Group 402">
                      <a:extLst>
                        <a:ext uri="{FF2B5EF4-FFF2-40B4-BE49-F238E27FC236}">
                          <a16:creationId xmlns:a16="http://schemas.microsoft.com/office/drawing/2014/main" id="{71AA313C-CB0D-40DD-A674-3891FEFCB7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410" name="Oval 8">
                        <a:extLst>
                          <a:ext uri="{FF2B5EF4-FFF2-40B4-BE49-F238E27FC236}">
                            <a16:creationId xmlns:a16="http://schemas.microsoft.com/office/drawing/2014/main" id="{85E2A6BE-FA61-442A-B5EC-F82D0D53A878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11" name="Oval 8">
                        <a:extLst>
                          <a:ext uri="{FF2B5EF4-FFF2-40B4-BE49-F238E27FC236}">
                            <a16:creationId xmlns:a16="http://schemas.microsoft.com/office/drawing/2014/main" id="{42682194-F05D-4C70-8788-BBF7D0AC0735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412" name="Group 411">
                        <a:extLst>
                          <a:ext uri="{FF2B5EF4-FFF2-40B4-BE49-F238E27FC236}">
                            <a16:creationId xmlns:a16="http://schemas.microsoft.com/office/drawing/2014/main" id="{05BA5A6E-F770-4E91-AAD1-BEF0B53A7480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425" name="Oval 8">
                          <a:extLst>
                            <a:ext uri="{FF2B5EF4-FFF2-40B4-BE49-F238E27FC236}">
                              <a16:creationId xmlns:a16="http://schemas.microsoft.com/office/drawing/2014/main" id="{9BF103C3-0ECA-406D-94E7-DCF2167DBE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26" name="Oval 8">
                          <a:extLst>
                            <a:ext uri="{FF2B5EF4-FFF2-40B4-BE49-F238E27FC236}">
                              <a16:creationId xmlns:a16="http://schemas.microsoft.com/office/drawing/2014/main" id="{DC7AEC83-3CF8-4F15-97AA-3AE576B60A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13" name="Group 412">
                        <a:extLst>
                          <a:ext uri="{FF2B5EF4-FFF2-40B4-BE49-F238E27FC236}">
                            <a16:creationId xmlns:a16="http://schemas.microsoft.com/office/drawing/2014/main" id="{08607651-EFC9-473C-8C7C-58450FF0D1F9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423" name="Oval 8">
                          <a:extLst>
                            <a:ext uri="{FF2B5EF4-FFF2-40B4-BE49-F238E27FC236}">
                              <a16:creationId xmlns:a16="http://schemas.microsoft.com/office/drawing/2014/main" id="{A8E3386E-37C2-4541-9AEE-CC8E013E8C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24" name="Oval 8">
                          <a:extLst>
                            <a:ext uri="{FF2B5EF4-FFF2-40B4-BE49-F238E27FC236}">
                              <a16:creationId xmlns:a16="http://schemas.microsoft.com/office/drawing/2014/main" id="{9E4BF64F-68F5-48D1-8879-3D168BE258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14" name="Group 413">
                        <a:extLst>
                          <a:ext uri="{FF2B5EF4-FFF2-40B4-BE49-F238E27FC236}">
                            <a16:creationId xmlns:a16="http://schemas.microsoft.com/office/drawing/2014/main" id="{102951DC-69A7-46D7-975C-1B4C425D44C3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421" name="Oval 8">
                          <a:extLst>
                            <a:ext uri="{FF2B5EF4-FFF2-40B4-BE49-F238E27FC236}">
                              <a16:creationId xmlns:a16="http://schemas.microsoft.com/office/drawing/2014/main" id="{4EEC0EE9-C779-4A08-AF96-4982E75636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22" name="Oval 8">
                          <a:extLst>
                            <a:ext uri="{FF2B5EF4-FFF2-40B4-BE49-F238E27FC236}">
                              <a16:creationId xmlns:a16="http://schemas.microsoft.com/office/drawing/2014/main" id="{5EF44423-55D8-4974-8C82-1CADA5E8B6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15" name="Group 414">
                        <a:extLst>
                          <a:ext uri="{FF2B5EF4-FFF2-40B4-BE49-F238E27FC236}">
                            <a16:creationId xmlns:a16="http://schemas.microsoft.com/office/drawing/2014/main" id="{568FD117-F997-4663-AAE9-A81B39D84BE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419" name="Oval 8">
                          <a:extLst>
                            <a:ext uri="{FF2B5EF4-FFF2-40B4-BE49-F238E27FC236}">
                              <a16:creationId xmlns:a16="http://schemas.microsoft.com/office/drawing/2014/main" id="{75E0963E-B3E0-4823-B19A-8EECDFA892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20" name="Oval 8">
                          <a:extLst>
                            <a:ext uri="{FF2B5EF4-FFF2-40B4-BE49-F238E27FC236}">
                              <a16:creationId xmlns:a16="http://schemas.microsoft.com/office/drawing/2014/main" id="{5F06A573-9109-4D70-A28A-3972F31660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16" name="Group 415">
                        <a:extLst>
                          <a:ext uri="{FF2B5EF4-FFF2-40B4-BE49-F238E27FC236}">
                            <a16:creationId xmlns:a16="http://schemas.microsoft.com/office/drawing/2014/main" id="{D89513BF-254B-4B0C-8663-C681C17667F2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417" name="Oval 8">
                          <a:extLst>
                            <a:ext uri="{FF2B5EF4-FFF2-40B4-BE49-F238E27FC236}">
                              <a16:creationId xmlns:a16="http://schemas.microsoft.com/office/drawing/2014/main" id="{E639DEBB-4EFA-4594-8842-6E30D1E6A7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18" name="Oval 8">
                          <a:extLst>
                            <a:ext uri="{FF2B5EF4-FFF2-40B4-BE49-F238E27FC236}">
                              <a16:creationId xmlns:a16="http://schemas.microsoft.com/office/drawing/2014/main" id="{568573D1-90E5-4465-9D1F-29A12EC3E4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404" name="Group 403">
                      <a:extLst>
                        <a:ext uri="{FF2B5EF4-FFF2-40B4-BE49-F238E27FC236}">
                          <a16:creationId xmlns:a16="http://schemas.microsoft.com/office/drawing/2014/main" id="{24DA51D6-7035-4557-A598-89ADD3D2B653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408" name="Oval 8">
                        <a:extLst>
                          <a:ext uri="{FF2B5EF4-FFF2-40B4-BE49-F238E27FC236}">
                            <a16:creationId xmlns:a16="http://schemas.microsoft.com/office/drawing/2014/main" id="{3B286A57-AD7B-434E-B1C3-7548B3A70D51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09" name="Oval 8">
                        <a:extLst>
                          <a:ext uri="{FF2B5EF4-FFF2-40B4-BE49-F238E27FC236}">
                            <a16:creationId xmlns:a16="http://schemas.microsoft.com/office/drawing/2014/main" id="{391ED6C9-D9E5-4D46-BCA2-7008AEF4FEFA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405" name="Group 404">
                      <a:extLst>
                        <a:ext uri="{FF2B5EF4-FFF2-40B4-BE49-F238E27FC236}">
                          <a16:creationId xmlns:a16="http://schemas.microsoft.com/office/drawing/2014/main" id="{712ED5E4-950A-4997-A1D3-9E9E1DA18C09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406" name="Oval 8">
                        <a:extLst>
                          <a:ext uri="{FF2B5EF4-FFF2-40B4-BE49-F238E27FC236}">
                            <a16:creationId xmlns:a16="http://schemas.microsoft.com/office/drawing/2014/main" id="{36B0DD83-669F-447D-A48A-CAE03C6914DD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07" name="Oval 8">
                        <a:extLst>
                          <a:ext uri="{FF2B5EF4-FFF2-40B4-BE49-F238E27FC236}">
                            <a16:creationId xmlns:a16="http://schemas.microsoft.com/office/drawing/2014/main" id="{50E99C40-F85D-4ECC-94E6-DAE43BF8BB45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8C0184C9-41A0-4896-A4D3-5E57E169A232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4EC45926-07EC-4889-82E3-3AA995989E1B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398" name="Oval 8">
                    <a:extLst>
                      <a:ext uri="{FF2B5EF4-FFF2-40B4-BE49-F238E27FC236}">
                        <a16:creationId xmlns:a16="http://schemas.microsoft.com/office/drawing/2014/main" id="{42EA18CD-EE33-4348-BD05-44022E81D9B3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99" name="Oval 8">
                    <a:extLst>
                      <a:ext uri="{FF2B5EF4-FFF2-40B4-BE49-F238E27FC236}">
                        <a16:creationId xmlns:a16="http://schemas.microsoft.com/office/drawing/2014/main" id="{926D0B04-7F1B-4A6B-892A-F64A7909933E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00" name="Oval 8">
                    <a:extLst>
                      <a:ext uri="{FF2B5EF4-FFF2-40B4-BE49-F238E27FC236}">
                        <a16:creationId xmlns:a16="http://schemas.microsoft.com/office/drawing/2014/main" id="{323CD4B4-31B7-46C7-8996-55019E1CF618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5FAA08E7-E9F9-40BF-BB3A-CFC42F525869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58C3C1DD-BB2F-44B2-BEB3-A69261401FC9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388" name="Heart 387">
                    <a:extLst>
                      <a:ext uri="{FF2B5EF4-FFF2-40B4-BE49-F238E27FC236}">
                        <a16:creationId xmlns:a16="http://schemas.microsoft.com/office/drawing/2014/main" id="{03074EB3-427C-4D1F-901E-165EABBBA363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89" name="Freeform 510">
                    <a:extLst>
                      <a:ext uri="{FF2B5EF4-FFF2-40B4-BE49-F238E27FC236}">
                        <a16:creationId xmlns:a16="http://schemas.microsoft.com/office/drawing/2014/main" id="{CF45A64F-612C-4D9E-801E-76A844AE1842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90" name="Freeform 511">
                    <a:extLst>
                      <a:ext uri="{FF2B5EF4-FFF2-40B4-BE49-F238E27FC236}">
                        <a16:creationId xmlns:a16="http://schemas.microsoft.com/office/drawing/2014/main" id="{62565A70-0CCD-46E8-8D6C-387BA39FF584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91" name="Freeform 512">
                    <a:extLst>
                      <a:ext uri="{FF2B5EF4-FFF2-40B4-BE49-F238E27FC236}">
                        <a16:creationId xmlns:a16="http://schemas.microsoft.com/office/drawing/2014/main" id="{3A3620F6-0C22-4B16-9C8D-2EE4542DFD11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92" name="Freeform 513">
                    <a:extLst>
                      <a:ext uri="{FF2B5EF4-FFF2-40B4-BE49-F238E27FC236}">
                        <a16:creationId xmlns:a16="http://schemas.microsoft.com/office/drawing/2014/main" id="{2C73F93B-289F-4CFA-88DD-2CA975C02207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93" name="Freeform 514">
                    <a:extLst>
                      <a:ext uri="{FF2B5EF4-FFF2-40B4-BE49-F238E27FC236}">
                        <a16:creationId xmlns:a16="http://schemas.microsoft.com/office/drawing/2014/main" id="{3CEC1D23-3E65-474A-81A4-BFB7E061028A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387" name="Freeform 508">
                  <a:extLst>
                    <a:ext uri="{FF2B5EF4-FFF2-40B4-BE49-F238E27FC236}">
                      <a16:creationId xmlns:a16="http://schemas.microsoft.com/office/drawing/2014/main" id="{1F8AD9D0-7B58-42EB-B7DA-525FBF364027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28C88609-7931-4E78-B911-387FD3745386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32C72BC0-BEDB-43C7-ACB8-D65DCB55C030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380" name="Heart 379">
                    <a:extLst>
                      <a:ext uri="{FF2B5EF4-FFF2-40B4-BE49-F238E27FC236}">
                        <a16:creationId xmlns:a16="http://schemas.microsoft.com/office/drawing/2014/main" id="{02270C8B-A562-492F-A60D-95FA1D5E70D7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81" name="Freeform 502">
                    <a:extLst>
                      <a:ext uri="{FF2B5EF4-FFF2-40B4-BE49-F238E27FC236}">
                        <a16:creationId xmlns:a16="http://schemas.microsoft.com/office/drawing/2014/main" id="{AAFB3AC3-4A7A-42CD-96A9-AD484EBF7757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82" name="Freeform 503">
                    <a:extLst>
                      <a:ext uri="{FF2B5EF4-FFF2-40B4-BE49-F238E27FC236}">
                        <a16:creationId xmlns:a16="http://schemas.microsoft.com/office/drawing/2014/main" id="{6949C085-AA89-4996-9DBE-6301701A14A8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83" name="Freeform 504">
                    <a:extLst>
                      <a:ext uri="{FF2B5EF4-FFF2-40B4-BE49-F238E27FC236}">
                        <a16:creationId xmlns:a16="http://schemas.microsoft.com/office/drawing/2014/main" id="{F93409F2-E736-4072-9411-94D61C2EAF0C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84" name="Freeform 505">
                    <a:extLst>
                      <a:ext uri="{FF2B5EF4-FFF2-40B4-BE49-F238E27FC236}">
                        <a16:creationId xmlns:a16="http://schemas.microsoft.com/office/drawing/2014/main" id="{328B0745-AE6B-4D35-8C7B-8AA0DB291577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385" name="Freeform 506">
                    <a:extLst>
                      <a:ext uri="{FF2B5EF4-FFF2-40B4-BE49-F238E27FC236}">
                        <a16:creationId xmlns:a16="http://schemas.microsoft.com/office/drawing/2014/main" id="{0B1CFE0D-9EE2-4235-87B6-8DE101855535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379" name="Freeform 500">
                  <a:extLst>
                    <a:ext uri="{FF2B5EF4-FFF2-40B4-BE49-F238E27FC236}">
                      <a16:creationId xmlns:a16="http://schemas.microsoft.com/office/drawing/2014/main" id="{4FDDCCC0-3524-417C-A522-17D23E57C156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375" name="Freeform 496">
                <a:extLst>
                  <a:ext uri="{FF2B5EF4-FFF2-40B4-BE49-F238E27FC236}">
                    <a16:creationId xmlns:a16="http://schemas.microsoft.com/office/drawing/2014/main" id="{E20328A6-9104-4C00-9DFB-6BCD150A7FA9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376" name="Freeform 497">
                <a:extLst>
                  <a:ext uri="{FF2B5EF4-FFF2-40B4-BE49-F238E27FC236}">
                    <a16:creationId xmlns:a16="http://schemas.microsoft.com/office/drawing/2014/main" id="{A89B1A60-A08E-47E9-94E2-4DE490739224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377" name="Freeform 498">
                <a:extLst>
                  <a:ext uri="{FF2B5EF4-FFF2-40B4-BE49-F238E27FC236}">
                    <a16:creationId xmlns:a16="http://schemas.microsoft.com/office/drawing/2014/main" id="{3AC3F085-974E-4465-9C9F-E294B1BB06D2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6740C76B-F0D5-4B42-A047-12C159EFC62A}"/>
              </a:ext>
            </a:extLst>
          </p:cNvPr>
          <p:cNvGrpSpPr/>
          <p:nvPr/>
        </p:nvGrpSpPr>
        <p:grpSpPr>
          <a:xfrm>
            <a:off x="8643610" y="4339475"/>
            <a:ext cx="3263490" cy="2130505"/>
            <a:chOff x="8175008" y="4449169"/>
            <a:chExt cx="2750900" cy="2338319"/>
          </a:xfrm>
        </p:grpSpPr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688D3514-213D-4EF2-8818-D22973A48A4D}"/>
                </a:ext>
              </a:extLst>
            </p:cNvPr>
            <p:cNvSpPr/>
            <p:nvPr/>
          </p:nvSpPr>
          <p:spPr>
            <a:xfrm flipH="1">
              <a:off x="10190601" y="6350722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57F8C5E-DC64-4ECB-BEFD-F50AF5E43C6A}"/>
                </a:ext>
              </a:extLst>
            </p:cNvPr>
            <p:cNvSpPr/>
            <p:nvPr/>
          </p:nvSpPr>
          <p:spPr>
            <a:xfrm flipH="1">
              <a:off x="8700716" y="6416689"/>
              <a:ext cx="98716" cy="173187"/>
            </a:xfrm>
            <a:prstGeom prst="rect">
              <a:avLst/>
            </a:prstGeom>
            <a:solidFill>
              <a:srgbClr val="8CF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/>
            </a:p>
          </p:txBody>
        </p: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9ECE5BFF-2372-421B-8799-5664BEEE5E98}"/>
                </a:ext>
              </a:extLst>
            </p:cNvPr>
            <p:cNvGrpSpPr/>
            <p:nvPr/>
          </p:nvGrpSpPr>
          <p:grpSpPr>
            <a:xfrm>
              <a:off x="8175008" y="4449169"/>
              <a:ext cx="2750900" cy="2338319"/>
              <a:chOff x="3155118" y="341523"/>
              <a:chExt cx="7751715" cy="6470082"/>
            </a:xfrm>
          </p:grpSpPr>
          <p:grpSp>
            <p:nvGrpSpPr>
              <p:cNvPr id="433" name="Group 432">
                <a:extLst>
                  <a:ext uri="{FF2B5EF4-FFF2-40B4-BE49-F238E27FC236}">
                    <a16:creationId xmlns:a16="http://schemas.microsoft.com/office/drawing/2014/main" id="{ABB1E635-C773-4103-B28F-3D6FC5657541}"/>
                  </a:ext>
                </a:extLst>
              </p:cNvPr>
              <p:cNvGrpSpPr/>
              <p:nvPr/>
            </p:nvGrpSpPr>
            <p:grpSpPr>
              <a:xfrm>
                <a:off x="3289110" y="341523"/>
                <a:ext cx="7509384" cy="5690786"/>
                <a:chOff x="2880985" y="341523"/>
                <a:chExt cx="7917509" cy="5514459"/>
              </a:xfrm>
            </p:grpSpPr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626E89C6-C2FC-4C81-8ABB-5E5CA138C408}"/>
                    </a:ext>
                  </a:extLst>
                </p:cNvPr>
                <p:cNvSpPr/>
                <p:nvPr/>
              </p:nvSpPr>
              <p:spPr>
                <a:xfrm rot="1754815">
                  <a:off x="9753634" y="2993100"/>
                  <a:ext cx="236176" cy="1653182"/>
                </a:xfrm>
                <a:prstGeom prst="rect">
                  <a:avLst/>
                </a:prstGeom>
                <a:solidFill>
                  <a:srgbClr val="8CFA1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08031C87-E8F9-48D0-8604-D54387CA39A8}"/>
                    </a:ext>
                  </a:extLst>
                </p:cNvPr>
                <p:cNvGrpSpPr/>
                <p:nvPr/>
              </p:nvGrpSpPr>
              <p:grpSpPr>
                <a:xfrm>
                  <a:off x="6030018" y="341523"/>
                  <a:ext cx="771678" cy="3534976"/>
                  <a:chOff x="1826498" y="450707"/>
                  <a:chExt cx="771678" cy="3534976"/>
                </a:xfrm>
              </p:grpSpPr>
              <p:sp>
                <p:nvSpPr>
                  <p:cNvPr id="488" name="Oval 8">
                    <a:extLst>
                      <a:ext uri="{FF2B5EF4-FFF2-40B4-BE49-F238E27FC236}">
                        <a16:creationId xmlns:a16="http://schemas.microsoft.com/office/drawing/2014/main" id="{27C333DE-B11E-40D5-A87E-2940CBDE06F0}"/>
                      </a:ext>
                    </a:extLst>
                  </p:cNvPr>
                  <p:cNvSpPr/>
                  <p:nvPr/>
                </p:nvSpPr>
                <p:spPr>
                  <a:xfrm>
                    <a:off x="1847535" y="478083"/>
                    <a:ext cx="750641" cy="3507600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641" h="3507600">
                        <a:moveTo>
                          <a:pt x="13" y="1706045"/>
                        </a:moveTo>
                        <a:cubicBezTo>
                          <a:pt x="-2262" y="1121466"/>
                          <a:pt x="277518" y="9172"/>
                          <a:pt x="402623" y="74"/>
                        </a:cubicBezTo>
                        <a:cubicBezTo>
                          <a:pt x="527728" y="-9024"/>
                          <a:pt x="750641" y="814797"/>
                          <a:pt x="750641" y="1651454"/>
                        </a:cubicBezTo>
                        <a:cubicBezTo>
                          <a:pt x="750641" y="2488111"/>
                          <a:pt x="541376" y="3498452"/>
                          <a:pt x="416271" y="3507550"/>
                        </a:cubicBezTo>
                        <a:cubicBezTo>
                          <a:pt x="291166" y="3516648"/>
                          <a:pt x="2288" y="2290624"/>
                          <a:pt x="13" y="1706045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89" name="Oval 8">
                    <a:extLst>
                      <a:ext uri="{FF2B5EF4-FFF2-40B4-BE49-F238E27FC236}">
                        <a16:creationId xmlns:a16="http://schemas.microsoft.com/office/drawing/2014/main" id="{54AEB313-99D1-4C8D-9E5B-D40CA33C1CB2}"/>
                      </a:ext>
                    </a:extLst>
                  </p:cNvPr>
                  <p:cNvSpPr/>
                  <p:nvPr/>
                </p:nvSpPr>
                <p:spPr>
                  <a:xfrm flipH="1">
                    <a:off x="1826498" y="450707"/>
                    <a:ext cx="441824" cy="35075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07788 w 355679"/>
                      <a:gd name="connsiteY0" fmla="*/ 1755572 h 3507928"/>
                      <a:gd name="connsiteX1" fmla="*/ 7661 w 355679"/>
                      <a:gd name="connsiteY1" fmla="*/ 265 h 3507928"/>
                      <a:gd name="connsiteX2" fmla="*/ 355679 w 355679"/>
                      <a:gd name="connsiteY2" fmla="*/ 1651645 h 3507928"/>
                      <a:gd name="connsiteX3" fmla="*/ 21309 w 355679"/>
                      <a:gd name="connsiteY3" fmla="*/ 3507741 h 3507928"/>
                      <a:gd name="connsiteX4" fmla="*/ 107788 w 355679"/>
                      <a:gd name="connsiteY4" fmla="*/ 1755572 h 3507928"/>
                      <a:gd name="connsiteX0" fmla="*/ 112046 w 441824"/>
                      <a:gd name="connsiteY0" fmla="*/ 1755365 h 3507576"/>
                      <a:gd name="connsiteX1" fmla="*/ 11919 w 441824"/>
                      <a:gd name="connsiteY1" fmla="*/ 58 h 3507576"/>
                      <a:gd name="connsiteX2" fmla="*/ 441824 w 441824"/>
                      <a:gd name="connsiteY2" fmla="*/ 1706030 h 3507576"/>
                      <a:gd name="connsiteX3" fmla="*/ 25567 w 441824"/>
                      <a:gd name="connsiteY3" fmla="*/ 3507534 h 3507576"/>
                      <a:gd name="connsiteX4" fmla="*/ 112046 w 441824"/>
                      <a:gd name="connsiteY4" fmla="*/ 1755365 h 35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824" h="3507576">
                        <a:moveTo>
                          <a:pt x="112046" y="1755365"/>
                        </a:moveTo>
                        <a:cubicBezTo>
                          <a:pt x="109771" y="1170786"/>
                          <a:pt x="-43044" y="8280"/>
                          <a:pt x="11919" y="58"/>
                        </a:cubicBezTo>
                        <a:cubicBezTo>
                          <a:pt x="66882" y="-8164"/>
                          <a:pt x="441824" y="869373"/>
                          <a:pt x="441824" y="1706030"/>
                        </a:cubicBezTo>
                        <a:cubicBezTo>
                          <a:pt x="441824" y="2542687"/>
                          <a:pt x="80530" y="3499312"/>
                          <a:pt x="25567" y="3507534"/>
                        </a:cubicBezTo>
                        <a:cubicBezTo>
                          <a:pt x="-29396" y="3515756"/>
                          <a:pt x="114321" y="2339944"/>
                          <a:pt x="112046" y="1755365"/>
                        </a:cubicBezTo>
                        <a:close/>
                      </a:path>
                    </a:pathLst>
                  </a:custGeom>
                  <a:solidFill>
                    <a:srgbClr val="CA2706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04BBC7FF-593B-4659-ACFE-F9962FEBCAEF}"/>
                    </a:ext>
                  </a:extLst>
                </p:cNvPr>
                <p:cNvGrpSpPr/>
                <p:nvPr/>
              </p:nvGrpSpPr>
              <p:grpSpPr>
                <a:xfrm>
                  <a:off x="2880985" y="396197"/>
                  <a:ext cx="7073437" cy="5459785"/>
                  <a:chOff x="2880985" y="396197"/>
                  <a:chExt cx="7073437" cy="5459785"/>
                </a:xfrm>
              </p:grpSpPr>
              <p:grpSp>
                <p:nvGrpSpPr>
                  <p:cNvPr id="462" name="Group 461">
                    <a:extLst>
                      <a:ext uri="{FF2B5EF4-FFF2-40B4-BE49-F238E27FC236}">
                        <a16:creationId xmlns:a16="http://schemas.microsoft.com/office/drawing/2014/main" id="{D1270EE2-BE12-45F7-9DBB-488CA06AA3ED}"/>
                      </a:ext>
                    </a:extLst>
                  </p:cNvPr>
                  <p:cNvGrpSpPr/>
                  <p:nvPr/>
                </p:nvGrpSpPr>
                <p:grpSpPr>
                  <a:xfrm>
                    <a:off x="2880985" y="396197"/>
                    <a:ext cx="7073437" cy="3818260"/>
                    <a:chOff x="2880985" y="396197"/>
                    <a:chExt cx="7073437" cy="3818260"/>
                  </a:xfrm>
                </p:grpSpPr>
                <p:grpSp>
                  <p:nvGrpSpPr>
                    <p:cNvPr id="464" name="Group 463">
                      <a:extLst>
                        <a:ext uri="{FF2B5EF4-FFF2-40B4-BE49-F238E27FC236}">
                          <a16:creationId xmlns:a16="http://schemas.microsoft.com/office/drawing/2014/main" id="{39960EDB-66B0-43DB-A038-199DD4782C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0948" y="396197"/>
                      <a:ext cx="6578369" cy="3818260"/>
                      <a:chOff x="3120948" y="1460725"/>
                      <a:chExt cx="6578369" cy="3818260"/>
                    </a:xfrm>
                  </p:grpSpPr>
                  <p:sp>
                    <p:nvSpPr>
                      <p:cNvPr id="471" name="Oval 8">
                        <a:extLst>
                          <a:ext uri="{FF2B5EF4-FFF2-40B4-BE49-F238E27FC236}">
                            <a16:creationId xmlns:a16="http://schemas.microsoft.com/office/drawing/2014/main" id="{42188D38-EB5B-4567-B0D3-C84C1C52AB3D}"/>
                          </a:ext>
                        </a:extLst>
                      </p:cNvPr>
                      <p:cNvSpPr/>
                      <p:nvPr/>
                    </p:nvSpPr>
                    <p:spPr>
                      <a:xfrm rot="1056306">
                        <a:off x="6515082" y="1460725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72" name="Oval 8">
                        <a:extLst>
                          <a:ext uri="{FF2B5EF4-FFF2-40B4-BE49-F238E27FC236}">
                            <a16:creationId xmlns:a16="http://schemas.microsoft.com/office/drawing/2014/main" id="{DD0D4F63-79AC-4980-992A-7E45016E71C6}"/>
                          </a:ext>
                        </a:extLst>
                      </p:cNvPr>
                      <p:cNvSpPr/>
                      <p:nvPr/>
                    </p:nvSpPr>
                    <p:spPr>
                      <a:xfrm rot="1048221">
                        <a:off x="6929410" y="1518176"/>
                        <a:ext cx="355679" cy="3507928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679" h="3507928">
                            <a:moveTo>
                              <a:pt x="107788" y="1755572"/>
                            </a:moveTo>
                            <a:cubicBezTo>
                              <a:pt x="105513" y="1170993"/>
                              <a:pt x="-33654" y="17586"/>
                              <a:pt x="7661" y="265"/>
                            </a:cubicBezTo>
                            <a:cubicBezTo>
                              <a:pt x="48976" y="-17056"/>
                              <a:pt x="355679" y="814988"/>
                              <a:pt x="355679" y="1651645"/>
                            </a:cubicBezTo>
                            <a:cubicBezTo>
                              <a:pt x="355679" y="2488302"/>
                              <a:pt x="62624" y="3490420"/>
                              <a:pt x="21309" y="3507741"/>
                            </a:cubicBezTo>
                            <a:cubicBezTo>
                              <a:pt x="-20006" y="3525062"/>
                              <a:pt x="110063" y="2340151"/>
                              <a:pt x="107788" y="1755572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grpSp>
                    <p:nvGrpSpPr>
                      <p:cNvPr id="473" name="Group 472">
                        <a:extLst>
                          <a:ext uri="{FF2B5EF4-FFF2-40B4-BE49-F238E27FC236}">
                            <a16:creationId xmlns:a16="http://schemas.microsoft.com/office/drawing/2014/main" id="{DEC32D2C-69FF-4360-BB0A-DD5C2D4C5A1F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49556">
                        <a:off x="7026109" y="1724832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486" name="Oval 8">
                          <a:extLst>
                            <a:ext uri="{FF2B5EF4-FFF2-40B4-BE49-F238E27FC236}">
                              <a16:creationId xmlns:a16="http://schemas.microsoft.com/office/drawing/2014/main" id="{A8AA1ADE-094D-4A51-8759-8D9C07CC63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87" name="Oval 8">
                          <a:extLst>
                            <a:ext uri="{FF2B5EF4-FFF2-40B4-BE49-F238E27FC236}">
                              <a16:creationId xmlns:a16="http://schemas.microsoft.com/office/drawing/2014/main" id="{6626B34E-7896-4262-A6E8-335D148EB6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74" name="Group 473">
                        <a:extLst>
                          <a:ext uri="{FF2B5EF4-FFF2-40B4-BE49-F238E27FC236}">
                            <a16:creationId xmlns:a16="http://schemas.microsoft.com/office/drawing/2014/main" id="{8E627A90-9ACB-4807-9025-252F27357F99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0551592">
                        <a:off x="5447094" y="148394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484" name="Oval 8">
                          <a:extLst>
                            <a:ext uri="{FF2B5EF4-FFF2-40B4-BE49-F238E27FC236}">
                              <a16:creationId xmlns:a16="http://schemas.microsoft.com/office/drawing/2014/main" id="{C32A1C29-5B51-40E3-BB6F-C0FB19313F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85" name="Oval 8">
                          <a:extLst>
                            <a:ext uri="{FF2B5EF4-FFF2-40B4-BE49-F238E27FC236}">
                              <a16:creationId xmlns:a16="http://schemas.microsoft.com/office/drawing/2014/main" id="{FA479ADE-6013-4AD7-8CEA-4A8AFA5546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75" name="Group 474">
                        <a:extLst>
                          <a:ext uri="{FF2B5EF4-FFF2-40B4-BE49-F238E27FC236}">
                            <a16:creationId xmlns:a16="http://schemas.microsoft.com/office/drawing/2014/main" id="{F4022DC2-F9AE-4A08-A984-99B634B85B9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444345">
                        <a:off x="4970876" y="1756427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482" name="Oval 8">
                          <a:extLst>
                            <a:ext uri="{FF2B5EF4-FFF2-40B4-BE49-F238E27FC236}">
                              <a16:creationId xmlns:a16="http://schemas.microsoft.com/office/drawing/2014/main" id="{4978CB3C-3CC4-4588-9A88-D2D7FB30B8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83" name="Oval 8">
                          <a:extLst>
                            <a:ext uri="{FF2B5EF4-FFF2-40B4-BE49-F238E27FC236}">
                              <a16:creationId xmlns:a16="http://schemas.microsoft.com/office/drawing/2014/main" id="{CB735133-4BD9-4329-87BC-7A6DE383AA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76" name="Group 475">
                        <a:extLst>
                          <a:ext uri="{FF2B5EF4-FFF2-40B4-BE49-F238E27FC236}">
                            <a16:creationId xmlns:a16="http://schemas.microsoft.com/office/drawing/2014/main" id="{427D8A79-D551-4228-A210-9E71D5303EC2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622171">
                        <a:off x="7558295" y="2264685"/>
                        <a:ext cx="766622" cy="3515423"/>
                        <a:chOff x="9704660" y="1938307"/>
                        <a:chExt cx="766622" cy="3515423"/>
                      </a:xfrm>
                    </p:grpSpPr>
                    <p:sp>
                      <p:nvSpPr>
                        <p:cNvPr id="480" name="Oval 8">
                          <a:extLst>
                            <a:ext uri="{FF2B5EF4-FFF2-40B4-BE49-F238E27FC236}">
                              <a16:creationId xmlns:a16="http://schemas.microsoft.com/office/drawing/2014/main" id="{C07BC295-A86D-4AB9-817E-FC14EA5EDE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4660" y="1938307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81" name="Oval 8">
                          <a:extLst>
                            <a:ext uri="{FF2B5EF4-FFF2-40B4-BE49-F238E27FC236}">
                              <a16:creationId xmlns:a16="http://schemas.microsoft.com/office/drawing/2014/main" id="{8AEA7B2E-3C30-4294-A8E1-3F36EDE325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5603" y="1945802"/>
                          <a:ext cx="355679" cy="3507928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5679" h="3507928">
                              <a:moveTo>
                                <a:pt x="107788" y="1755572"/>
                              </a:moveTo>
                              <a:cubicBezTo>
                                <a:pt x="105513" y="1170993"/>
                                <a:pt x="-33654" y="17586"/>
                                <a:pt x="7661" y="265"/>
                              </a:cubicBezTo>
                              <a:cubicBezTo>
                                <a:pt x="48976" y="-17056"/>
                                <a:pt x="355679" y="814988"/>
                                <a:pt x="355679" y="1651645"/>
                              </a:cubicBezTo>
                              <a:cubicBezTo>
                                <a:pt x="355679" y="2488302"/>
                                <a:pt x="62624" y="3490420"/>
                                <a:pt x="21309" y="3507741"/>
                              </a:cubicBezTo>
                              <a:cubicBezTo>
                                <a:pt x="-20006" y="3525062"/>
                                <a:pt x="110063" y="2340151"/>
                                <a:pt x="107788" y="1755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  <p:grpSp>
                    <p:nvGrpSpPr>
                      <p:cNvPr id="477" name="Group 476">
                        <a:extLst>
                          <a:ext uri="{FF2B5EF4-FFF2-40B4-BE49-F238E27FC236}">
                            <a16:creationId xmlns:a16="http://schemas.microsoft.com/office/drawing/2014/main" id="{97ABFF31-41EE-447D-BB5A-5B94BE48789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7882987">
                        <a:off x="4493488" y="2375070"/>
                        <a:ext cx="777477" cy="3522558"/>
                        <a:chOff x="3385627" y="2845973"/>
                        <a:chExt cx="777477" cy="3522558"/>
                      </a:xfrm>
                    </p:grpSpPr>
                    <p:sp>
                      <p:nvSpPr>
                        <p:cNvPr id="478" name="Oval 8">
                          <a:extLst>
                            <a:ext uri="{FF2B5EF4-FFF2-40B4-BE49-F238E27FC236}">
                              <a16:creationId xmlns:a16="http://schemas.microsoft.com/office/drawing/2014/main" id="{629431E6-068E-43AE-A1FF-C839D50D70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12463" y="2845973"/>
                          <a:ext cx="750641" cy="3507600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0641" h="3507600">
                              <a:moveTo>
                                <a:pt x="13" y="1706045"/>
                              </a:moveTo>
                              <a:cubicBezTo>
                                <a:pt x="-2262" y="1121466"/>
                                <a:pt x="277518" y="9172"/>
                                <a:pt x="402623" y="74"/>
                              </a:cubicBezTo>
                              <a:cubicBezTo>
                                <a:pt x="527728" y="-9024"/>
                                <a:pt x="750641" y="814797"/>
                                <a:pt x="750641" y="1651454"/>
                              </a:cubicBezTo>
                              <a:cubicBezTo>
                                <a:pt x="750641" y="2488111"/>
                                <a:pt x="541376" y="3498452"/>
                                <a:pt x="416271" y="3507550"/>
                              </a:cubicBezTo>
                              <a:cubicBezTo>
                                <a:pt x="291166" y="3516648"/>
                                <a:pt x="2288" y="2290624"/>
                                <a:pt x="13" y="17060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B6969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  <p:sp>
                      <p:nvSpPr>
                        <p:cNvPr id="479" name="Oval 8">
                          <a:extLst>
                            <a:ext uri="{FF2B5EF4-FFF2-40B4-BE49-F238E27FC236}">
                              <a16:creationId xmlns:a16="http://schemas.microsoft.com/office/drawing/2014/main" id="{1D1927FD-3026-4E02-BE9D-B8220DEFB8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3385627" y="2860955"/>
                          <a:ext cx="441824" cy="3507576"/>
                        </a:xfrm>
                        <a:custGeom>
                          <a:avLst/>
                          <a:gdLst>
                            <a:gd name="connsiteX0" fmla="*/ 0 w 504967"/>
                            <a:gd name="connsiteY0" fmla="*/ 1514902 h 3029803"/>
                            <a:gd name="connsiteX1" fmla="*/ 252484 w 504967"/>
                            <a:gd name="connsiteY1" fmla="*/ 0 h 3029803"/>
                            <a:gd name="connsiteX2" fmla="*/ 504968 w 504967"/>
                            <a:gd name="connsiteY2" fmla="*/ 1514902 h 3029803"/>
                            <a:gd name="connsiteX3" fmla="*/ 252484 w 504967"/>
                            <a:gd name="connsiteY3" fmla="*/ 3029804 h 3029803"/>
                            <a:gd name="connsiteX4" fmla="*/ 0 w 504967"/>
                            <a:gd name="connsiteY4" fmla="*/ 1514902 h 3029803"/>
                            <a:gd name="connsiteX0" fmla="*/ 127 w 505095"/>
                            <a:gd name="connsiteY0" fmla="*/ 1651380 h 3166282"/>
                            <a:gd name="connsiteX1" fmla="*/ 279907 w 505095"/>
                            <a:gd name="connsiteY1" fmla="*/ 0 h 3166282"/>
                            <a:gd name="connsiteX2" fmla="*/ 505095 w 505095"/>
                            <a:gd name="connsiteY2" fmla="*/ 1651380 h 3166282"/>
                            <a:gd name="connsiteX3" fmla="*/ 252611 w 505095"/>
                            <a:gd name="connsiteY3" fmla="*/ 3166282 h 3166282"/>
                            <a:gd name="connsiteX4" fmla="*/ 127 w 505095"/>
                            <a:gd name="connsiteY4" fmla="*/ 1651380 h 3166282"/>
                            <a:gd name="connsiteX0" fmla="*/ 27 w 504995"/>
                            <a:gd name="connsiteY0" fmla="*/ 1651380 h 3507476"/>
                            <a:gd name="connsiteX1" fmla="*/ 279807 w 504995"/>
                            <a:gd name="connsiteY1" fmla="*/ 0 h 3507476"/>
                            <a:gd name="connsiteX2" fmla="*/ 504995 w 504995"/>
                            <a:gd name="connsiteY2" fmla="*/ 1651380 h 3507476"/>
                            <a:gd name="connsiteX3" fmla="*/ 293455 w 504995"/>
                            <a:gd name="connsiteY3" fmla="*/ 3507476 h 3507476"/>
                            <a:gd name="connsiteX4" fmla="*/ 27 w 504995"/>
                            <a:gd name="connsiteY4" fmla="*/ 1651380 h 3507476"/>
                            <a:gd name="connsiteX0" fmla="*/ 22 w 627820"/>
                            <a:gd name="connsiteY0" fmla="*/ 1651380 h 3507476"/>
                            <a:gd name="connsiteX1" fmla="*/ 279802 w 627820"/>
                            <a:gd name="connsiteY1" fmla="*/ 0 h 3507476"/>
                            <a:gd name="connsiteX2" fmla="*/ 627820 w 627820"/>
                            <a:gd name="connsiteY2" fmla="*/ 1651380 h 3507476"/>
                            <a:gd name="connsiteX3" fmla="*/ 293450 w 627820"/>
                            <a:gd name="connsiteY3" fmla="*/ 3507476 h 3507476"/>
                            <a:gd name="connsiteX4" fmla="*/ 22 w 627820"/>
                            <a:gd name="connsiteY4" fmla="*/ 1651380 h 3507476"/>
                            <a:gd name="connsiteX0" fmla="*/ 13 w 750641"/>
                            <a:gd name="connsiteY0" fmla="*/ 1706045 h 3507600"/>
                            <a:gd name="connsiteX1" fmla="*/ 402623 w 750641"/>
                            <a:gd name="connsiteY1" fmla="*/ 74 h 3507600"/>
                            <a:gd name="connsiteX2" fmla="*/ 750641 w 750641"/>
                            <a:gd name="connsiteY2" fmla="*/ 1651454 h 3507600"/>
                            <a:gd name="connsiteX3" fmla="*/ 416271 w 750641"/>
                            <a:gd name="connsiteY3" fmla="*/ 3507550 h 3507600"/>
                            <a:gd name="connsiteX4" fmla="*/ 13 w 750641"/>
                            <a:gd name="connsiteY4" fmla="*/ 1706045 h 3507600"/>
                            <a:gd name="connsiteX0" fmla="*/ 107788 w 355679"/>
                            <a:gd name="connsiteY0" fmla="*/ 1755572 h 3507928"/>
                            <a:gd name="connsiteX1" fmla="*/ 7661 w 355679"/>
                            <a:gd name="connsiteY1" fmla="*/ 265 h 3507928"/>
                            <a:gd name="connsiteX2" fmla="*/ 355679 w 355679"/>
                            <a:gd name="connsiteY2" fmla="*/ 1651645 h 3507928"/>
                            <a:gd name="connsiteX3" fmla="*/ 21309 w 355679"/>
                            <a:gd name="connsiteY3" fmla="*/ 3507741 h 3507928"/>
                            <a:gd name="connsiteX4" fmla="*/ 107788 w 355679"/>
                            <a:gd name="connsiteY4" fmla="*/ 1755572 h 3507928"/>
                            <a:gd name="connsiteX0" fmla="*/ 112046 w 441824"/>
                            <a:gd name="connsiteY0" fmla="*/ 1755365 h 3507576"/>
                            <a:gd name="connsiteX1" fmla="*/ 11919 w 441824"/>
                            <a:gd name="connsiteY1" fmla="*/ 58 h 3507576"/>
                            <a:gd name="connsiteX2" fmla="*/ 441824 w 441824"/>
                            <a:gd name="connsiteY2" fmla="*/ 1706030 h 3507576"/>
                            <a:gd name="connsiteX3" fmla="*/ 25567 w 441824"/>
                            <a:gd name="connsiteY3" fmla="*/ 3507534 h 3507576"/>
                            <a:gd name="connsiteX4" fmla="*/ 112046 w 441824"/>
                            <a:gd name="connsiteY4" fmla="*/ 1755365 h 3507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41824" h="3507576">
                              <a:moveTo>
                                <a:pt x="112046" y="1755365"/>
                              </a:moveTo>
                              <a:cubicBezTo>
                                <a:pt x="109771" y="1170786"/>
                                <a:pt x="-43044" y="8280"/>
                                <a:pt x="11919" y="58"/>
                              </a:cubicBezTo>
                              <a:cubicBezTo>
                                <a:pt x="66882" y="-8164"/>
                                <a:pt x="441824" y="869373"/>
                                <a:pt x="441824" y="1706030"/>
                              </a:cubicBezTo>
                              <a:cubicBezTo>
                                <a:pt x="441824" y="2542687"/>
                                <a:pt x="80530" y="3499312"/>
                                <a:pt x="25567" y="3507534"/>
                              </a:cubicBezTo>
                              <a:cubicBezTo>
                                <a:pt x="-29396" y="3515756"/>
                                <a:pt x="114321" y="2339944"/>
                                <a:pt x="112046" y="175536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A2706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36"/>
                        </a:p>
                      </p:txBody>
                    </p:sp>
                  </p:grpSp>
                </p:grpSp>
                <p:grpSp>
                  <p:nvGrpSpPr>
                    <p:cNvPr id="465" name="Group 464">
                      <a:extLst>
                        <a:ext uri="{FF2B5EF4-FFF2-40B4-BE49-F238E27FC236}">
                          <a16:creationId xmlns:a16="http://schemas.microsoft.com/office/drawing/2014/main" id="{04062972-6316-452F-8DEC-88FD7ED26271}"/>
                        </a:ext>
                      </a:extLst>
                    </p:cNvPr>
                    <p:cNvGrpSpPr/>
                    <p:nvPr/>
                  </p:nvGrpSpPr>
                  <p:grpSpPr>
                    <a:xfrm rot="20091635">
                      <a:off x="2880985" y="3434039"/>
                      <a:ext cx="3579605" cy="763228"/>
                      <a:chOff x="1598093" y="3802535"/>
                      <a:chExt cx="3579605" cy="763228"/>
                    </a:xfrm>
                  </p:grpSpPr>
                  <p:sp>
                    <p:nvSpPr>
                      <p:cNvPr id="469" name="Oval 8">
                        <a:extLst>
                          <a:ext uri="{FF2B5EF4-FFF2-40B4-BE49-F238E27FC236}">
                            <a16:creationId xmlns:a16="http://schemas.microsoft.com/office/drawing/2014/main" id="{BDEAEC05-90D1-44AD-B1CE-D99356969EFA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3048577" y="2424056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70" name="Oval 8">
                        <a:extLst>
                          <a:ext uri="{FF2B5EF4-FFF2-40B4-BE49-F238E27FC236}">
                            <a16:creationId xmlns:a16="http://schemas.microsoft.com/office/drawing/2014/main" id="{796675F7-259A-4A71-B4C4-9ED1B8109470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3130969" y="2591063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  <p:grpSp>
                  <p:nvGrpSpPr>
                    <p:cNvPr id="466" name="Group 465">
                      <a:extLst>
                        <a:ext uri="{FF2B5EF4-FFF2-40B4-BE49-F238E27FC236}">
                          <a16:creationId xmlns:a16="http://schemas.microsoft.com/office/drawing/2014/main" id="{F40A7C1F-8CCD-4FA5-B993-8181D4469B6E}"/>
                        </a:ext>
                      </a:extLst>
                    </p:cNvPr>
                    <p:cNvGrpSpPr/>
                    <p:nvPr/>
                  </p:nvGrpSpPr>
                  <p:grpSpPr>
                    <a:xfrm rot="19409316">
                      <a:off x="6374817" y="3283913"/>
                      <a:ext cx="3579605" cy="763228"/>
                      <a:chOff x="8476579" y="4321149"/>
                      <a:chExt cx="3579605" cy="763228"/>
                    </a:xfrm>
                  </p:grpSpPr>
                  <p:sp>
                    <p:nvSpPr>
                      <p:cNvPr id="467" name="Oval 8">
                        <a:extLst>
                          <a:ext uri="{FF2B5EF4-FFF2-40B4-BE49-F238E27FC236}">
                            <a16:creationId xmlns:a16="http://schemas.microsoft.com/office/drawing/2014/main" id="{1C88542D-72E6-4AEA-B25C-71702365868B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>
                        <a:off x="9927063" y="2942670"/>
                        <a:ext cx="750641" cy="3507600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0641" h="3507600">
                            <a:moveTo>
                              <a:pt x="13" y="1706045"/>
                            </a:moveTo>
                            <a:cubicBezTo>
                              <a:pt x="-2262" y="1121466"/>
                              <a:pt x="277518" y="9172"/>
                              <a:pt x="402623" y="74"/>
                            </a:cubicBezTo>
                            <a:cubicBezTo>
                              <a:pt x="527728" y="-9024"/>
                              <a:pt x="750641" y="814797"/>
                              <a:pt x="750641" y="1651454"/>
                            </a:cubicBezTo>
                            <a:cubicBezTo>
                              <a:pt x="750641" y="2488111"/>
                              <a:pt x="541376" y="3498452"/>
                              <a:pt x="416271" y="3507550"/>
                            </a:cubicBezTo>
                            <a:cubicBezTo>
                              <a:pt x="291166" y="3516648"/>
                              <a:pt x="2288" y="2290624"/>
                              <a:pt x="13" y="1706045"/>
                            </a:cubicBezTo>
                            <a:close/>
                          </a:path>
                        </a:pathLst>
                      </a:custGeom>
                      <a:solidFill>
                        <a:srgbClr val="FB6969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  <p:sp>
                    <p:nvSpPr>
                      <p:cNvPr id="468" name="Oval 8">
                        <a:extLst>
                          <a:ext uri="{FF2B5EF4-FFF2-40B4-BE49-F238E27FC236}">
                            <a16:creationId xmlns:a16="http://schemas.microsoft.com/office/drawing/2014/main" id="{A9F9A614-4C13-4247-9267-EE11168D4FAA}"/>
                          </a:ext>
                        </a:extLst>
                      </p:cNvPr>
                      <p:cNvSpPr/>
                      <p:nvPr/>
                    </p:nvSpPr>
                    <p:spPr>
                      <a:xfrm rot="17882987" flipH="1">
                        <a:off x="10009455" y="3109677"/>
                        <a:ext cx="441824" cy="3507576"/>
                      </a:xfrm>
                      <a:custGeom>
                        <a:avLst/>
                        <a:gdLst>
                          <a:gd name="connsiteX0" fmla="*/ 0 w 504967"/>
                          <a:gd name="connsiteY0" fmla="*/ 1514902 h 3029803"/>
                          <a:gd name="connsiteX1" fmla="*/ 252484 w 504967"/>
                          <a:gd name="connsiteY1" fmla="*/ 0 h 3029803"/>
                          <a:gd name="connsiteX2" fmla="*/ 504968 w 504967"/>
                          <a:gd name="connsiteY2" fmla="*/ 1514902 h 3029803"/>
                          <a:gd name="connsiteX3" fmla="*/ 252484 w 504967"/>
                          <a:gd name="connsiteY3" fmla="*/ 3029804 h 3029803"/>
                          <a:gd name="connsiteX4" fmla="*/ 0 w 504967"/>
                          <a:gd name="connsiteY4" fmla="*/ 1514902 h 3029803"/>
                          <a:gd name="connsiteX0" fmla="*/ 127 w 505095"/>
                          <a:gd name="connsiteY0" fmla="*/ 1651380 h 3166282"/>
                          <a:gd name="connsiteX1" fmla="*/ 279907 w 505095"/>
                          <a:gd name="connsiteY1" fmla="*/ 0 h 3166282"/>
                          <a:gd name="connsiteX2" fmla="*/ 505095 w 505095"/>
                          <a:gd name="connsiteY2" fmla="*/ 1651380 h 3166282"/>
                          <a:gd name="connsiteX3" fmla="*/ 252611 w 505095"/>
                          <a:gd name="connsiteY3" fmla="*/ 3166282 h 3166282"/>
                          <a:gd name="connsiteX4" fmla="*/ 127 w 505095"/>
                          <a:gd name="connsiteY4" fmla="*/ 1651380 h 3166282"/>
                          <a:gd name="connsiteX0" fmla="*/ 27 w 504995"/>
                          <a:gd name="connsiteY0" fmla="*/ 1651380 h 3507476"/>
                          <a:gd name="connsiteX1" fmla="*/ 279807 w 504995"/>
                          <a:gd name="connsiteY1" fmla="*/ 0 h 3507476"/>
                          <a:gd name="connsiteX2" fmla="*/ 504995 w 504995"/>
                          <a:gd name="connsiteY2" fmla="*/ 1651380 h 3507476"/>
                          <a:gd name="connsiteX3" fmla="*/ 293455 w 504995"/>
                          <a:gd name="connsiteY3" fmla="*/ 3507476 h 3507476"/>
                          <a:gd name="connsiteX4" fmla="*/ 27 w 504995"/>
                          <a:gd name="connsiteY4" fmla="*/ 1651380 h 3507476"/>
                          <a:gd name="connsiteX0" fmla="*/ 22 w 627820"/>
                          <a:gd name="connsiteY0" fmla="*/ 1651380 h 3507476"/>
                          <a:gd name="connsiteX1" fmla="*/ 279802 w 627820"/>
                          <a:gd name="connsiteY1" fmla="*/ 0 h 3507476"/>
                          <a:gd name="connsiteX2" fmla="*/ 627820 w 627820"/>
                          <a:gd name="connsiteY2" fmla="*/ 1651380 h 3507476"/>
                          <a:gd name="connsiteX3" fmla="*/ 293450 w 627820"/>
                          <a:gd name="connsiteY3" fmla="*/ 3507476 h 3507476"/>
                          <a:gd name="connsiteX4" fmla="*/ 22 w 627820"/>
                          <a:gd name="connsiteY4" fmla="*/ 1651380 h 3507476"/>
                          <a:gd name="connsiteX0" fmla="*/ 13 w 750641"/>
                          <a:gd name="connsiteY0" fmla="*/ 1706045 h 3507600"/>
                          <a:gd name="connsiteX1" fmla="*/ 402623 w 750641"/>
                          <a:gd name="connsiteY1" fmla="*/ 74 h 3507600"/>
                          <a:gd name="connsiteX2" fmla="*/ 750641 w 750641"/>
                          <a:gd name="connsiteY2" fmla="*/ 1651454 h 3507600"/>
                          <a:gd name="connsiteX3" fmla="*/ 416271 w 750641"/>
                          <a:gd name="connsiteY3" fmla="*/ 3507550 h 3507600"/>
                          <a:gd name="connsiteX4" fmla="*/ 13 w 750641"/>
                          <a:gd name="connsiteY4" fmla="*/ 1706045 h 3507600"/>
                          <a:gd name="connsiteX0" fmla="*/ 107788 w 355679"/>
                          <a:gd name="connsiteY0" fmla="*/ 1755572 h 3507928"/>
                          <a:gd name="connsiteX1" fmla="*/ 7661 w 355679"/>
                          <a:gd name="connsiteY1" fmla="*/ 265 h 3507928"/>
                          <a:gd name="connsiteX2" fmla="*/ 355679 w 355679"/>
                          <a:gd name="connsiteY2" fmla="*/ 1651645 h 3507928"/>
                          <a:gd name="connsiteX3" fmla="*/ 21309 w 355679"/>
                          <a:gd name="connsiteY3" fmla="*/ 3507741 h 3507928"/>
                          <a:gd name="connsiteX4" fmla="*/ 107788 w 355679"/>
                          <a:gd name="connsiteY4" fmla="*/ 1755572 h 3507928"/>
                          <a:gd name="connsiteX0" fmla="*/ 112046 w 441824"/>
                          <a:gd name="connsiteY0" fmla="*/ 1755365 h 3507576"/>
                          <a:gd name="connsiteX1" fmla="*/ 11919 w 441824"/>
                          <a:gd name="connsiteY1" fmla="*/ 58 h 3507576"/>
                          <a:gd name="connsiteX2" fmla="*/ 441824 w 441824"/>
                          <a:gd name="connsiteY2" fmla="*/ 1706030 h 3507576"/>
                          <a:gd name="connsiteX3" fmla="*/ 25567 w 441824"/>
                          <a:gd name="connsiteY3" fmla="*/ 3507534 h 3507576"/>
                          <a:gd name="connsiteX4" fmla="*/ 112046 w 441824"/>
                          <a:gd name="connsiteY4" fmla="*/ 1755365 h 3507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1824" h="3507576">
                            <a:moveTo>
                              <a:pt x="112046" y="1755365"/>
                            </a:moveTo>
                            <a:cubicBezTo>
                              <a:pt x="109771" y="1170786"/>
                              <a:pt x="-43044" y="8280"/>
                              <a:pt x="11919" y="58"/>
                            </a:cubicBezTo>
                            <a:cubicBezTo>
                              <a:pt x="66882" y="-8164"/>
                              <a:pt x="441824" y="869373"/>
                              <a:pt x="441824" y="1706030"/>
                            </a:cubicBezTo>
                            <a:cubicBezTo>
                              <a:pt x="441824" y="2542687"/>
                              <a:pt x="80530" y="3499312"/>
                              <a:pt x="25567" y="3507534"/>
                            </a:cubicBezTo>
                            <a:cubicBezTo>
                              <a:pt x="-29396" y="3515756"/>
                              <a:pt x="114321" y="2339944"/>
                              <a:pt x="112046" y="1755365"/>
                            </a:cubicBezTo>
                            <a:close/>
                          </a:path>
                        </a:pathLst>
                      </a:custGeom>
                      <a:solidFill>
                        <a:srgbClr val="CA2706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36"/>
                      </a:p>
                    </p:txBody>
                  </p:sp>
                </p:grpSp>
              </p:grpSp>
              <p:sp>
                <p:nvSpPr>
                  <p:cNvPr id="463" name="Rectangle 462">
                    <a:extLst>
                      <a:ext uri="{FF2B5EF4-FFF2-40B4-BE49-F238E27FC236}">
                        <a16:creationId xmlns:a16="http://schemas.microsoft.com/office/drawing/2014/main" id="{CCA4B773-B6CE-484C-9D78-F16778DD2DF8}"/>
                      </a:ext>
                    </a:extLst>
                  </p:cNvPr>
                  <p:cNvSpPr/>
                  <p:nvPr/>
                </p:nvSpPr>
                <p:spPr>
                  <a:xfrm>
                    <a:off x="6299576" y="3884855"/>
                    <a:ext cx="262254" cy="1971127"/>
                  </a:xfrm>
                  <a:prstGeom prst="rec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grpSp>
              <p:nvGrpSpPr>
                <p:cNvPr id="458" name="Group 457">
                  <a:extLst>
                    <a:ext uri="{FF2B5EF4-FFF2-40B4-BE49-F238E27FC236}">
                      <a16:creationId xmlns:a16="http://schemas.microsoft.com/office/drawing/2014/main" id="{16619308-B7F5-44C3-B66C-41C963F21F47}"/>
                    </a:ext>
                  </a:extLst>
                </p:cNvPr>
                <p:cNvGrpSpPr/>
                <p:nvPr/>
              </p:nvGrpSpPr>
              <p:grpSpPr>
                <a:xfrm rot="1825018">
                  <a:off x="10144975" y="2253042"/>
                  <a:ext cx="653519" cy="906586"/>
                  <a:chOff x="2022491" y="3666784"/>
                  <a:chExt cx="653519" cy="906586"/>
                </a:xfrm>
              </p:grpSpPr>
              <p:sp>
                <p:nvSpPr>
                  <p:cNvPr id="459" name="Oval 8">
                    <a:extLst>
                      <a:ext uri="{FF2B5EF4-FFF2-40B4-BE49-F238E27FC236}">
                        <a16:creationId xmlns:a16="http://schemas.microsoft.com/office/drawing/2014/main" id="{6E229AF7-2787-4FA9-A178-554FE57FE310}"/>
                      </a:ext>
                    </a:extLst>
                  </p:cNvPr>
                  <p:cNvSpPr/>
                  <p:nvPr/>
                </p:nvSpPr>
                <p:spPr>
                  <a:xfrm>
                    <a:off x="2044399" y="3666784"/>
                    <a:ext cx="615692" cy="90289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9458" h="2526125">
                        <a:moveTo>
                          <a:pt x="1411" y="1705977"/>
                        </a:moveTo>
                        <a:cubicBezTo>
                          <a:pt x="21882" y="1288390"/>
                          <a:pt x="310153" y="-3622"/>
                          <a:pt x="466494" y="7"/>
                        </a:cubicBezTo>
                        <a:cubicBezTo>
                          <a:pt x="622835" y="3636"/>
                          <a:pt x="939458" y="891095"/>
                          <a:pt x="939458" y="1727752"/>
                        </a:cubicBezTo>
                        <a:cubicBezTo>
                          <a:pt x="918635" y="2717148"/>
                          <a:pt x="500007" y="2509160"/>
                          <a:pt x="343666" y="2505531"/>
                        </a:cubicBezTo>
                        <a:cubicBezTo>
                          <a:pt x="187325" y="2501902"/>
                          <a:pt x="-19060" y="2123564"/>
                          <a:pt x="1411" y="1705977"/>
                        </a:cubicBezTo>
                        <a:close/>
                      </a:path>
                    </a:pathLst>
                  </a:custGeom>
                  <a:solidFill>
                    <a:srgbClr val="FB6969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60" name="Oval 8">
                    <a:extLst>
                      <a:ext uri="{FF2B5EF4-FFF2-40B4-BE49-F238E27FC236}">
                        <a16:creationId xmlns:a16="http://schemas.microsoft.com/office/drawing/2014/main" id="{E79D6D2F-6F88-4004-858F-3036E4DB95D6}"/>
                      </a:ext>
                    </a:extLst>
                  </p:cNvPr>
                  <p:cNvSpPr/>
                  <p:nvPr/>
                </p:nvSpPr>
                <p:spPr>
                  <a:xfrm>
                    <a:off x="2276875" y="3846474"/>
                    <a:ext cx="399135" cy="724476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210476 w 607084"/>
                      <a:gd name="connsiteY0" fmla="*/ 1744159 h 2523322"/>
                      <a:gd name="connsiteX1" fmla="*/ 134120 w 607084"/>
                      <a:gd name="connsiteY1" fmla="*/ 7 h 2523322"/>
                      <a:gd name="connsiteX2" fmla="*/ 607084 w 607084"/>
                      <a:gd name="connsiteY2" fmla="*/ 1727752 h 2523322"/>
                      <a:gd name="connsiteX3" fmla="*/ 11292 w 607084"/>
                      <a:gd name="connsiteY3" fmla="*/ 2505531 h 2523322"/>
                      <a:gd name="connsiteX4" fmla="*/ 210476 w 607084"/>
                      <a:gd name="connsiteY4" fmla="*/ 1744159 h 2523322"/>
                      <a:gd name="connsiteX0" fmla="*/ 212415 w 609023"/>
                      <a:gd name="connsiteY0" fmla="*/ 1247778 h 2026941"/>
                      <a:gd name="connsiteX1" fmla="*/ 406778 w 609023"/>
                      <a:gd name="connsiteY1" fmla="*/ 16 h 2026941"/>
                      <a:gd name="connsiteX2" fmla="*/ 609023 w 609023"/>
                      <a:gd name="connsiteY2" fmla="*/ 1231371 h 2026941"/>
                      <a:gd name="connsiteX3" fmla="*/ 13231 w 609023"/>
                      <a:gd name="connsiteY3" fmla="*/ 2009150 h 2026941"/>
                      <a:gd name="connsiteX4" fmla="*/ 212415 w 609023"/>
                      <a:gd name="connsiteY4" fmla="*/ 1247778 h 202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023" h="2026941">
                        <a:moveTo>
                          <a:pt x="212415" y="1247778"/>
                        </a:moveTo>
                        <a:cubicBezTo>
                          <a:pt x="278006" y="912922"/>
                          <a:pt x="340677" y="2750"/>
                          <a:pt x="406778" y="16"/>
                        </a:cubicBezTo>
                        <a:cubicBezTo>
                          <a:pt x="472879" y="-2718"/>
                          <a:pt x="609023" y="394714"/>
                          <a:pt x="609023" y="1231371"/>
                        </a:cubicBezTo>
                        <a:cubicBezTo>
                          <a:pt x="588200" y="2220767"/>
                          <a:pt x="79332" y="2006416"/>
                          <a:pt x="13231" y="2009150"/>
                        </a:cubicBezTo>
                        <a:cubicBezTo>
                          <a:pt x="-52870" y="2011884"/>
                          <a:pt x="146824" y="1582634"/>
                          <a:pt x="212415" y="1247778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61" name="Oval 8">
                    <a:extLst>
                      <a:ext uri="{FF2B5EF4-FFF2-40B4-BE49-F238E27FC236}">
                        <a16:creationId xmlns:a16="http://schemas.microsoft.com/office/drawing/2014/main" id="{1D8D0B05-1EFB-4502-844D-780D4CE4298D}"/>
                      </a:ext>
                    </a:extLst>
                  </p:cNvPr>
                  <p:cNvSpPr/>
                  <p:nvPr/>
                </p:nvSpPr>
                <p:spPr>
                  <a:xfrm>
                    <a:off x="2022491" y="3928469"/>
                    <a:ext cx="455116" cy="644901"/>
                  </a:xfrm>
                  <a:custGeom>
                    <a:avLst/>
                    <a:gdLst>
                      <a:gd name="connsiteX0" fmla="*/ 0 w 504967"/>
                      <a:gd name="connsiteY0" fmla="*/ 1514902 h 3029803"/>
                      <a:gd name="connsiteX1" fmla="*/ 252484 w 504967"/>
                      <a:gd name="connsiteY1" fmla="*/ 0 h 3029803"/>
                      <a:gd name="connsiteX2" fmla="*/ 504968 w 504967"/>
                      <a:gd name="connsiteY2" fmla="*/ 1514902 h 3029803"/>
                      <a:gd name="connsiteX3" fmla="*/ 252484 w 504967"/>
                      <a:gd name="connsiteY3" fmla="*/ 3029804 h 3029803"/>
                      <a:gd name="connsiteX4" fmla="*/ 0 w 504967"/>
                      <a:gd name="connsiteY4" fmla="*/ 1514902 h 3029803"/>
                      <a:gd name="connsiteX0" fmla="*/ 127 w 505095"/>
                      <a:gd name="connsiteY0" fmla="*/ 1651380 h 3166282"/>
                      <a:gd name="connsiteX1" fmla="*/ 279907 w 505095"/>
                      <a:gd name="connsiteY1" fmla="*/ 0 h 3166282"/>
                      <a:gd name="connsiteX2" fmla="*/ 505095 w 505095"/>
                      <a:gd name="connsiteY2" fmla="*/ 1651380 h 3166282"/>
                      <a:gd name="connsiteX3" fmla="*/ 252611 w 505095"/>
                      <a:gd name="connsiteY3" fmla="*/ 3166282 h 3166282"/>
                      <a:gd name="connsiteX4" fmla="*/ 127 w 505095"/>
                      <a:gd name="connsiteY4" fmla="*/ 1651380 h 3166282"/>
                      <a:gd name="connsiteX0" fmla="*/ 27 w 504995"/>
                      <a:gd name="connsiteY0" fmla="*/ 1651380 h 3507476"/>
                      <a:gd name="connsiteX1" fmla="*/ 279807 w 504995"/>
                      <a:gd name="connsiteY1" fmla="*/ 0 h 3507476"/>
                      <a:gd name="connsiteX2" fmla="*/ 504995 w 504995"/>
                      <a:gd name="connsiteY2" fmla="*/ 1651380 h 3507476"/>
                      <a:gd name="connsiteX3" fmla="*/ 293455 w 504995"/>
                      <a:gd name="connsiteY3" fmla="*/ 3507476 h 3507476"/>
                      <a:gd name="connsiteX4" fmla="*/ 27 w 504995"/>
                      <a:gd name="connsiteY4" fmla="*/ 1651380 h 3507476"/>
                      <a:gd name="connsiteX0" fmla="*/ 22 w 627820"/>
                      <a:gd name="connsiteY0" fmla="*/ 1651380 h 3507476"/>
                      <a:gd name="connsiteX1" fmla="*/ 279802 w 627820"/>
                      <a:gd name="connsiteY1" fmla="*/ 0 h 3507476"/>
                      <a:gd name="connsiteX2" fmla="*/ 627820 w 627820"/>
                      <a:gd name="connsiteY2" fmla="*/ 1651380 h 3507476"/>
                      <a:gd name="connsiteX3" fmla="*/ 293450 w 627820"/>
                      <a:gd name="connsiteY3" fmla="*/ 3507476 h 3507476"/>
                      <a:gd name="connsiteX4" fmla="*/ 22 w 627820"/>
                      <a:gd name="connsiteY4" fmla="*/ 1651380 h 3507476"/>
                      <a:gd name="connsiteX0" fmla="*/ 13 w 750641"/>
                      <a:gd name="connsiteY0" fmla="*/ 1706045 h 3507600"/>
                      <a:gd name="connsiteX1" fmla="*/ 402623 w 750641"/>
                      <a:gd name="connsiteY1" fmla="*/ 74 h 3507600"/>
                      <a:gd name="connsiteX2" fmla="*/ 750641 w 750641"/>
                      <a:gd name="connsiteY2" fmla="*/ 1651454 h 3507600"/>
                      <a:gd name="connsiteX3" fmla="*/ 416271 w 750641"/>
                      <a:gd name="connsiteY3" fmla="*/ 3507550 h 3507600"/>
                      <a:gd name="connsiteX4" fmla="*/ 13 w 750641"/>
                      <a:gd name="connsiteY4" fmla="*/ 1706045 h 3507600"/>
                      <a:gd name="connsiteX0" fmla="*/ 1643 w 752271"/>
                      <a:gd name="connsiteY0" fmla="*/ 1706045 h 2269228"/>
                      <a:gd name="connsiteX1" fmla="*/ 404253 w 752271"/>
                      <a:gd name="connsiteY1" fmla="*/ 74 h 2269228"/>
                      <a:gd name="connsiteX2" fmla="*/ 752271 w 752271"/>
                      <a:gd name="connsiteY2" fmla="*/ 1651454 h 2269228"/>
                      <a:gd name="connsiteX3" fmla="*/ 281423 w 752271"/>
                      <a:gd name="connsiteY3" fmla="*/ 2238308 h 2269228"/>
                      <a:gd name="connsiteX4" fmla="*/ 1643 w 752271"/>
                      <a:gd name="connsiteY4" fmla="*/ 1706045 h 2269228"/>
                      <a:gd name="connsiteX0" fmla="*/ 325 w 750953"/>
                      <a:gd name="connsiteY0" fmla="*/ 1706045 h 2357149"/>
                      <a:gd name="connsiteX1" fmla="*/ 402935 w 750953"/>
                      <a:gd name="connsiteY1" fmla="*/ 74 h 2357149"/>
                      <a:gd name="connsiteX2" fmla="*/ 750953 w 750953"/>
                      <a:gd name="connsiteY2" fmla="*/ 1651454 h 2357149"/>
                      <a:gd name="connsiteX3" fmla="*/ 342580 w 750953"/>
                      <a:gd name="connsiteY3" fmla="*/ 2352863 h 2357149"/>
                      <a:gd name="connsiteX4" fmla="*/ 325 w 750953"/>
                      <a:gd name="connsiteY4" fmla="*/ 1706045 h 2357149"/>
                      <a:gd name="connsiteX0" fmla="*/ 1643 w 752271"/>
                      <a:gd name="connsiteY0" fmla="*/ 1706045 h 2505754"/>
                      <a:gd name="connsiteX1" fmla="*/ 404253 w 752271"/>
                      <a:gd name="connsiteY1" fmla="*/ 74 h 2505754"/>
                      <a:gd name="connsiteX2" fmla="*/ 752271 w 752271"/>
                      <a:gd name="connsiteY2" fmla="*/ 1651454 h 2505754"/>
                      <a:gd name="connsiteX3" fmla="*/ 281425 w 752271"/>
                      <a:gd name="connsiteY3" fmla="*/ 2505598 h 2505754"/>
                      <a:gd name="connsiteX4" fmla="*/ 1643 w 752271"/>
                      <a:gd name="connsiteY4" fmla="*/ 1706045 h 2505754"/>
                      <a:gd name="connsiteX0" fmla="*/ 1292 w 814393"/>
                      <a:gd name="connsiteY0" fmla="*/ 1706044 h 2505754"/>
                      <a:gd name="connsiteX1" fmla="*/ 466375 w 814393"/>
                      <a:gd name="connsiteY1" fmla="*/ 74 h 2505754"/>
                      <a:gd name="connsiteX2" fmla="*/ 814393 w 814393"/>
                      <a:gd name="connsiteY2" fmla="*/ 1651454 h 2505754"/>
                      <a:gd name="connsiteX3" fmla="*/ 343547 w 814393"/>
                      <a:gd name="connsiteY3" fmla="*/ 2505598 h 2505754"/>
                      <a:gd name="connsiteX4" fmla="*/ 1292 w 814393"/>
                      <a:gd name="connsiteY4" fmla="*/ 1706044 h 2505754"/>
                      <a:gd name="connsiteX0" fmla="*/ 1411 w 939458"/>
                      <a:gd name="connsiteY0" fmla="*/ 1705977 h 2507503"/>
                      <a:gd name="connsiteX1" fmla="*/ 466494 w 939458"/>
                      <a:gd name="connsiteY1" fmla="*/ 7 h 2507503"/>
                      <a:gd name="connsiteX2" fmla="*/ 939458 w 939458"/>
                      <a:gd name="connsiteY2" fmla="*/ 1727752 h 2507503"/>
                      <a:gd name="connsiteX3" fmla="*/ 343666 w 939458"/>
                      <a:gd name="connsiteY3" fmla="*/ 2505531 h 2507503"/>
                      <a:gd name="connsiteX4" fmla="*/ 1411 w 939458"/>
                      <a:gd name="connsiteY4" fmla="*/ 1705977 h 2507503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1411 w 939458"/>
                      <a:gd name="connsiteY0" fmla="*/ 1705977 h 2526125"/>
                      <a:gd name="connsiteX1" fmla="*/ 466494 w 939458"/>
                      <a:gd name="connsiteY1" fmla="*/ 7 h 2526125"/>
                      <a:gd name="connsiteX2" fmla="*/ 939458 w 939458"/>
                      <a:gd name="connsiteY2" fmla="*/ 1727752 h 2526125"/>
                      <a:gd name="connsiteX3" fmla="*/ 343666 w 939458"/>
                      <a:gd name="connsiteY3" fmla="*/ 2505531 h 2526125"/>
                      <a:gd name="connsiteX4" fmla="*/ 1411 w 939458"/>
                      <a:gd name="connsiteY4" fmla="*/ 1705977 h 2526125"/>
                      <a:gd name="connsiteX0" fmla="*/ 39 w 938086"/>
                      <a:gd name="connsiteY0" fmla="*/ 980493 h 1800641"/>
                      <a:gd name="connsiteX1" fmla="*/ 360999 w 938086"/>
                      <a:gd name="connsiteY1" fmla="*/ 14 h 1800641"/>
                      <a:gd name="connsiteX2" fmla="*/ 938086 w 938086"/>
                      <a:gd name="connsiteY2" fmla="*/ 1002268 h 1800641"/>
                      <a:gd name="connsiteX3" fmla="*/ 342294 w 938086"/>
                      <a:gd name="connsiteY3" fmla="*/ 1780047 h 1800641"/>
                      <a:gd name="connsiteX4" fmla="*/ 39 w 938086"/>
                      <a:gd name="connsiteY4" fmla="*/ 980493 h 1800641"/>
                      <a:gd name="connsiteX0" fmla="*/ 30 w 625710"/>
                      <a:gd name="connsiteY0" fmla="*/ 980521 h 1790594"/>
                      <a:gd name="connsiteX1" fmla="*/ 360990 w 625710"/>
                      <a:gd name="connsiteY1" fmla="*/ 42 h 1790594"/>
                      <a:gd name="connsiteX2" fmla="*/ 625710 w 625710"/>
                      <a:gd name="connsiteY2" fmla="*/ 964112 h 1790594"/>
                      <a:gd name="connsiteX3" fmla="*/ 342285 w 625710"/>
                      <a:gd name="connsiteY3" fmla="*/ 1780075 h 1790594"/>
                      <a:gd name="connsiteX4" fmla="*/ 30 w 625710"/>
                      <a:gd name="connsiteY4" fmla="*/ 980521 h 1790594"/>
                      <a:gd name="connsiteX0" fmla="*/ 30 w 694442"/>
                      <a:gd name="connsiteY0" fmla="*/ 980521 h 1804306"/>
                      <a:gd name="connsiteX1" fmla="*/ 360990 w 694442"/>
                      <a:gd name="connsiteY1" fmla="*/ 42 h 1804306"/>
                      <a:gd name="connsiteX2" fmla="*/ 625710 w 694442"/>
                      <a:gd name="connsiteY2" fmla="*/ 964112 h 1804306"/>
                      <a:gd name="connsiteX3" fmla="*/ 342285 w 694442"/>
                      <a:gd name="connsiteY3" fmla="*/ 1780075 h 1804306"/>
                      <a:gd name="connsiteX4" fmla="*/ 30 w 694442"/>
                      <a:gd name="connsiteY4" fmla="*/ 980521 h 18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442" h="1804306">
                        <a:moveTo>
                          <a:pt x="30" y="980521"/>
                        </a:moveTo>
                        <a:cubicBezTo>
                          <a:pt x="3147" y="683849"/>
                          <a:pt x="256710" y="2777"/>
                          <a:pt x="360990" y="42"/>
                        </a:cubicBezTo>
                        <a:cubicBezTo>
                          <a:pt x="465270" y="-2693"/>
                          <a:pt x="625710" y="127455"/>
                          <a:pt x="625710" y="964112"/>
                        </a:cubicBezTo>
                        <a:cubicBezTo>
                          <a:pt x="854781" y="2029873"/>
                          <a:pt x="446565" y="1777340"/>
                          <a:pt x="342285" y="1780075"/>
                        </a:cubicBezTo>
                        <a:cubicBezTo>
                          <a:pt x="238005" y="1782810"/>
                          <a:pt x="-3087" y="1277193"/>
                          <a:pt x="30" y="980521"/>
                        </a:cubicBezTo>
                        <a:close/>
                      </a:path>
                    </a:pathLst>
                  </a:custGeom>
                  <a:solidFill>
                    <a:srgbClr val="8CFA1E"/>
                  </a:solidFill>
                  <a:ln w="38100">
                    <a:solidFill>
                      <a:srgbClr val="8CFA1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</p:grpSp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id="{0A1E682D-3DA5-4C97-8A3C-F8694453F805}"/>
                  </a:ext>
                </a:extLst>
              </p:cNvPr>
              <p:cNvGrpSpPr/>
              <p:nvPr/>
            </p:nvGrpSpPr>
            <p:grpSpPr>
              <a:xfrm>
                <a:off x="3951081" y="4381856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447" name="Group 446">
                  <a:extLst>
                    <a:ext uri="{FF2B5EF4-FFF2-40B4-BE49-F238E27FC236}">
                      <a16:creationId xmlns:a16="http://schemas.microsoft.com/office/drawing/2014/main" id="{F02F70C0-24C9-420D-BB21-ADC88DA4D7EE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449" name="Heart 448">
                    <a:extLst>
                      <a:ext uri="{FF2B5EF4-FFF2-40B4-BE49-F238E27FC236}">
                        <a16:creationId xmlns:a16="http://schemas.microsoft.com/office/drawing/2014/main" id="{12BDA161-E821-4354-91B6-88C446977E3A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50" name="Freeform 571">
                    <a:extLst>
                      <a:ext uri="{FF2B5EF4-FFF2-40B4-BE49-F238E27FC236}">
                        <a16:creationId xmlns:a16="http://schemas.microsoft.com/office/drawing/2014/main" id="{B22EB674-68E4-4B45-8EDA-2AE40263E1F0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51" name="Freeform 572">
                    <a:extLst>
                      <a:ext uri="{FF2B5EF4-FFF2-40B4-BE49-F238E27FC236}">
                        <a16:creationId xmlns:a16="http://schemas.microsoft.com/office/drawing/2014/main" id="{1593A087-CB5C-46CA-8CEE-2BBA7A9AE1B2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52" name="Freeform 573">
                    <a:extLst>
                      <a:ext uri="{FF2B5EF4-FFF2-40B4-BE49-F238E27FC236}">
                        <a16:creationId xmlns:a16="http://schemas.microsoft.com/office/drawing/2014/main" id="{391175DE-E4FD-43BC-B5E4-F047DC407122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53" name="Freeform 574">
                    <a:extLst>
                      <a:ext uri="{FF2B5EF4-FFF2-40B4-BE49-F238E27FC236}">
                        <a16:creationId xmlns:a16="http://schemas.microsoft.com/office/drawing/2014/main" id="{D9E0573E-5ABA-4567-9C44-95572E53D7C2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54" name="Freeform 575">
                    <a:extLst>
                      <a:ext uri="{FF2B5EF4-FFF2-40B4-BE49-F238E27FC236}">
                        <a16:creationId xmlns:a16="http://schemas.microsoft.com/office/drawing/2014/main" id="{C97EBAA3-476D-4B30-B9AB-3173FD4628BD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448" name="Freeform 569">
                  <a:extLst>
                    <a:ext uri="{FF2B5EF4-FFF2-40B4-BE49-F238E27FC236}">
                      <a16:creationId xmlns:a16="http://schemas.microsoft.com/office/drawing/2014/main" id="{1E625D95-CA9C-472D-BB41-3FBE69F9ACE1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grpSp>
            <p:nvGrpSpPr>
              <p:cNvPr id="435" name="Group 434">
                <a:extLst>
                  <a:ext uri="{FF2B5EF4-FFF2-40B4-BE49-F238E27FC236}">
                    <a16:creationId xmlns:a16="http://schemas.microsoft.com/office/drawing/2014/main" id="{FAE0BCB8-4D02-476F-BFB7-3D929F2932CA}"/>
                  </a:ext>
                </a:extLst>
              </p:cNvPr>
              <p:cNvGrpSpPr/>
              <p:nvPr/>
            </p:nvGrpSpPr>
            <p:grpSpPr>
              <a:xfrm rot="10800000">
                <a:off x="7940089" y="4339427"/>
                <a:ext cx="1893808" cy="1596684"/>
                <a:chOff x="4142148" y="4572925"/>
                <a:chExt cx="1893808" cy="1596684"/>
              </a:xfrm>
            </p:grpSpPr>
            <p:grpSp>
              <p:nvGrpSpPr>
                <p:cNvPr id="439" name="Group 438">
                  <a:extLst>
                    <a:ext uri="{FF2B5EF4-FFF2-40B4-BE49-F238E27FC236}">
                      <a16:creationId xmlns:a16="http://schemas.microsoft.com/office/drawing/2014/main" id="{EF95C1F0-EE7D-4B9A-B100-27041CAC227C}"/>
                    </a:ext>
                  </a:extLst>
                </p:cNvPr>
                <p:cNvGrpSpPr/>
                <p:nvPr/>
              </p:nvGrpSpPr>
              <p:grpSpPr>
                <a:xfrm>
                  <a:off x="4142148" y="4572925"/>
                  <a:ext cx="1893808" cy="1596684"/>
                  <a:chOff x="816822" y="1353047"/>
                  <a:chExt cx="1893808" cy="1596684"/>
                </a:xfrm>
              </p:grpSpPr>
              <p:sp>
                <p:nvSpPr>
                  <p:cNvPr id="441" name="Heart 440">
                    <a:extLst>
                      <a:ext uri="{FF2B5EF4-FFF2-40B4-BE49-F238E27FC236}">
                        <a16:creationId xmlns:a16="http://schemas.microsoft.com/office/drawing/2014/main" id="{2A82BE2E-8AC3-42B6-AC6C-8D1CD6EFF1B6}"/>
                      </a:ext>
                    </a:extLst>
                  </p:cNvPr>
                  <p:cNvSpPr/>
                  <p:nvPr/>
                </p:nvSpPr>
                <p:spPr>
                  <a:xfrm rot="16036507">
                    <a:off x="965384" y="1204485"/>
                    <a:ext cx="1596684" cy="1893808"/>
                  </a:xfrm>
                  <a:prstGeom prst="heart">
                    <a:avLst/>
                  </a:prstGeom>
                  <a:solidFill>
                    <a:srgbClr val="8CFA1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42" name="Freeform 563">
                    <a:extLst>
                      <a:ext uri="{FF2B5EF4-FFF2-40B4-BE49-F238E27FC236}">
                        <a16:creationId xmlns:a16="http://schemas.microsoft.com/office/drawing/2014/main" id="{1DB5AF3D-C47B-4573-A772-58160B994BAB}"/>
                      </a:ext>
                    </a:extLst>
                  </p:cNvPr>
                  <p:cNvSpPr/>
                  <p:nvPr/>
                </p:nvSpPr>
                <p:spPr>
                  <a:xfrm>
                    <a:off x="1064525" y="1569493"/>
                    <a:ext cx="736979" cy="545910"/>
                  </a:xfrm>
                  <a:custGeom>
                    <a:avLst/>
                    <a:gdLst>
                      <a:gd name="connsiteX0" fmla="*/ 736979 w 736979"/>
                      <a:gd name="connsiteY0" fmla="*/ 545910 h 545910"/>
                      <a:gd name="connsiteX1" fmla="*/ 709684 w 736979"/>
                      <a:gd name="connsiteY1" fmla="*/ 368489 h 545910"/>
                      <a:gd name="connsiteX2" fmla="*/ 682388 w 736979"/>
                      <a:gd name="connsiteY2" fmla="*/ 327546 h 545910"/>
                      <a:gd name="connsiteX3" fmla="*/ 641445 w 736979"/>
                      <a:gd name="connsiteY3" fmla="*/ 300250 h 545910"/>
                      <a:gd name="connsiteX4" fmla="*/ 600502 w 736979"/>
                      <a:gd name="connsiteY4" fmla="*/ 286603 h 545910"/>
                      <a:gd name="connsiteX5" fmla="*/ 450376 w 736979"/>
                      <a:gd name="connsiteY5" fmla="*/ 300250 h 545910"/>
                      <a:gd name="connsiteX6" fmla="*/ 409433 w 736979"/>
                      <a:gd name="connsiteY6" fmla="*/ 313898 h 545910"/>
                      <a:gd name="connsiteX7" fmla="*/ 354842 w 736979"/>
                      <a:gd name="connsiteY7" fmla="*/ 327546 h 545910"/>
                      <a:gd name="connsiteX8" fmla="*/ 218365 w 736979"/>
                      <a:gd name="connsiteY8" fmla="*/ 313898 h 545910"/>
                      <a:gd name="connsiteX9" fmla="*/ 177421 w 736979"/>
                      <a:gd name="connsiteY9" fmla="*/ 300250 h 545910"/>
                      <a:gd name="connsiteX10" fmla="*/ 136478 w 736979"/>
                      <a:gd name="connsiteY10" fmla="*/ 259307 h 545910"/>
                      <a:gd name="connsiteX11" fmla="*/ 95535 w 736979"/>
                      <a:gd name="connsiteY11" fmla="*/ 232011 h 545910"/>
                      <a:gd name="connsiteX12" fmla="*/ 68239 w 736979"/>
                      <a:gd name="connsiteY12" fmla="*/ 191068 h 545910"/>
                      <a:gd name="connsiteX13" fmla="*/ 40944 w 736979"/>
                      <a:gd name="connsiteY13" fmla="*/ 109182 h 545910"/>
                      <a:gd name="connsiteX14" fmla="*/ 13648 w 736979"/>
                      <a:gd name="connsiteY14" fmla="*/ 27295 h 545910"/>
                      <a:gd name="connsiteX15" fmla="*/ 0 w 736979"/>
                      <a:gd name="connsiteY15" fmla="*/ 0 h 5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36979" h="545910">
                        <a:moveTo>
                          <a:pt x="736979" y="545910"/>
                        </a:moveTo>
                        <a:cubicBezTo>
                          <a:pt x="733065" y="506766"/>
                          <a:pt x="734277" y="417674"/>
                          <a:pt x="709684" y="368489"/>
                        </a:cubicBezTo>
                        <a:cubicBezTo>
                          <a:pt x="702348" y="353818"/>
                          <a:pt x="693986" y="339144"/>
                          <a:pt x="682388" y="327546"/>
                        </a:cubicBezTo>
                        <a:cubicBezTo>
                          <a:pt x="670790" y="315948"/>
                          <a:pt x="656116" y="307585"/>
                          <a:pt x="641445" y="300250"/>
                        </a:cubicBezTo>
                        <a:cubicBezTo>
                          <a:pt x="628578" y="293816"/>
                          <a:pt x="614150" y="291152"/>
                          <a:pt x="600502" y="286603"/>
                        </a:cubicBezTo>
                        <a:cubicBezTo>
                          <a:pt x="550460" y="291152"/>
                          <a:pt x="500119" y="293144"/>
                          <a:pt x="450376" y="300250"/>
                        </a:cubicBezTo>
                        <a:cubicBezTo>
                          <a:pt x="436135" y="302284"/>
                          <a:pt x="423265" y="309946"/>
                          <a:pt x="409433" y="313898"/>
                        </a:cubicBezTo>
                        <a:cubicBezTo>
                          <a:pt x="391398" y="319051"/>
                          <a:pt x="373039" y="322997"/>
                          <a:pt x="354842" y="327546"/>
                        </a:cubicBezTo>
                        <a:cubicBezTo>
                          <a:pt x="309350" y="322997"/>
                          <a:pt x="263553" y="320850"/>
                          <a:pt x="218365" y="313898"/>
                        </a:cubicBezTo>
                        <a:cubicBezTo>
                          <a:pt x="204146" y="311710"/>
                          <a:pt x="189391" y="308230"/>
                          <a:pt x="177421" y="300250"/>
                        </a:cubicBezTo>
                        <a:cubicBezTo>
                          <a:pt x="161362" y="289544"/>
                          <a:pt x="151305" y="271663"/>
                          <a:pt x="136478" y="259307"/>
                        </a:cubicBezTo>
                        <a:cubicBezTo>
                          <a:pt x="123877" y="248806"/>
                          <a:pt x="109183" y="241110"/>
                          <a:pt x="95535" y="232011"/>
                        </a:cubicBezTo>
                        <a:cubicBezTo>
                          <a:pt x="86436" y="218363"/>
                          <a:pt x="74901" y="206057"/>
                          <a:pt x="68239" y="191068"/>
                        </a:cubicBezTo>
                        <a:cubicBezTo>
                          <a:pt x="56554" y="164776"/>
                          <a:pt x="50042" y="136477"/>
                          <a:pt x="40944" y="109182"/>
                        </a:cubicBezTo>
                        <a:cubicBezTo>
                          <a:pt x="40943" y="109180"/>
                          <a:pt x="13649" y="27298"/>
                          <a:pt x="13648" y="2729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43" name="Freeform 564">
                    <a:extLst>
                      <a:ext uri="{FF2B5EF4-FFF2-40B4-BE49-F238E27FC236}">
                        <a16:creationId xmlns:a16="http://schemas.microsoft.com/office/drawing/2014/main" id="{79C9F443-94D5-4FC8-AEFE-F565DEF61393}"/>
                      </a:ext>
                    </a:extLst>
                  </p:cNvPr>
                  <p:cNvSpPr/>
                  <p:nvPr/>
                </p:nvSpPr>
                <p:spPr>
                  <a:xfrm>
                    <a:off x="1815152" y="2114204"/>
                    <a:ext cx="832514" cy="96733"/>
                  </a:xfrm>
                  <a:custGeom>
                    <a:avLst/>
                    <a:gdLst>
                      <a:gd name="connsiteX0" fmla="*/ 0 w 832514"/>
                      <a:gd name="connsiteY0" fmla="*/ 1199 h 96733"/>
                      <a:gd name="connsiteX1" fmla="*/ 54591 w 832514"/>
                      <a:gd name="connsiteY1" fmla="*/ 69438 h 96733"/>
                      <a:gd name="connsiteX2" fmla="*/ 163773 w 832514"/>
                      <a:gd name="connsiteY2" fmla="*/ 96733 h 96733"/>
                      <a:gd name="connsiteX3" fmla="*/ 341194 w 832514"/>
                      <a:gd name="connsiteY3" fmla="*/ 83086 h 96733"/>
                      <a:gd name="connsiteX4" fmla="*/ 382138 w 832514"/>
                      <a:gd name="connsiteY4" fmla="*/ 69438 h 96733"/>
                      <a:gd name="connsiteX5" fmla="*/ 464024 w 832514"/>
                      <a:gd name="connsiteY5" fmla="*/ 28495 h 96733"/>
                      <a:gd name="connsiteX6" fmla="*/ 723332 w 832514"/>
                      <a:gd name="connsiteY6" fmla="*/ 14847 h 96733"/>
                      <a:gd name="connsiteX7" fmla="*/ 832514 w 832514"/>
                      <a:gd name="connsiteY7" fmla="*/ 1199 h 9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14" h="96733">
                        <a:moveTo>
                          <a:pt x="0" y="1199"/>
                        </a:moveTo>
                        <a:cubicBezTo>
                          <a:pt x="18197" y="23945"/>
                          <a:pt x="32474" y="50481"/>
                          <a:pt x="54591" y="69438"/>
                        </a:cubicBezTo>
                        <a:cubicBezTo>
                          <a:pt x="67364" y="80386"/>
                          <a:pt x="162333" y="96445"/>
                          <a:pt x="163773" y="96733"/>
                        </a:cubicBezTo>
                        <a:cubicBezTo>
                          <a:pt x="222913" y="92184"/>
                          <a:pt x="282337" y="90443"/>
                          <a:pt x="341194" y="83086"/>
                        </a:cubicBezTo>
                        <a:cubicBezTo>
                          <a:pt x="355469" y="81302"/>
                          <a:pt x="369271" y="75872"/>
                          <a:pt x="382138" y="69438"/>
                        </a:cubicBezTo>
                        <a:cubicBezTo>
                          <a:pt x="418434" y="51290"/>
                          <a:pt x="422094" y="32307"/>
                          <a:pt x="464024" y="28495"/>
                        </a:cubicBezTo>
                        <a:cubicBezTo>
                          <a:pt x="550224" y="20659"/>
                          <a:pt x="636896" y="19396"/>
                          <a:pt x="723332" y="14847"/>
                        </a:cubicBezTo>
                        <a:cubicBezTo>
                          <a:pt x="785854" y="-5994"/>
                          <a:pt x="749889" y="1199"/>
                          <a:pt x="832514" y="1199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44" name="Freeform 565">
                    <a:extLst>
                      <a:ext uri="{FF2B5EF4-FFF2-40B4-BE49-F238E27FC236}">
                        <a16:creationId xmlns:a16="http://schemas.microsoft.com/office/drawing/2014/main" id="{1001E84F-337D-421A-BB67-B4F8F9A49B8F}"/>
                      </a:ext>
                    </a:extLst>
                  </p:cNvPr>
                  <p:cNvSpPr/>
                  <p:nvPr/>
                </p:nvSpPr>
                <p:spPr>
                  <a:xfrm>
                    <a:off x="982639" y="2169994"/>
                    <a:ext cx="859809" cy="559558"/>
                  </a:xfrm>
                  <a:custGeom>
                    <a:avLst/>
                    <a:gdLst>
                      <a:gd name="connsiteX0" fmla="*/ 859809 w 859809"/>
                      <a:gd name="connsiteY0" fmla="*/ 0 h 559558"/>
                      <a:gd name="connsiteX1" fmla="*/ 764274 w 859809"/>
                      <a:gd name="connsiteY1" fmla="*/ 109182 h 559558"/>
                      <a:gd name="connsiteX2" fmla="*/ 736979 w 859809"/>
                      <a:gd name="connsiteY2" fmla="*/ 204716 h 559558"/>
                      <a:gd name="connsiteX3" fmla="*/ 709683 w 859809"/>
                      <a:gd name="connsiteY3" fmla="*/ 245660 h 559558"/>
                      <a:gd name="connsiteX4" fmla="*/ 682388 w 859809"/>
                      <a:gd name="connsiteY4" fmla="*/ 341194 h 559558"/>
                      <a:gd name="connsiteX5" fmla="*/ 532262 w 859809"/>
                      <a:gd name="connsiteY5" fmla="*/ 436728 h 559558"/>
                      <a:gd name="connsiteX6" fmla="*/ 122830 w 859809"/>
                      <a:gd name="connsiteY6" fmla="*/ 450376 h 559558"/>
                      <a:gd name="connsiteX7" fmla="*/ 54591 w 859809"/>
                      <a:gd name="connsiteY7" fmla="*/ 504967 h 559558"/>
                      <a:gd name="connsiteX8" fmla="*/ 0 w 859809"/>
                      <a:gd name="connsiteY8" fmla="*/ 559558 h 55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9809" h="559558">
                        <a:moveTo>
                          <a:pt x="859809" y="0"/>
                        </a:moveTo>
                        <a:cubicBezTo>
                          <a:pt x="824238" y="35571"/>
                          <a:pt x="786842" y="64045"/>
                          <a:pt x="764274" y="109182"/>
                        </a:cubicBezTo>
                        <a:cubicBezTo>
                          <a:pt x="737723" y="162283"/>
                          <a:pt x="763207" y="143518"/>
                          <a:pt x="736979" y="204716"/>
                        </a:cubicBezTo>
                        <a:cubicBezTo>
                          <a:pt x="730518" y="219793"/>
                          <a:pt x="718782" y="232012"/>
                          <a:pt x="709683" y="245660"/>
                        </a:cubicBezTo>
                        <a:cubicBezTo>
                          <a:pt x="708668" y="249718"/>
                          <a:pt x="689603" y="331918"/>
                          <a:pt x="682388" y="341194"/>
                        </a:cubicBezTo>
                        <a:cubicBezTo>
                          <a:pt x="627483" y="411785"/>
                          <a:pt x="612282" y="432155"/>
                          <a:pt x="532262" y="436728"/>
                        </a:cubicBezTo>
                        <a:cubicBezTo>
                          <a:pt x="395931" y="444518"/>
                          <a:pt x="259307" y="445827"/>
                          <a:pt x="122830" y="450376"/>
                        </a:cubicBezTo>
                        <a:cubicBezTo>
                          <a:pt x="43121" y="476946"/>
                          <a:pt x="116322" y="443235"/>
                          <a:pt x="54591" y="504967"/>
                        </a:cubicBezTo>
                        <a:cubicBezTo>
                          <a:pt x="-11286" y="570845"/>
                          <a:pt x="31198" y="497164"/>
                          <a:pt x="0" y="5595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45" name="Freeform 566">
                    <a:extLst>
                      <a:ext uri="{FF2B5EF4-FFF2-40B4-BE49-F238E27FC236}">
                        <a16:creationId xmlns:a16="http://schemas.microsoft.com/office/drawing/2014/main" id="{3DEF93A4-FEBD-4874-A233-3171B64A2279}"/>
                      </a:ext>
                    </a:extLst>
                  </p:cNvPr>
                  <p:cNvSpPr/>
                  <p:nvPr/>
                </p:nvSpPr>
                <p:spPr>
                  <a:xfrm>
                    <a:off x="1856096" y="2224585"/>
                    <a:ext cx="138193" cy="532263"/>
                  </a:xfrm>
                  <a:custGeom>
                    <a:avLst/>
                    <a:gdLst>
                      <a:gd name="connsiteX0" fmla="*/ 0 w 138193"/>
                      <a:gd name="connsiteY0" fmla="*/ 0 h 532263"/>
                      <a:gd name="connsiteX1" fmla="*/ 13647 w 138193"/>
                      <a:gd name="connsiteY1" fmla="*/ 95534 h 532263"/>
                      <a:gd name="connsiteX2" fmla="*/ 95534 w 138193"/>
                      <a:gd name="connsiteY2" fmla="*/ 218364 h 532263"/>
                      <a:gd name="connsiteX3" fmla="*/ 136477 w 138193"/>
                      <a:gd name="connsiteY3" fmla="*/ 300251 h 532263"/>
                      <a:gd name="connsiteX4" fmla="*/ 136477 w 138193"/>
                      <a:gd name="connsiteY4" fmla="*/ 532263 h 5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93" h="532263">
                        <a:moveTo>
                          <a:pt x="0" y="0"/>
                        </a:moveTo>
                        <a:cubicBezTo>
                          <a:pt x="4549" y="31845"/>
                          <a:pt x="2100" y="65510"/>
                          <a:pt x="13647" y="95534"/>
                        </a:cubicBezTo>
                        <a:cubicBezTo>
                          <a:pt x="13651" y="95544"/>
                          <a:pt x="81883" y="197888"/>
                          <a:pt x="95534" y="218364"/>
                        </a:cubicBezTo>
                        <a:cubicBezTo>
                          <a:pt x="111074" y="241675"/>
                          <a:pt x="134950" y="269711"/>
                          <a:pt x="136477" y="300251"/>
                        </a:cubicBezTo>
                        <a:cubicBezTo>
                          <a:pt x="140339" y="377492"/>
                          <a:pt x="136477" y="454926"/>
                          <a:pt x="136477" y="5322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  <p:sp>
                <p:nvSpPr>
                  <p:cNvPr id="446" name="Freeform 567">
                    <a:extLst>
                      <a:ext uri="{FF2B5EF4-FFF2-40B4-BE49-F238E27FC236}">
                        <a16:creationId xmlns:a16="http://schemas.microsoft.com/office/drawing/2014/main" id="{70C24217-FCD2-4582-8865-A4004D732498}"/>
                      </a:ext>
                    </a:extLst>
                  </p:cNvPr>
                  <p:cNvSpPr/>
                  <p:nvPr/>
                </p:nvSpPr>
                <p:spPr>
                  <a:xfrm>
                    <a:off x="1828800" y="1637731"/>
                    <a:ext cx="218364" cy="504968"/>
                  </a:xfrm>
                  <a:custGeom>
                    <a:avLst/>
                    <a:gdLst>
                      <a:gd name="connsiteX0" fmla="*/ 0 w 218364"/>
                      <a:gd name="connsiteY0" fmla="*/ 504968 h 504968"/>
                      <a:gd name="connsiteX1" fmla="*/ 191069 w 218364"/>
                      <a:gd name="connsiteY1" fmla="*/ 464024 h 504968"/>
                      <a:gd name="connsiteX2" fmla="*/ 218364 w 218364"/>
                      <a:gd name="connsiteY2" fmla="*/ 423081 h 504968"/>
                      <a:gd name="connsiteX3" fmla="*/ 191069 w 218364"/>
                      <a:gd name="connsiteY3" fmla="*/ 327547 h 504968"/>
                      <a:gd name="connsiteX4" fmla="*/ 150125 w 218364"/>
                      <a:gd name="connsiteY4" fmla="*/ 300251 h 504968"/>
                      <a:gd name="connsiteX5" fmla="*/ 136478 w 218364"/>
                      <a:gd name="connsiteY5" fmla="*/ 259308 h 504968"/>
                      <a:gd name="connsiteX6" fmla="*/ 109182 w 218364"/>
                      <a:gd name="connsiteY6" fmla="*/ 218365 h 504968"/>
                      <a:gd name="connsiteX7" fmla="*/ 136478 w 218364"/>
                      <a:gd name="connsiteY7" fmla="*/ 27296 h 504968"/>
                      <a:gd name="connsiteX8" fmla="*/ 163773 w 218364"/>
                      <a:gd name="connsiteY8" fmla="*/ 0 h 504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364" h="504968">
                        <a:moveTo>
                          <a:pt x="0" y="504968"/>
                        </a:moveTo>
                        <a:cubicBezTo>
                          <a:pt x="73509" y="498285"/>
                          <a:pt x="138659" y="516434"/>
                          <a:pt x="191069" y="464024"/>
                        </a:cubicBezTo>
                        <a:cubicBezTo>
                          <a:pt x="202667" y="452426"/>
                          <a:pt x="209266" y="436729"/>
                          <a:pt x="218364" y="423081"/>
                        </a:cubicBezTo>
                        <a:cubicBezTo>
                          <a:pt x="217473" y="419518"/>
                          <a:pt x="198187" y="336445"/>
                          <a:pt x="191069" y="327547"/>
                        </a:cubicBezTo>
                        <a:cubicBezTo>
                          <a:pt x="180822" y="314739"/>
                          <a:pt x="163773" y="309350"/>
                          <a:pt x="150125" y="300251"/>
                        </a:cubicBezTo>
                        <a:cubicBezTo>
                          <a:pt x="145576" y="286603"/>
                          <a:pt x="142912" y="272175"/>
                          <a:pt x="136478" y="259308"/>
                        </a:cubicBezTo>
                        <a:cubicBezTo>
                          <a:pt x="129143" y="244637"/>
                          <a:pt x="110351" y="234726"/>
                          <a:pt x="109182" y="218365"/>
                        </a:cubicBezTo>
                        <a:cubicBezTo>
                          <a:pt x="109056" y="216596"/>
                          <a:pt x="111256" y="69333"/>
                          <a:pt x="136478" y="27296"/>
                        </a:cubicBezTo>
                        <a:cubicBezTo>
                          <a:pt x="143098" y="16262"/>
                          <a:pt x="154675" y="9099"/>
                          <a:pt x="163773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36"/>
                  </a:p>
                </p:txBody>
              </p:sp>
            </p:grpSp>
            <p:sp>
              <p:nvSpPr>
                <p:cNvPr id="440" name="Freeform 561">
                  <a:extLst>
                    <a:ext uri="{FF2B5EF4-FFF2-40B4-BE49-F238E27FC236}">
                      <a16:creationId xmlns:a16="http://schemas.microsoft.com/office/drawing/2014/main" id="{EBBC14F4-19B2-4BA4-A7FB-E2D77E70E51E}"/>
                    </a:ext>
                  </a:extLst>
                </p:cNvPr>
                <p:cNvSpPr/>
                <p:nvPr/>
              </p:nvSpPr>
              <p:spPr>
                <a:xfrm>
                  <a:off x="4657820" y="5363570"/>
                  <a:ext cx="442241" cy="108189"/>
                </a:xfrm>
                <a:custGeom>
                  <a:avLst/>
                  <a:gdLst>
                    <a:gd name="connsiteX0" fmla="*/ 464024 w 464024"/>
                    <a:gd name="connsiteY0" fmla="*/ 40943 h 122830"/>
                    <a:gd name="connsiteX1" fmla="*/ 395785 w 464024"/>
                    <a:gd name="connsiteY1" fmla="*/ 13647 h 122830"/>
                    <a:gd name="connsiteX2" fmla="*/ 354842 w 464024"/>
                    <a:gd name="connsiteY2" fmla="*/ 0 h 122830"/>
                    <a:gd name="connsiteX3" fmla="*/ 218364 w 464024"/>
                    <a:gd name="connsiteY3" fmla="*/ 13647 h 122830"/>
                    <a:gd name="connsiteX4" fmla="*/ 95534 w 464024"/>
                    <a:gd name="connsiteY4" fmla="*/ 95534 h 122830"/>
                    <a:gd name="connsiteX5" fmla="*/ 54591 w 464024"/>
                    <a:gd name="connsiteY5" fmla="*/ 122830 h 122830"/>
                    <a:gd name="connsiteX6" fmla="*/ 0 w 464024"/>
                    <a:gd name="connsiteY6" fmla="*/ 12283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4024" h="122830">
                      <a:moveTo>
                        <a:pt x="464024" y="40943"/>
                      </a:moveTo>
                      <a:cubicBezTo>
                        <a:pt x="441278" y="31844"/>
                        <a:pt x="418724" y="22249"/>
                        <a:pt x="395785" y="13647"/>
                      </a:cubicBezTo>
                      <a:cubicBezTo>
                        <a:pt x="382315" y="8596"/>
                        <a:pt x="369228" y="0"/>
                        <a:pt x="354842" y="0"/>
                      </a:cubicBezTo>
                      <a:cubicBezTo>
                        <a:pt x="309122" y="0"/>
                        <a:pt x="263857" y="9098"/>
                        <a:pt x="218364" y="13647"/>
                      </a:cubicBezTo>
                      <a:lnTo>
                        <a:pt x="95534" y="95534"/>
                      </a:lnTo>
                      <a:cubicBezTo>
                        <a:pt x="81886" y="104633"/>
                        <a:pt x="70994" y="122830"/>
                        <a:pt x="54591" y="122830"/>
                      </a:cubicBezTo>
                      <a:lnTo>
                        <a:pt x="0" y="12283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36"/>
                </a:p>
              </p:txBody>
            </p:sp>
          </p:grpSp>
          <p:sp>
            <p:nvSpPr>
              <p:cNvPr id="436" name="Freeform 557">
                <a:extLst>
                  <a:ext uri="{FF2B5EF4-FFF2-40B4-BE49-F238E27FC236}">
                    <a16:creationId xmlns:a16="http://schemas.microsoft.com/office/drawing/2014/main" id="{D228538D-3BB2-4026-9788-90EEC90330A5}"/>
                  </a:ext>
                </a:extLst>
              </p:cNvPr>
              <p:cNvSpPr/>
              <p:nvPr/>
            </p:nvSpPr>
            <p:spPr>
              <a:xfrm>
                <a:off x="3155118" y="5994546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437" name="Freeform 558">
                <a:extLst>
                  <a:ext uri="{FF2B5EF4-FFF2-40B4-BE49-F238E27FC236}">
                    <a16:creationId xmlns:a16="http://schemas.microsoft.com/office/drawing/2014/main" id="{651DE2B9-CD8E-40B6-B91A-54251F74DAE6}"/>
                  </a:ext>
                </a:extLst>
              </p:cNvPr>
              <p:cNvSpPr/>
              <p:nvPr/>
            </p:nvSpPr>
            <p:spPr>
              <a:xfrm>
                <a:off x="3195848" y="6239302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  <p:sp>
            <p:nvSpPr>
              <p:cNvPr id="438" name="Freeform 559">
                <a:extLst>
                  <a:ext uri="{FF2B5EF4-FFF2-40B4-BE49-F238E27FC236}">
                    <a16:creationId xmlns:a16="http://schemas.microsoft.com/office/drawing/2014/main" id="{7AA80693-0AFE-414A-B60A-64F4F1543579}"/>
                  </a:ext>
                </a:extLst>
              </p:cNvPr>
              <p:cNvSpPr/>
              <p:nvPr/>
            </p:nvSpPr>
            <p:spPr>
              <a:xfrm>
                <a:off x="3186960" y="6484058"/>
                <a:ext cx="7710985" cy="327547"/>
              </a:xfrm>
              <a:custGeom>
                <a:avLst/>
                <a:gdLst>
                  <a:gd name="connsiteX0" fmla="*/ 0 w 7710985"/>
                  <a:gd name="connsiteY0" fmla="*/ 191069 h 327547"/>
                  <a:gd name="connsiteX1" fmla="*/ 177421 w 7710985"/>
                  <a:gd name="connsiteY1" fmla="*/ 232012 h 327547"/>
                  <a:gd name="connsiteX2" fmla="*/ 218364 w 7710985"/>
                  <a:gd name="connsiteY2" fmla="*/ 245660 h 327547"/>
                  <a:gd name="connsiteX3" fmla="*/ 259308 w 7710985"/>
                  <a:gd name="connsiteY3" fmla="*/ 259308 h 327547"/>
                  <a:gd name="connsiteX4" fmla="*/ 300251 w 7710985"/>
                  <a:gd name="connsiteY4" fmla="*/ 286603 h 327547"/>
                  <a:gd name="connsiteX5" fmla="*/ 532263 w 7710985"/>
                  <a:gd name="connsiteY5" fmla="*/ 313899 h 327547"/>
                  <a:gd name="connsiteX6" fmla="*/ 750627 w 7710985"/>
                  <a:gd name="connsiteY6" fmla="*/ 300251 h 327547"/>
                  <a:gd name="connsiteX7" fmla="*/ 791570 w 7710985"/>
                  <a:gd name="connsiteY7" fmla="*/ 286603 h 327547"/>
                  <a:gd name="connsiteX8" fmla="*/ 887105 w 7710985"/>
                  <a:gd name="connsiteY8" fmla="*/ 272956 h 327547"/>
                  <a:gd name="connsiteX9" fmla="*/ 1023582 w 7710985"/>
                  <a:gd name="connsiteY9" fmla="*/ 245660 h 327547"/>
                  <a:gd name="connsiteX10" fmla="*/ 1214651 w 7710985"/>
                  <a:gd name="connsiteY10" fmla="*/ 191069 h 327547"/>
                  <a:gd name="connsiteX11" fmla="*/ 1405720 w 7710985"/>
                  <a:gd name="connsiteY11" fmla="*/ 163774 h 327547"/>
                  <a:gd name="connsiteX12" fmla="*/ 1624084 w 7710985"/>
                  <a:gd name="connsiteY12" fmla="*/ 177421 h 327547"/>
                  <a:gd name="connsiteX13" fmla="*/ 1705970 w 7710985"/>
                  <a:gd name="connsiteY13" fmla="*/ 204717 h 327547"/>
                  <a:gd name="connsiteX14" fmla="*/ 1746914 w 7710985"/>
                  <a:gd name="connsiteY14" fmla="*/ 218365 h 327547"/>
                  <a:gd name="connsiteX15" fmla="*/ 1787857 w 7710985"/>
                  <a:gd name="connsiteY15" fmla="*/ 245660 h 327547"/>
                  <a:gd name="connsiteX16" fmla="*/ 1869743 w 7710985"/>
                  <a:gd name="connsiteY16" fmla="*/ 272956 h 327547"/>
                  <a:gd name="connsiteX17" fmla="*/ 1951630 w 7710985"/>
                  <a:gd name="connsiteY17" fmla="*/ 300251 h 327547"/>
                  <a:gd name="connsiteX18" fmla="*/ 1992573 w 7710985"/>
                  <a:gd name="connsiteY18" fmla="*/ 313899 h 327547"/>
                  <a:gd name="connsiteX19" fmla="*/ 2101755 w 7710985"/>
                  <a:gd name="connsiteY19" fmla="*/ 327547 h 327547"/>
                  <a:gd name="connsiteX20" fmla="*/ 2442949 w 7710985"/>
                  <a:gd name="connsiteY20" fmla="*/ 313899 h 327547"/>
                  <a:gd name="connsiteX21" fmla="*/ 2538484 w 7710985"/>
                  <a:gd name="connsiteY21" fmla="*/ 286603 h 327547"/>
                  <a:gd name="connsiteX22" fmla="*/ 2579427 w 7710985"/>
                  <a:gd name="connsiteY22" fmla="*/ 259308 h 327547"/>
                  <a:gd name="connsiteX23" fmla="*/ 2661314 w 7710985"/>
                  <a:gd name="connsiteY23" fmla="*/ 232012 h 327547"/>
                  <a:gd name="connsiteX24" fmla="*/ 2743200 w 7710985"/>
                  <a:gd name="connsiteY24" fmla="*/ 177421 h 327547"/>
                  <a:gd name="connsiteX25" fmla="*/ 2825087 w 7710985"/>
                  <a:gd name="connsiteY25" fmla="*/ 150126 h 327547"/>
                  <a:gd name="connsiteX26" fmla="*/ 2866030 w 7710985"/>
                  <a:gd name="connsiteY26" fmla="*/ 136478 h 327547"/>
                  <a:gd name="connsiteX27" fmla="*/ 2961564 w 7710985"/>
                  <a:gd name="connsiteY27" fmla="*/ 109183 h 327547"/>
                  <a:gd name="connsiteX28" fmla="*/ 3002508 w 7710985"/>
                  <a:gd name="connsiteY28" fmla="*/ 81887 h 327547"/>
                  <a:gd name="connsiteX29" fmla="*/ 3166281 w 7710985"/>
                  <a:gd name="connsiteY29" fmla="*/ 54591 h 327547"/>
                  <a:gd name="connsiteX30" fmla="*/ 3220872 w 7710985"/>
                  <a:gd name="connsiteY30" fmla="*/ 40944 h 327547"/>
                  <a:gd name="connsiteX31" fmla="*/ 3302758 w 7710985"/>
                  <a:gd name="connsiteY31" fmla="*/ 13648 h 327547"/>
                  <a:gd name="connsiteX32" fmla="*/ 3439236 w 7710985"/>
                  <a:gd name="connsiteY32" fmla="*/ 0 h 327547"/>
                  <a:gd name="connsiteX33" fmla="*/ 3684896 w 7710985"/>
                  <a:gd name="connsiteY33" fmla="*/ 13648 h 327547"/>
                  <a:gd name="connsiteX34" fmla="*/ 3766782 w 7710985"/>
                  <a:gd name="connsiteY34" fmla="*/ 40944 h 327547"/>
                  <a:gd name="connsiteX35" fmla="*/ 3889612 w 7710985"/>
                  <a:gd name="connsiteY35" fmla="*/ 81887 h 327547"/>
                  <a:gd name="connsiteX36" fmla="*/ 3930555 w 7710985"/>
                  <a:gd name="connsiteY36" fmla="*/ 95535 h 327547"/>
                  <a:gd name="connsiteX37" fmla="*/ 3985146 w 7710985"/>
                  <a:gd name="connsiteY37" fmla="*/ 109183 h 327547"/>
                  <a:gd name="connsiteX38" fmla="*/ 4026090 w 7710985"/>
                  <a:gd name="connsiteY38" fmla="*/ 136478 h 327547"/>
                  <a:gd name="connsiteX39" fmla="*/ 4107976 w 7710985"/>
                  <a:gd name="connsiteY39" fmla="*/ 163774 h 327547"/>
                  <a:gd name="connsiteX40" fmla="*/ 4148920 w 7710985"/>
                  <a:gd name="connsiteY40" fmla="*/ 191069 h 327547"/>
                  <a:gd name="connsiteX41" fmla="*/ 4271749 w 7710985"/>
                  <a:gd name="connsiteY41" fmla="*/ 218365 h 327547"/>
                  <a:gd name="connsiteX42" fmla="*/ 4312693 w 7710985"/>
                  <a:gd name="connsiteY42" fmla="*/ 232012 h 327547"/>
                  <a:gd name="connsiteX43" fmla="*/ 4435523 w 7710985"/>
                  <a:gd name="connsiteY43" fmla="*/ 245660 h 327547"/>
                  <a:gd name="connsiteX44" fmla="*/ 4749421 w 7710985"/>
                  <a:gd name="connsiteY44" fmla="*/ 232012 h 327547"/>
                  <a:gd name="connsiteX45" fmla="*/ 4831308 w 7710985"/>
                  <a:gd name="connsiteY45" fmla="*/ 204717 h 327547"/>
                  <a:gd name="connsiteX46" fmla="*/ 4954137 w 7710985"/>
                  <a:gd name="connsiteY46" fmla="*/ 163774 h 327547"/>
                  <a:gd name="connsiteX47" fmla="*/ 5036024 w 7710985"/>
                  <a:gd name="connsiteY47" fmla="*/ 136478 h 327547"/>
                  <a:gd name="connsiteX48" fmla="*/ 5076967 w 7710985"/>
                  <a:gd name="connsiteY48" fmla="*/ 109183 h 327547"/>
                  <a:gd name="connsiteX49" fmla="*/ 5172502 w 7710985"/>
                  <a:gd name="connsiteY49" fmla="*/ 81887 h 327547"/>
                  <a:gd name="connsiteX50" fmla="*/ 5336275 w 7710985"/>
                  <a:gd name="connsiteY50" fmla="*/ 40944 h 327547"/>
                  <a:gd name="connsiteX51" fmla="*/ 5827594 w 7710985"/>
                  <a:gd name="connsiteY51" fmla="*/ 54591 h 327547"/>
                  <a:gd name="connsiteX52" fmla="*/ 5977720 w 7710985"/>
                  <a:gd name="connsiteY52" fmla="*/ 95535 h 327547"/>
                  <a:gd name="connsiteX53" fmla="*/ 6045958 w 7710985"/>
                  <a:gd name="connsiteY53" fmla="*/ 109183 h 327547"/>
                  <a:gd name="connsiteX54" fmla="*/ 6086902 w 7710985"/>
                  <a:gd name="connsiteY54" fmla="*/ 122830 h 327547"/>
                  <a:gd name="connsiteX55" fmla="*/ 6537278 w 7710985"/>
                  <a:gd name="connsiteY55" fmla="*/ 150126 h 327547"/>
                  <a:gd name="connsiteX56" fmla="*/ 6605517 w 7710985"/>
                  <a:gd name="connsiteY56" fmla="*/ 136478 h 327547"/>
                  <a:gd name="connsiteX57" fmla="*/ 6687403 w 7710985"/>
                  <a:gd name="connsiteY57" fmla="*/ 122830 h 327547"/>
                  <a:gd name="connsiteX58" fmla="*/ 6810233 w 7710985"/>
                  <a:gd name="connsiteY58" fmla="*/ 81887 h 327547"/>
                  <a:gd name="connsiteX59" fmla="*/ 6892120 w 7710985"/>
                  <a:gd name="connsiteY59" fmla="*/ 54591 h 327547"/>
                  <a:gd name="connsiteX60" fmla="*/ 6933063 w 7710985"/>
                  <a:gd name="connsiteY60" fmla="*/ 40944 h 327547"/>
                  <a:gd name="connsiteX61" fmla="*/ 6974006 w 7710985"/>
                  <a:gd name="connsiteY61" fmla="*/ 13648 h 327547"/>
                  <a:gd name="connsiteX62" fmla="*/ 7055893 w 7710985"/>
                  <a:gd name="connsiteY62" fmla="*/ 0 h 327547"/>
                  <a:gd name="connsiteX63" fmla="*/ 7451678 w 7710985"/>
                  <a:gd name="connsiteY63" fmla="*/ 13648 h 327547"/>
                  <a:gd name="connsiteX64" fmla="*/ 7588155 w 7710985"/>
                  <a:gd name="connsiteY64" fmla="*/ 40944 h 327547"/>
                  <a:gd name="connsiteX65" fmla="*/ 7629099 w 7710985"/>
                  <a:gd name="connsiteY65" fmla="*/ 68239 h 327547"/>
                  <a:gd name="connsiteX66" fmla="*/ 7710985 w 7710985"/>
                  <a:gd name="connsiteY66" fmla="*/ 95535 h 3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710985" h="327547">
                    <a:moveTo>
                      <a:pt x="0" y="191069"/>
                    </a:moveTo>
                    <a:cubicBezTo>
                      <a:pt x="124013" y="208786"/>
                      <a:pt x="65020" y="194545"/>
                      <a:pt x="177421" y="232012"/>
                    </a:cubicBezTo>
                    <a:lnTo>
                      <a:pt x="218364" y="245660"/>
                    </a:lnTo>
                    <a:cubicBezTo>
                      <a:pt x="232012" y="250209"/>
                      <a:pt x="247338" y="251328"/>
                      <a:pt x="259308" y="259308"/>
                    </a:cubicBezTo>
                    <a:cubicBezTo>
                      <a:pt x="272956" y="268406"/>
                      <a:pt x="284893" y="280844"/>
                      <a:pt x="300251" y="286603"/>
                    </a:cubicBezTo>
                    <a:cubicBezTo>
                      <a:pt x="349034" y="304897"/>
                      <a:pt x="518172" y="312725"/>
                      <a:pt x="532263" y="313899"/>
                    </a:cubicBezTo>
                    <a:cubicBezTo>
                      <a:pt x="605051" y="309350"/>
                      <a:pt x="678098" y="307886"/>
                      <a:pt x="750627" y="300251"/>
                    </a:cubicBezTo>
                    <a:cubicBezTo>
                      <a:pt x="764934" y="298745"/>
                      <a:pt x="777463" y="289424"/>
                      <a:pt x="791570" y="286603"/>
                    </a:cubicBezTo>
                    <a:cubicBezTo>
                      <a:pt x="823114" y="280294"/>
                      <a:pt x="855311" y="277847"/>
                      <a:pt x="887105" y="272956"/>
                    </a:cubicBezTo>
                    <a:cubicBezTo>
                      <a:pt x="937587" y="265190"/>
                      <a:pt x="975973" y="259942"/>
                      <a:pt x="1023582" y="245660"/>
                    </a:cubicBezTo>
                    <a:cubicBezTo>
                      <a:pt x="1088323" y="226238"/>
                      <a:pt x="1146314" y="199611"/>
                      <a:pt x="1214651" y="191069"/>
                    </a:cubicBezTo>
                    <a:cubicBezTo>
                      <a:pt x="1351291" y="173989"/>
                      <a:pt x="1287655" y="183450"/>
                      <a:pt x="1405720" y="163774"/>
                    </a:cubicBezTo>
                    <a:cubicBezTo>
                      <a:pt x="1478508" y="168323"/>
                      <a:pt x="1551823" y="167567"/>
                      <a:pt x="1624084" y="177421"/>
                    </a:cubicBezTo>
                    <a:cubicBezTo>
                      <a:pt x="1652592" y="181308"/>
                      <a:pt x="1678675" y="195618"/>
                      <a:pt x="1705970" y="204717"/>
                    </a:cubicBezTo>
                    <a:cubicBezTo>
                      <a:pt x="1719618" y="209266"/>
                      <a:pt x="1734944" y="210385"/>
                      <a:pt x="1746914" y="218365"/>
                    </a:cubicBezTo>
                    <a:cubicBezTo>
                      <a:pt x="1760562" y="227463"/>
                      <a:pt x="1772868" y="238998"/>
                      <a:pt x="1787857" y="245660"/>
                    </a:cubicBezTo>
                    <a:cubicBezTo>
                      <a:pt x="1814149" y="257345"/>
                      <a:pt x="1842448" y="263858"/>
                      <a:pt x="1869743" y="272956"/>
                    </a:cubicBezTo>
                    <a:lnTo>
                      <a:pt x="1951630" y="300251"/>
                    </a:lnTo>
                    <a:cubicBezTo>
                      <a:pt x="1965278" y="304800"/>
                      <a:pt x="1978298" y="312115"/>
                      <a:pt x="1992573" y="313899"/>
                    </a:cubicBezTo>
                    <a:lnTo>
                      <a:pt x="2101755" y="327547"/>
                    </a:lnTo>
                    <a:cubicBezTo>
                      <a:pt x="2215486" y="322998"/>
                      <a:pt x="2329396" y="321730"/>
                      <a:pt x="2442949" y="313899"/>
                    </a:cubicBezTo>
                    <a:cubicBezTo>
                      <a:pt x="2453094" y="313199"/>
                      <a:pt x="2524539" y="293575"/>
                      <a:pt x="2538484" y="286603"/>
                    </a:cubicBezTo>
                    <a:cubicBezTo>
                      <a:pt x="2553155" y="279268"/>
                      <a:pt x="2564438" y="265970"/>
                      <a:pt x="2579427" y="259308"/>
                    </a:cubicBezTo>
                    <a:cubicBezTo>
                      <a:pt x="2605719" y="247623"/>
                      <a:pt x="2637374" y="247972"/>
                      <a:pt x="2661314" y="232012"/>
                    </a:cubicBezTo>
                    <a:cubicBezTo>
                      <a:pt x="2688609" y="213815"/>
                      <a:pt x="2712078" y="187795"/>
                      <a:pt x="2743200" y="177421"/>
                    </a:cubicBezTo>
                    <a:lnTo>
                      <a:pt x="2825087" y="150126"/>
                    </a:lnTo>
                    <a:cubicBezTo>
                      <a:pt x="2838735" y="145577"/>
                      <a:pt x="2852074" y="139967"/>
                      <a:pt x="2866030" y="136478"/>
                    </a:cubicBezTo>
                    <a:cubicBezTo>
                      <a:pt x="2934577" y="119341"/>
                      <a:pt x="2902826" y="128761"/>
                      <a:pt x="2961564" y="109183"/>
                    </a:cubicBezTo>
                    <a:cubicBezTo>
                      <a:pt x="2975212" y="100084"/>
                      <a:pt x="2987150" y="87647"/>
                      <a:pt x="3002508" y="81887"/>
                    </a:cubicBezTo>
                    <a:cubicBezTo>
                      <a:pt x="3029134" y="71902"/>
                      <a:pt x="3149233" y="57690"/>
                      <a:pt x="3166281" y="54591"/>
                    </a:cubicBezTo>
                    <a:cubicBezTo>
                      <a:pt x="3184735" y="51236"/>
                      <a:pt x="3202906" y="46334"/>
                      <a:pt x="3220872" y="40944"/>
                    </a:cubicBezTo>
                    <a:cubicBezTo>
                      <a:pt x="3248430" y="32676"/>
                      <a:pt x="3274129" y="16511"/>
                      <a:pt x="3302758" y="13648"/>
                    </a:cubicBezTo>
                    <a:lnTo>
                      <a:pt x="3439236" y="0"/>
                    </a:lnTo>
                    <a:cubicBezTo>
                      <a:pt x="3521123" y="4549"/>
                      <a:pt x="3603516" y="3475"/>
                      <a:pt x="3684896" y="13648"/>
                    </a:cubicBezTo>
                    <a:cubicBezTo>
                      <a:pt x="3713446" y="17217"/>
                      <a:pt x="3739487" y="31846"/>
                      <a:pt x="3766782" y="40944"/>
                    </a:cubicBezTo>
                    <a:lnTo>
                      <a:pt x="3889612" y="81887"/>
                    </a:lnTo>
                    <a:cubicBezTo>
                      <a:pt x="3903260" y="86436"/>
                      <a:pt x="3916599" y="92046"/>
                      <a:pt x="3930555" y="95535"/>
                    </a:cubicBezTo>
                    <a:lnTo>
                      <a:pt x="3985146" y="109183"/>
                    </a:lnTo>
                    <a:cubicBezTo>
                      <a:pt x="3998794" y="118281"/>
                      <a:pt x="4011101" y="129816"/>
                      <a:pt x="4026090" y="136478"/>
                    </a:cubicBezTo>
                    <a:cubicBezTo>
                      <a:pt x="4052382" y="148163"/>
                      <a:pt x="4084036" y="147815"/>
                      <a:pt x="4107976" y="163774"/>
                    </a:cubicBezTo>
                    <a:cubicBezTo>
                      <a:pt x="4121624" y="172872"/>
                      <a:pt x="4134249" y="183734"/>
                      <a:pt x="4148920" y="191069"/>
                    </a:cubicBezTo>
                    <a:cubicBezTo>
                      <a:pt x="4185789" y="209503"/>
                      <a:pt x="4234005" y="209978"/>
                      <a:pt x="4271749" y="218365"/>
                    </a:cubicBezTo>
                    <a:cubicBezTo>
                      <a:pt x="4285793" y="221486"/>
                      <a:pt x="4298503" y="229647"/>
                      <a:pt x="4312693" y="232012"/>
                    </a:cubicBezTo>
                    <a:cubicBezTo>
                      <a:pt x="4353328" y="238784"/>
                      <a:pt x="4394580" y="241111"/>
                      <a:pt x="4435523" y="245660"/>
                    </a:cubicBezTo>
                    <a:cubicBezTo>
                      <a:pt x="4540156" y="241111"/>
                      <a:pt x="4645245" y="242789"/>
                      <a:pt x="4749421" y="232012"/>
                    </a:cubicBezTo>
                    <a:cubicBezTo>
                      <a:pt x="4778040" y="229051"/>
                      <a:pt x="4804012" y="213815"/>
                      <a:pt x="4831308" y="204717"/>
                    </a:cubicBezTo>
                    <a:lnTo>
                      <a:pt x="4954137" y="163774"/>
                    </a:lnTo>
                    <a:cubicBezTo>
                      <a:pt x="4954138" y="163774"/>
                      <a:pt x="5036023" y="136479"/>
                      <a:pt x="5036024" y="136478"/>
                    </a:cubicBezTo>
                    <a:cubicBezTo>
                      <a:pt x="5049672" y="127380"/>
                      <a:pt x="5062296" y="116518"/>
                      <a:pt x="5076967" y="109183"/>
                    </a:cubicBezTo>
                    <a:cubicBezTo>
                      <a:pt x="5099900" y="97716"/>
                      <a:pt x="5150638" y="88446"/>
                      <a:pt x="5172502" y="81887"/>
                    </a:cubicBezTo>
                    <a:cubicBezTo>
                      <a:pt x="5307672" y="41335"/>
                      <a:pt x="5200008" y="63654"/>
                      <a:pt x="5336275" y="40944"/>
                    </a:cubicBezTo>
                    <a:cubicBezTo>
                      <a:pt x="5500048" y="45493"/>
                      <a:pt x="5664137" y="43446"/>
                      <a:pt x="5827594" y="54591"/>
                    </a:cubicBezTo>
                    <a:cubicBezTo>
                      <a:pt x="5919056" y="60827"/>
                      <a:pt x="5913335" y="79438"/>
                      <a:pt x="5977720" y="95535"/>
                    </a:cubicBezTo>
                    <a:cubicBezTo>
                      <a:pt x="6000224" y="101161"/>
                      <a:pt x="6023454" y="103557"/>
                      <a:pt x="6045958" y="109183"/>
                    </a:cubicBezTo>
                    <a:cubicBezTo>
                      <a:pt x="6059915" y="112672"/>
                      <a:pt x="6072683" y="120643"/>
                      <a:pt x="6086902" y="122830"/>
                    </a:cubicBezTo>
                    <a:cubicBezTo>
                      <a:pt x="6210171" y="141794"/>
                      <a:pt x="6446683" y="146187"/>
                      <a:pt x="6537278" y="150126"/>
                    </a:cubicBezTo>
                    <a:lnTo>
                      <a:pt x="6605517" y="136478"/>
                    </a:lnTo>
                    <a:cubicBezTo>
                      <a:pt x="6632742" y="131528"/>
                      <a:pt x="6660557" y="129541"/>
                      <a:pt x="6687403" y="122830"/>
                    </a:cubicBezTo>
                    <a:cubicBezTo>
                      <a:pt x="6687422" y="122825"/>
                      <a:pt x="6789752" y="88714"/>
                      <a:pt x="6810233" y="81887"/>
                    </a:cubicBezTo>
                    <a:lnTo>
                      <a:pt x="6892120" y="54591"/>
                    </a:lnTo>
                    <a:lnTo>
                      <a:pt x="6933063" y="40944"/>
                    </a:lnTo>
                    <a:cubicBezTo>
                      <a:pt x="6946711" y="31845"/>
                      <a:pt x="6958445" y="18835"/>
                      <a:pt x="6974006" y="13648"/>
                    </a:cubicBezTo>
                    <a:cubicBezTo>
                      <a:pt x="7000258" y="4897"/>
                      <a:pt x="7028221" y="0"/>
                      <a:pt x="7055893" y="0"/>
                    </a:cubicBezTo>
                    <a:cubicBezTo>
                      <a:pt x="7187900" y="0"/>
                      <a:pt x="7319750" y="9099"/>
                      <a:pt x="7451678" y="13648"/>
                    </a:cubicBezTo>
                    <a:cubicBezTo>
                      <a:pt x="7486889" y="18678"/>
                      <a:pt x="7550041" y="21887"/>
                      <a:pt x="7588155" y="40944"/>
                    </a:cubicBezTo>
                    <a:cubicBezTo>
                      <a:pt x="7602826" y="48279"/>
                      <a:pt x="7614110" y="61577"/>
                      <a:pt x="7629099" y="68239"/>
                    </a:cubicBezTo>
                    <a:cubicBezTo>
                      <a:pt x="7655391" y="79924"/>
                      <a:pt x="7710985" y="95535"/>
                      <a:pt x="7710985" y="95535"/>
                    </a:cubicBezTo>
                  </a:path>
                </a:pathLst>
              </a:custGeom>
              <a:noFill/>
              <a:ln w="762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6"/>
              </a:p>
            </p:txBody>
          </p:sp>
        </p:grpSp>
      </p:grpSp>
      <p:sp>
        <p:nvSpPr>
          <p:cNvPr id="490" name="Rectangle 489">
            <a:extLst>
              <a:ext uri="{FF2B5EF4-FFF2-40B4-BE49-F238E27FC236}">
                <a16:creationId xmlns:a16="http://schemas.microsoft.com/office/drawing/2014/main" id="{171FA73E-93D3-43C1-8958-9FEBD1817562}"/>
              </a:ext>
            </a:extLst>
          </p:cNvPr>
          <p:cNvSpPr/>
          <p:nvPr/>
        </p:nvSpPr>
        <p:spPr>
          <a:xfrm>
            <a:off x="4109282" y="437053"/>
            <a:ext cx="4193864" cy="145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54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  <a:endParaRPr lang="en-US" sz="5454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8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46CA51-A48E-48BC-AFBF-E08277028B0D}"/>
              </a:ext>
            </a:extLst>
          </p:cNvPr>
          <p:cNvSpPr/>
          <p:nvPr/>
        </p:nvSpPr>
        <p:spPr>
          <a:xfrm>
            <a:off x="1461282" y="652389"/>
            <a:ext cx="8343900" cy="993531"/>
          </a:xfrm>
          <a:custGeom>
            <a:avLst/>
            <a:gdLst>
              <a:gd name="connsiteX0" fmla="*/ 303304 w 7246620"/>
              <a:gd name="connsiteY0" fmla="*/ 0 h 1143000"/>
              <a:gd name="connsiteX1" fmla="*/ 6885315 w 7246620"/>
              <a:gd name="connsiteY1" fmla="*/ 0 h 1143000"/>
              <a:gd name="connsiteX2" fmla="*/ 6906474 w 7246620"/>
              <a:gd name="connsiteY2" fmla="*/ 70005 h 1143000"/>
              <a:gd name="connsiteX3" fmla="*/ 7210919 w 7246620"/>
              <a:gd name="connsiteY3" fmla="*/ 326456 h 1143000"/>
              <a:gd name="connsiteX4" fmla="*/ 7246620 w 7246620"/>
              <a:gd name="connsiteY4" fmla="*/ 330152 h 1143000"/>
              <a:gd name="connsiteX5" fmla="*/ 7246620 w 7246620"/>
              <a:gd name="connsiteY5" fmla="*/ 806017 h 1143000"/>
              <a:gd name="connsiteX6" fmla="*/ 7218539 w 7246620"/>
              <a:gd name="connsiteY6" fmla="*/ 808924 h 1143000"/>
              <a:gd name="connsiteX7" fmla="*/ 6914094 w 7246620"/>
              <a:gd name="connsiteY7" fmla="*/ 1065376 h 1143000"/>
              <a:gd name="connsiteX8" fmla="*/ 6890632 w 7246620"/>
              <a:gd name="connsiteY8" fmla="*/ 1143000 h 1143000"/>
              <a:gd name="connsiteX9" fmla="*/ 327053 w 7246620"/>
              <a:gd name="connsiteY9" fmla="*/ 1143000 h 1143000"/>
              <a:gd name="connsiteX10" fmla="*/ 326689 w 7246620"/>
              <a:gd name="connsiteY10" fmla="*/ 1139286 h 1143000"/>
              <a:gd name="connsiteX11" fmla="*/ 76986 w 7246620"/>
              <a:gd name="connsiteY11" fmla="*/ 826613 h 1143000"/>
              <a:gd name="connsiteX12" fmla="*/ 0 w 7246620"/>
              <a:gd name="connsiteY12" fmla="*/ 802069 h 1143000"/>
              <a:gd name="connsiteX13" fmla="*/ 0 w 7246620"/>
              <a:gd name="connsiteY13" fmla="*/ 399794 h 1143000"/>
              <a:gd name="connsiteX14" fmla="*/ 46506 w 7246620"/>
              <a:gd name="connsiteY14" fmla="*/ 384967 h 1143000"/>
              <a:gd name="connsiteX15" fmla="*/ 296208 w 7246620"/>
              <a:gd name="connsiteY15" fmla="*/ 7229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46620" h="1143000">
                <a:moveTo>
                  <a:pt x="303304" y="0"/>
                </a:moveTo>
                <a:lnTo>
                  <a:pt x="6885315" y="0"/>
                </a:lnTo>
                <a:lnTo>
                  <a:pt x="6906474" y="70005"/>
                </a:lnTo>
                <a:cubicBezTo>
                  <a:pt x="6959975" y="199914"/>
                  <a:pt x="7073267" y="297527"/>
                  <a:pt x="7210919" y="326456"/>
                </a:cubicBezTo>
                <a:lnTo>
                  <a:pt x="7246620" y="330152"/>
                </a:lnTo>
                <a:lnTo>
                  <a:pt x="7246620" y="806017"/>
                </a:lnTo>
                <a:lnTo>
                  <a:pt x="7218539" y="808924"/>
                </a:lnTo>
                <a:cubicBezTo>
                  <a:pt x="7080887" y="837853"/>
                  <a:pt x="6967595" y="935466"/>
                  <a:pt x="6914094" y="1065376"/>
                </a:cubicBezTo>
                <a:lnTo>
                  <a:pt x="6890632" y="1143000"/>
                </a:lnTo>
                <a:lnTo>
                  <a:pt x="327053" y="1143000"/>
                </a:lnTo>
                <a:lnTo>
                  <a:pt x="326689" y="1139286"/>
                </a:lnTo>
                <a:cubicBezTo>
                  <a:pt x="298521" y="997913"/>
                  <a:pt x="203477" y="881560"/>
                  <a:pt x="76986" y="826613"/>
                </a:cubicBezTo>
                <a:lnTo>
                  <a:pt x="0" y="802069"/>
                </a:lnTo>
                <a:lnTo>
                  <a:pt x="0" y="399794"/>
                </a:lnTo>
                <a:lnTo>
                  <a:pt x="46506" y="384967"/>
                </a:lnTo>
                <a:cubicBezTo>
                  <a:pt x="172997" y="330020"/>
                  <a:pt x="268041" y="213667"/>
                  <a:pt x="296208" y="72295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C5D7778-C329-4F14-9BEB-785FB7AD5DB9}"/>
              </a:ext>
            </a:extLst>
          </p:cNvPr>
          <p:cNvSpPr/>
          <p:nvPr/>
        </p:nvSpPr>
        <p:spPr>
          <a:xfrm>
            <a:off x="1501139" y="1740288"/>
            <a:ext cx="8343900" cy="1321337"/>
          </a:xfrm>
          <a:custGeom>
            <a:avLst/>
            <a:gdLst>
              <a:gd name="connsiteX0" fmla="*/ 303304 w 7246620"/>
              <a:gd name="connsiteY0" fmla="*/ 0 h 1143000"/>
              <a:gd name="connsiteX1" fmla="*/ 6885315 w 7246620"/>
              <a:gd name="connsiteY1" fmla="*/ 0 h 1143000"/>
              <a:gd name="connsiteX2" fmla="*/ 6906474 w 7246620"/>
              <a:gd name="connsiteY2" fmla="*/ 70005 h 1143000"/>
              <a:gd name="connsiteX3" fmla="*/ 7210919 w 7246620"/>
              <a:gd name="connsiteY3" fmla="*/ 326456 h 1143000"/>
              <a:gd name="connsiteX4" fmla="*/ 7246620 w 7246620"/>
              <a:gd name="connsiteY4" fmla="*/ 330152 h 1143000"/>
              <a:gd name="connsiteX5" fmla="*/ 7246620 w 7246620"/>
              <a:gd name="connsiteY5" fmla="*/ 806017 h 1143000"/>
              <a:gd name="connsiteX6" fmla="*/ 7218539 w 7246620"/>
              <a:gd name="connsiteY6" fmla="*/ 808924 h 1143000"/>
              <a:gd name="connsiteX7" fmla="*/ 6914094 w 7246620"/>
              <a:gd name="connsiteY7" fmla="*/ 1065376 h 1143000"/>
              <a:gd name="connsiteX8" fmla="*/ 6890632 w 7246620"/>
              <a:gd name="connsiteY8" fmla="*/ 1143000 h 1143000"/>
              <a:gd name="connsiteX9" fmla="*/ 327053 w 7246620"/>
              <a:gd name="connsiteY9" fmla="*/ 1143000 h 1143000"/>
              <a:gd name="connsiteX10" fmla="*/ 326689 w 7246620"/>
              <a:gd name="connsiteY10" fmla="*/ 1139286 h 1143000"/>
              <a:gd name="connsiteX11" fmla="*/ 76986 w 7246620"/>
              <a:gd name="connsiteY11" fmla="*/ 826613 h 1143000"/>
              <a:gd name="connsiteX12" fmla="*/ 0 w 7246620"/>
              <a:gd name="connsiteY12" fmla="*/ 802069 h 1143000"/>
              <a:gd name="connsiteX13" fmla="*/ 0 w 7246620"/>
              <a:gd name="connsiteY13" fmla="*/ 399794 h 1143000"/>
              <a:gd name="connsiteX14" fmla="*/ 46506 w 7246620"/>
              <a:gd name="connsiteY14" fmla="*/ 384967 h 1143000"/>
              <a:gd name="connsiteX15" fmla="*/ 296208 w 7246620"/>
              <a:gd name="connsiteY15" fmla="*/ 7229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46620" h="1143000">
                <a:moveTo>
                  <a:pt x="303304" y="0"/>
                </a:moveTo>
                <a:lnTo>
                  <a:pt x="6885315" y="0"/>
                </a:lnTo>
                <a:lnTo>
                  <a:pt x="6906474" y="70005"/>
                </a:lnTo>
                <a:cubicBezTo>
                  <a:pt x="6959975" y="199914"/>
                  <a:pt x="7073267" y="297527"/>
                  <a:pt x="7210919" y="326456"/>
                </a:cubicBezTo>
                <a:lnTo>
                  <a:pt x="7246620" y="330152"/>
                </a:lnTo>
                <a:lnTo>
                  <a:pt x="7246620" y="806017"/>
                </a:lnTo>
                <a:lnTo>
                  <a:pt x="7218539" y="808924"/>
                </a:lnTo>
                <a:cubicBezTo>
                  <a:pt x="7080887" y="837853"/>
                  <a:pt x="6967595" y="935466"/>
                  <a:pt x="6914094" y="1065376"/>
                </a:cubicBezTo>
                <a:lnTo>
                  <a:pt x="6890632" y="1143000"/>
                </a:lnTo>
                <a:lnTo>
                  <a:pt x="327053" y="1143000"/>
                </a:lnTo>
                <a:lnTo>
                  <a:pt x="326689" y="1139286"/>
                </a:lnTo>
                <a:cubicBezTo>
                  <a:pt x="298521" y="997913"/>
                  <a:pt x="203477" y="881560"/>
                  <a:pt x="76986" y="826613"/>
                </a:cubicBezTo>
                <a:lnTo>
                  <a:pt x="0" y="802069"/>
                </a:lnTo>
                <a:lnTo>
                  <a:pt x="0" y="399794"/>
                </a:lnTo>
                <a:lnTo>
                  <a:pt x="46506" y="384967"/>
                </a:lnTo>
                <a:cubicBezTo>
                  <a:pt x="172997" y="330020"/>
                  <a:pt x="268041" y="213667"/>
                  <a:pt x="296208" y="72295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শেফালি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0EB32D-EADC-4513-8E08-3F305D7A2E08}"/>
              </a:ext>
            </a:extLst>
          </p:cNvPr>
          <p:cNvSpPr/>
          <p:nvPr/>
        </p:nvSpPr>
        <p:spPr>
          <a:xfrm>
            <a:off x="1521657" y="3176364"/>
            <a:ext cx="8343900" cy="1321337"/>
          </a:xfrm>
          <a:custGeom>
            <a:avLst/>
            <a:gdLst>
              <a:gd name="connsiteX0" fmla="*/ 303304 w 7246620"/>
              <a:gd name="connsiteY0" fmla="*/ 0 h 1143000"/>
              <a:gd name="connsiteX1" fmla="*/ 6885315 w 7246620"/>
              <a:gd name="connsiteY1" fmla="*/ 0 h 1143000"/>
              <a:gd name="connsiteX2" fmla="*/ 6906474 w 7246620"/>
              <a:gd name="connsiteY2" fmla="*/ 70005 h 1143000"/>
              <a:gd name="connsiteX3" fmla="*/ 7210919 w 7246620"/>
              <a:gd name="connsiteY3" fmla="*/ 326456 h 1143000"/>
              <a:gd name="connsiteX4" fmla="*/ 7246620 w 7246620"/>
              <a:gd name="connsiteY4" fmla="*/ 330152 h 1143000"/>
              <a:gd name="connsiteX5" fmla="*/ 7246620 w 7246620"/>
              <a:gd name="connsiteY5" fmla="*/ 806017 h 1143000"/>
              <a:gd name="connsiteX6" fmla="*/ 7218539 w 7246620"/>
              <a:gd name="connsiteY6" fmla="*/ 808924 h 1143000"/>
              <a:gd name="connsiteX7" fmla="*/ 6914094 w 7246620"/>
              <a:gd name="connsiteY7" fmla="*/ 1065376 h 1143000"/>
              <a:gd name="connsiteX8" fmla="*/ 6890632 w 7246620"/>
              <a:gd name="connsiteY8" fmla="*/ 1143000 h 1143000"/>
              <a:gd name="connsiteX9" fmla="*/ 327053 w 7246620"/>
              <a:gd name="connsiteY9" fmla="*/ 1143000 h 1143000"/>
              <a:gd name="connsiteX10" fmla="*/ 326689 w 7246620"/>
              <a:gd name="connsiteY10" fmla="*/ 1139286 h 1143000"/>
              <a:gd name="connsiteX11" fmla="*/ 76986 w 7246620"/>
              <a:gd name="connsiteY11" fmla="*/ 826613 h 1143000"/>
              <a:gd name="connsiteX12" fmla="*/ 0 w 7246620"/>
              <a:gd name="connsiteY12" fmla="*/ 802069 h 1143000"/>
              <a:gd name="connsiteX13" fmla="*/ 0 w 7246620"/>
              <a:gd name="connsiteY13" fmla="*/ 399794 h 1143000"/>
              <a:gd name="connsiteX14" fmla="*/ 46506 w 7246620"/>
              <a:gd name="connsiteY14" fmla="*/ 384967 h 1143000"/>
              <a:gd name="connsiteX15" fmla="*/ 296208 w 7246620"/>
              <a:gd name="connsiteY15" fmla="*/ 7229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46620" h="1143000">
                <a:moveTo>
                  <a:pt x="303304" y="0"/>
                </a:moveTo>
                <a:lnTo>
                  <a:pt x="6885315" y="0"/>
                </a:lnTo>
                <a:lnTo>
                  <a:pt x="6906474" y="70005"/>
                </a:lnTo>
                <a:cubicBezTo>
                  <a:pt x="6959975" y="199914"/>
                  <a:pt x="7073267" y="297527"/>
                  <a:pt x="7210919" y="326456"/>
                </a:cubicBezTo>
                <a:lnTo>
                  <a:pt x="7246620" y="330152"/>
                </a:lnTo>
                <a:lnTo>
                  <a:pt x="7246620" y="806017"/>
                </a:lnTo>
                <a:lnTo>
                  <a:pt x="7218539" y="808924"/>
                </a:lnTo>
                <a:cubicBezTo>
                  <a:pt x="7080887" y="837853"/>
                  <a:pt x="6967595" y="935466"/>
                  <a:pt x="6914094" y="1065376"/>
                </a:cubicBezTo>
                <a:lnTo>
                  <a:pt x="6890632" y="1143000"/>
                </a:lnTo>
                <a:lnTo>
                  <a:pt x="327053" y="1143000"/>
                </a:lnTo>
                <a:lnTo>
                  <a:pt x="326689" y="1139286"/>
                </a:lnTo>
                <a:cubicBezTo>
                  <a:pt x="298521" y="997913"/>
                  <a:pt x="203477" y="881560"/>
                  <a:pt x="76986" y="826613"/>
                </a:cubicBezTo>
                <a:lnTo>
                  <a:pt x="0" y="802069"/>
                </a:lnTo>
                <a:lnTo>
                  <a:pt x="0" y="399794"/>
                </a:lnTo>
                <a:lnTo>
                  <a:pt x="46506" y="384967"/>
                </a:lnTo>
                <a:cubicBezTo>
                  <a:pt x="172997" y="330020"/>
                  <a:pt x="268041" y="213667"/>
                  <a:pt x="296208" y="72295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FA6837-EC29-434C-A6AB-A1DD9C49839C}"/>
              </a:ext>
            </a:extLst>
          </p:cNvPr>
          <p:cNvSpPr/>
          <p:nvPr/>
        </p:nvSpPr>
        <p:spPr>
          <a:xfrm>
            <a:off x="1550964" y="4596617"/>
            <a:ext cx="8343900" cy="1480626"/>
          </a:xfrm>
          <a:custGeom>
            <a:avLst/>
            <a:gdLst>
              <a:gd name="connsiteX0" fmla="*/ 303304 w 7246620"/>
              <a:gd name="connsiteY0" fmla="*/ 0 h 1143000"/>
              <a:gd name="connsiteX1" fmla="*/ 6885315 w 7246620"/>
              <a:gd name="connsiteY1" fmla="*/ 0 h 1143000"/>
              <a:gd name="connsiteX2" fmla="*/ 6906474 w 7246620"/>
              <a:gd name="connsiteY2" fmla="*/ 70005 h 1143000"/>
              <a:gd name="connsiteX3" fmla="*/ 7210919 w 7246620"/>
              <a:gd name="connsiteY3" fmla="*/ 326456 h 1143000"/>
              <a:gd name="connsiteX4" fmla="*/ 7246620 w 7246620"/>
              <a:gd name="connsiteY4" fmla="*/ 330152 h 1143000"/>
              <a:gd name="connsiteX5" fmla="*/ 7246620 w 7246620"/>
              <a:gd name="connsiteY5" fmla="*/ 806017 h 1143000"/>
              <a:gd name="connsiteX6" fmla="*/ 7218539 w 7246620"/>
              <a:gd name="connsiteY6" fmla="*/ 808924 h 1143000"/>
              <a:gd name="connsiteX7" fmla="*/ 6914094 w 7246620"/>
              <a:gd name="connsiteY7" fmla="*/ 1065376 h 1143000"/>
              <a:gd name="connsiteX8" fmla="*/ 6890632 w 7246620"/>
              <a:gd name="connsiteY8" fmla="*/ 1143000 h 1143000"/>
              <a:gd name="connsiteX9" fmla="*/ 327053 w 7246620"/>
              <a:gd name="connsiteY9" fmla="*/ 1143000 h 1143000"/>
              <a:gd name="connsiteX10" fmla="*/ 326689 w 7246620"/>
              <a:gd name="connsiteY10" fmla="*/ 1139286 h 1143000"/>
              <a:gd name="connsiteX11" fmla="*/ 76986 w 7246620"/>
              <a:gd name="connsiteY11" fmla="*/ 826613 h 1143000"/>
              <a:gd name="connsiteX12" fmla="*/ 0 w 7246620"/>
              <a:gd name="connsiteY12" fmla="*/ 802069 h 1143000"/>
              <a:gd name="connsiteX13" fmla="*/ 0 w 7246620"/>
              <a:gd name="connsiteY13" fmla="*/ 399794 h 1143000"/>
              <a:gd name="connsiteX14" fmla="*/ 46506 w 7246620"/>
              <a:gd name="connsiteY14" fmla="*/ 384967 h 1143000"/>
              <a:gd name="connsiteX15" fmla="*/ 296208 w 7246620"/>
              <a:gd name="connsiteY15" fmla="*/ 7229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46620" h="1143000">
                <a:moveTo>
                  <a:pt x="303304" y="0"/>
                </a:moveTo>
                <a:lnTo>
                  <a:pt x="6885315" y="0"/>
                </a:lnTo>
                <a:lnTo>
                  <a:pt x="6906474" y="70005"/>
                </a:lnTo>
                <a:cubicBezTo>
                  <a:pt x="6959975" y="199914"/>
                  <a:pt x="7073267" y="297527"/>
                  <a:pt x="7210919" y="326456"/>
                </a:cubicBezTo>
                <a:lnTo>
                  <a:pt x="7246620" y="330152"/>
                </a:lnTo>
                <a:lnTo>
                  <a:pt x="7246620" y="806017"/>
                </a:lnTo>
                <a:lnTo>
                  <a:pt x="7218539" y="808924"/>
                </a:lnTo>
                <a:cubicBezTo>
                  <a:pt x="7080887" y="837853"/>
                  <a:pt x="6967595" y="935466"/>
                  <a:pt x="6914094" y="1065376"/>
                </a:cubicBezTo>
                <a:lnTo>
                  <a:pt x="6890632" y="1143000"/>
                </a:lnTo>
                <a:lnTo>
                  <a:pt x="327053" y="1143000"/>
                </a:lnTo>
                <a:lnTo>
                  <a:pt x="326689" y="1139286"/>
                </a:lnTo>
                <a:cubicBezTo>
                  <a:pt x="298521" y="997913"/>
                  <a:pt x="203477" y="881560"/>
                  <a:pt x="76986" y="826613"/>
                </a:cubicBezTo>
                <a:lnTo>
                  <a:pt x="0" y="802069"/>
                </a:lnTo>
                <a:lnTo>
                  <a:pt x="0" y="399794"/>
                </a:lnTo>
                <a:lnTo>
                  <a:pt x="46506" y="384967"/>
                </a:lnTo>
                <a:cubicBezTo>
                  <a:pt x="172997" y="330020"/>
                  <a:pt x="268041" y="213667"/>
                  <a:pt x="296208" y="72295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AA992-9EFD-4919-BE7F-07D31FC80937}"/>
              </a:ext>
            </a:extLst>
          </p:cNvPr>
          <p:cNvSpPr txBox="1"/>
          <p:nvPr/>
        </p:nvSpPr>
        <p:spPr>
          <a:xfrm>
            <a:off x="5438918" y="2080259"/>
            <a:ext cx="156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D3B87A-0BA6-41B9-8BA3-C631326D2E3B}"/>
              </a:ext>
            </a:extLst>
          </p:cNvPr>
          <p:cNvSpPr txBox="1"/>
          <p:nvPr/>
        </p:nvSpPr>
        <p:spPr>
          <a:xfrm>
            <a:off x="5434820" y="3440720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8D94A4-35E5-44CD-8A13-0A6882B49A52}"/>
              </a:ext>
            </a:extLst>
          </p:cNvPr>
          <p:cNvSpPr txBox="1"/>
          <p:nvPr/>
        </p:nvSpPr>
        <p:spPr>
          <a:xfrm>
            <a:off x="5338099" y="5000475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অবহেলা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A3FC43-73B5-41F3-80F0-72584BD09DEF}"/>
              </a:ext>
            </a:extLst>
          </p:cNvPr>
          <p:cNvCxnSpPr/>
          <p:nvPr/>
        </p:nvCxnSpPr>
        <p:spPr>
          <a:xfrm>
            <a:off x="4051495" y="2391507"/>
            <a:ext cx="1083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627122-679C-41B6-8D24-AD31BAB4ADAF}"/>
              </a:ext>
            </a:extLst>
          </p:cNvPr>
          <p:cNvCxnSpPr/>
          <p:nvPr/>
        </p:nvCxnSpPr>
        <p:spPr>
          <a:xfrm>
            <a:off x="3992879" y="3669318"/>
            <a:ext cx="1083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49E6FC-DB03-45F0-9C7D-882CDCDF5B65}"/>
              </a:ext>
            </a:extLst>
          </p:cNvPr>
          <p:cNvCxnSpPr/>
          <p:nvPr/>
        </p:nvCxnSpPr>
        <p:spPr>
          <a:xfrm>
            <a:off x="3795934" y="5287103"/>
            <a:ext cx="1083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বাংলা কবিতা - শিউলি ফুল শিউলি ফুল শিউলি ফুল... | Facebook">
            <a:extLst>
              <a:ext uri="{FF2B5EF4-FFF2-40B4-BE49-F238E27FC236}">
                <a16:creationId xmlns:a16="http://schemas.microsoft.com/office/drawing/2014/main" id="{CDD0D555-C31C-41D4-91F0-FC0D0C7D5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66" b="22066"/>
          <a:stretch/>
        </p:blipFill>
        <p:spPr bwMode="auto">
          <a:xfrm>
            <a:off x="7076050" y="1769816"/>
            <a:ext cx="2219822" cy="12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গোধূলী মাখা সন্ধ্যা বেলা ।। আলফা নূপুর | ekhon24.com">
            <a:extLst>
              <a:ext uri="{FF2B5EF4-FFF2-40B4-BE49-F238E27FC236}">
                <a16:creationId xmlns:a16="http://schemas.microsoft.com/office/drawing/2014/main" id="{C5537213-0A2B-4B82-93F2-9AC2E6C5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50" y="3204501"/>
            <a:ext cx="2250829" cy="127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অবহেলা - গল্প বলি | Golpo Boli">
            <a:extLst>
              <a:ext uri="{FF2B5EF4-FFF2-40B4-BE49-F238E27FC236}">
                <a16:creationId xmlns:a16="http://schemas.microsoft.com/office/drawing/2014/main" id="{2DB32647-5F4D-4F13-A1D9-43D99153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50" y="4604752"/>
            <a:ext cx="2278820" cy="14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AE977B3-9E22-42C5-9479-6A72A58C9BDC}"/>
              </a:ext>
            </a:extLst>
          </p:cNvPr>
          <p:cNvSpPr/>
          <p:nvPr/>
        </p:nvSpPr>
        <p:spPr>
          <a:xfrm>
            <a:off x="1461282" y="652389"/>
            <a:ext cx="8940018" cy="993531"/>
          </a:xfrm>
          <a:custGeom>
            <a:avLst/>
            <a:gdLst>
              <a:gd name="connsiteX0" fmla="*/ 303304 w 7246620"/>
              <a:gd name="connsiteY0" fmla="*/ 0 h 1143000"/>
              <a:gd name="connsiteX1" fmla="*/ 6885315 w 7246620"/>
              <a:gd name="connsiteY1" fmla="*/ 0 h 1143000"/>
              <a:gd name="connsiteX2" fmla="*/ 6906474 w 7246620"/>
              <a:gd name="connsiteY2" fmla="*/ 70005 h 1143000"/>
              <a:gd name="connsiteX3" fmla="*/ 7210919 w 7246620"/>
              <a:gd name="connsiteY3" fmla="*/ 326456 h 1143000"/>
              <a:gd name="connsiteX4" fmla="*/ 7246620 w 7246620"/>
              <a:gd name="connsiteY4" fmla="*/ 330152 h 1143000"/>
              <a:gd name="connsiteX5" fmla="*/ 7246620 w 7246620"/>
              <a:gd name="connsiteY5" fmla="*/ 806017 h 1143000"/>
              <a:gd name="connsiteX6" fmla="*/ 7218539 w 7246620"/>
              <a:gd name="connsiteY6" fmla="*/ 808924 h 1143000"/>
              <a:gd name="connsiteX7" fmla="*/ 6914094 w 7246620"/>
              <a:gd name="connsiteY7" fmla="*/ 1065376 h 1143000"/>
              <a:gd name="connsiteX8" fmla="*/ 6890632 w 7246620"/>
              <a:gd name="connsiteY8" fmla="*/ 1143000 h 1143000"/>
              <a:gd name="connsiteX9" fmla="*/ 327053 w 7246620"/>
              <a:gd name="connsiteY9" fmla="*/ 1143000 h 1143000"/>
              <a:gd name="connsiteX10" fmla="*/ 326689 w 7246620"/>
              <a:gd name="connsiteY10" fmla="*/ 1139286 h 1143000"/>
              <a:gd name="connsiteX11" fmla="*/ 76986 w 7246620"/>
              <a:gd name="connsiteY11" fmla="*/ 826613 h 1143000"/>
              <a:gd name="connsiteX12" fmla="*/ 0 w 7246620"/>
              <a:gd name="connsiteY12" fmla="*/ 802069 h 1143000"/>
              <a:gd name="connsiteX13" fmla="*/ 0 w 7246620"/>
              <a:gd name="connsiteY13" fmla="*/ 399794 h 1143000"/>
              <a:gd name="connsiteX14" fmla="*/ 46506 w 7246620"/>
              <a:gd name="connsiteY14" fmla="*/ 384967 h 1143000"/>
              <a:gd name="connsiteX15" fmla="*/ 296208 w 7246620"/>
              <a:gd name="connsiteY15" fmla="*/ 7229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46620" h="1143000">
                <a:moveTo>
                  <a:pt x="303304" y="0"/>
                </a:moveTo>
                <a:lnTo>
                  <a:pt x="6885315" y="0"/>
                </a:lnTo>
                <a:lnTo>
                  <a:pt x="6906474" y="70005"/>
                </a:lnTo>
                <a:cubicBezTo>
                  <a:pt x="6959975" y="199914"/>
                  <a:pt x="7073267" y="297527"/>
                  <a:pt x="7210919" y="326456"/>
                </a:cubicBezTo>
                <a:lnTo>
                  <a:pt x="7246620" y="330152"/>
                </a:lnTo>
                <a:lnTo>
                  <a:pt x="7246620" y="806017"/>
                </a:lnTo>
                <a:lnTo>
                  <a:pt x="7218539" y="808924"/>
                </a:lnTo>
                <a:cubicBezTo>
                  <a:pt x="7080887" y="837853"/>
                  <a:pt x="6967595" y="935466"/>
                  <a:pt x="6914094" y="1065376"/>
                </a:cubicBezTo>
                <a:lnTo>
                  <a:pt x="6890632" y="1143000"/>
                </a:lnTo>
                <a:lnTo>
                  <a:pt x="327053" y="1143000"/>
                </a:lnTo>
                <a:lnTo>
                  <a:pt x="326689" y="1139286"/>
                </a:lnTo>
                <a:cubicBezTo>
                  <a:pt x="298521" y="997913"/>
                  <a:pt x="203477" y="881560"/>
                  <a:pt x="76986" y="826613"/>
                </a:cubicBezTo>
                <a:lnTo>
                  <a:pt x="0" y="802069"/>
                </a:lnTo>
                <a:lnTo>
                  <a:pt x="0" y="399794"/>
                </a:lnTo>
                <a:lnTo>
                  <a:pt x="46506" y="384967"/>
                </a:lnTo>
                <a:cubicBezTo>
                  <a:pt x="172997" y="330020"/>
                  <a:pt x="268041" y="213667"/>
                  <a:pt x="296208" y="72295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77B865-FDA8-4365-80B4-35AB07489F70}"/>
              </a:ext>
            </a:extLst>
          </p:cNvPr>
          <p:cNvSpPr/>
          <p:nvPr/>
        </p:nvSpPr>
        <p:spPr>
          <a:xfrm>
            <a:off x="590840" y="2458329"/>
            <a:ext cx="5661660" cy="2090811"/>
          </a:xfrm>
          <a:custGeom>
            <a:avLst/>
            <a:gdLst>
              <a:gd name="connsiteX0" fmla="*/ 303304 w 7246620"/>
              <a:gd name="connsiteY0" fmla="*/ 0 h 1143000"/>
              <a:gd name="connsiteX1" fmla="*/ 6885315 w 7246620"/>
              <a:gd name="connsiteY1" fmla="*/ 0 h 1143000"/>
              <a:gd name="connsiteX2" fmla="*/ 6906474 w 7246620"/>
              <a:gd name="connsiteY2" fmla="*/ 70005 h 1143000"/>
              <a:gd name="connsiteX3" fmla="*/ 7210919 w 7246620"/>
              <a:gd name="connsiteY3" fmla="*/ 326456 h 1143000"/>
              <a:gd name="connsiteX4" fmla="*/ 7246620 w 7246620"/>
              <a:gd name="connsiteY4" fmla="*/ 330152 h 1143000"/>
              <a:gd name="connsiteX5" fmla="*/ 7246620 w 7246620"/>
              <a:gd name="connsiteY5" fmla="*/ 806017 h 1143000"/>
              <a:gd name="connsiteX6" fmla="*/ 7218539 w 7246620"/>
              <a:gd name="connsiteY6" fmla="*/ 808924 h 1143000"/>
              <a:gd name="connsiteX7" fmla="*/ 6914094 w 7246620"/>
              <a:gd name="connsiteY7" fmla="*/ 1065376 h 1143000"/>
              <a:gd name="connsiteX8" fmla="*/ 6890632 w 7246620"/>
              <a:gd name="connsiteY8" fmla="*/ 1143000 h 1143000"/>
              <a:gd name="connsiteX9" fmla="*/ 327053 w 7246620"/>
              <a:gd name="connsiteY9" fmla="*/ 1143000 h 1143000"/>
              <a:gd name="connsiteX10" fmla="*/ 326689 w 7246620"/>
              <a:gd name="connsiteY10" fmla="*/ 1139286 h 1143000"/>
              <a:gd name="connsiteX11" fmla="*/ 76986 w 7246620"/>
              <a:gd name="connsiteY11" fmla="*/ 826613 h 1143000"/>
              <a:gd name="connsiteX12" fmla="*/ 0 w 7246620"/>
              <a:gd name="connsiteY12" fmla="*/ 802069 h 1143000"/>
              <a:gd name="connsiteX13" fmla="*/ 0 w 7246620"/>
              <a:gd name="connsiteY13" fmla="*/ 399794 h 1143000"/>
              <a:gd name="connsiteX14" fmla="*/ 46506 w 7246620"/>
              <a:gd name="connsiteY14" fmla="*/ 384967 h 1143000"/>
              <a:gd name="connsiteX15" fmla="*/ 296208 w 7246620"/>
              <a:gd name="connsiteY15" fmla="*/ 7229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46620" h="1143000">
                <a:moveTo>
                  <a:pt x="303304" y="0"/>
                </a:moveTo>
                <a:lnTo>
                  <a:pt x="6885315" y="0"/>
                </a:lnTo>
                <a:lnTo>
                  <a:pt x="6906474" y="70005"/>
                </a:lnTo>
                <a:cubicBezTo>
                  <a:pt x="6959975" y="199914"/>
                  <a:pt x="7073267" y="297527"/>
                  <a:pt x="7210919" y="326456"/>
                </a:cubicBezTo>
                <a:lnTo>
                  <a:pt x="7246620" y="330152"/>
                </a:lnTo>
                <a:lnTo>
                  <a:pt x="7246620" y="806017"/>
                </a:lnTo>
                <a:lnTo>
                  <a:pt x="7218539" y="808924"/>
                </a:lnTo>
                <a:cubicBezTo>
                  <a:pt x="7080887" y="837853"/>
                  <a:pt x="6967595" y="935466"/>
                  <a:pt x="6914094" y="1065376"/>
                </a:cubicBezTo>
                <a:lnTo>
                  <a:pt x="6890632" y="1143000"/>
                </a:lnTo>
                <a:lnTo>
                  <a:pt x="327053" y="1143000"/>
                </a:lnTo>
                <a:lnTo>
                  <a:pt x="326689" y="1139286"/>
                </a:lnTo>
                <a:cubicBezTo>
                  <a:pt x="298521" y="997913"/>
                  <a:pt x="203477" y="881560"/>
                  <a:pt x="76986" y="826613"/>
                </a:cubicBezTo>
                <a:lnTo>
                  <a:pt x="0" y="802069"/>
                </a:lnTo>
                <a:lnTo>
                  <a:pt x="0" y="399794"/>
                </a:lnTo>
                <a:lnTo>
                  <a:pt x="46506" y="384967"/>
                </a:lnTo>
                <a:cubicBezTo>
                  <a:pt x="172997" y="330020"/>
                  <a:pt x="268041" y="213667"/>
                  <a:pt x="296208" y="72295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9B3CB73-AC03-4D3A-896A-6D05AE5BDDFB}"/>
              </a:ext>
            </a:extLst>
          </p:cNvPr>
          <p:cNvSpPr/>
          <p:nvPr/>
        </p:nvSpPr>
        <p:spPr>
          <a:xfrm>
            <a:off x="590840" y="4777741"/>
            <a:ext cx="5661660" cy="1897380"/>
          </a:xfrm>
          <a:custGeom>
            <a:avLst/>
            <a:gdLst>
              <a:gd name="connsiteX0" fmla="*/ 303304 w 7246620"/>
              <a:gd name="connsiteY0" fmla="*/ 0 h 1143000"/>
              <a:gd name="connsiteX1" fmla="*/ 6885315 w 7246620"/>
              <a:gd name="connsiteY1" fmla="*/ 0 h 1143000"/>
              <a:gd name="connsiteX2" fmla="*/ 6906474 w 7246620"/>
              <a:gd name="connsiteY2" fmla="*/ 70005 h 1143000"/>
              <a:gd name="connsiteX3" fmla="*/ 7210919 w 7246620"/>
              <a:gd name="connsiteY3" fmla="*/ 326456 h 1143000"/>
              <a:gd name="connsiteX4" fmla="*/ 7246620 w 7246620"/>
              <a:gd name="connsiteY4" fmla="*/ 330152 h 1143000"/>
              <a:gd name="connsiteX5" fmla="*/ 7246620 w 7246620"/>
              <a:gd name="connsiteY5" fmla="*/ 806017 h 1143000"/>
              <a:gd name="connsiteX6" fmla="*/ 7218539 w 7246620"/>
              <a:gd name="connsiteY6" fmla="*/ 808924 h 1143000"/>
              <a:gd name="connsiteX7" fmla="*/ 6914094 w 7246620"/>
              <a:gd name="connsiteY7" fmla="*/ 1065376 h 1143000"/>
              <a:gd name="connsiteX8" fmla="*/ 6890632 w 7246620"/>
              <a:gd name="connsiteY8" fmla="*/ 1143000 h 1143000"/>
              <a:gd name="connsiteX9" fmla="*/ 327053 w 7246620"/>
              <a:gd name="connsiteY9" fmla="*/ 1143000 h 1143000"/>
              <a:gd name="connsiteX10" fmla="*/ 326689 w 7246620"/>
              <a:gd name="connsiteY10" fmla="*/ 1139286 h 1143000"/>
              <a:gd name="connsiteX11" fmla="*/ 76986 w 7246620"/>
              <a:gd name="connsiteY11" fmla="*/ 826613 h 1143000"/>
              <a:gd name="connsiteX12" fmla="*/ 0 w 7246620"/>
              <a:gd name="connsiteY12" fmla="*/ 802069 h 1143000"/>
              <a:gd name="connsiteX13" fmla="*/ 0 w 7246620"/>
              <a:gd name="connsiteY13" fmla="*/ 399794 h 1143000"/>
              <a:gd name="connsiteX14" fmla="*/ 46506 w 7246620"/>
              <a:gd name="connsiteY14" fmla="*/ 384967 h 1143000"/>
              <a:gd name="connsiteX15" fmla="*/ 296208 w 7246620"/>
              <a:gd name="connsiteY15" fmla="*/ 7229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46620" h="1143000">
                <a:moveTo>
                  <a:pt x="303304" y="0"/>
                </a:moveTo>
                <a:lnTo>
                  <a:pt x="6885315" y="0"/>
                </a:lnTo>
                <a:lnTo>
                  <a:pt x="6906474" y="70005"/>
                </a:lnTo>
                <a:cubicBezTo>
                  <a:pt x="6959975" y="199914"/>
                  <a:pt x="7073267" y="297527"/>
                  <a:pt x="7210919" y="326456"/>
                </a:cubicBezTo>
                <a:lnTo>
                  <a:pt x="7246620" y="330152"/>
                </a:lnTo>
                <a:lnTo>
                  <a:pt x="7246620" y="806017"/>
                </a:lnTo>
                <a:lnTo>
                  <a:pt x="7218539" y="808924"/>
                </a:lnTo>
                <a:cubicBezTo>
                  <a:pt x="7080887" y="837853"/>
                  <a:pt x="6967595" y="935466"/>
                  <a:pt x="6914094" y="1065376"/>
                </a:cubicBezTo>
                <a:lnTo>
                  <a:pt x="6890632" y="1143000"/>
                </a:lnTo>
                <a:lnTo>
                  <a:pt x="327053" y="1143000"/>
                </a:lnTo>
                <a:lnTo>
                  <a:pt x="326689" y="1139286"/>
                </a:lnTo>
                <a:cubicBezTo>
                  <a:pt x="298521" y="997913"/>
                  <a:pt x="203477" y="881560"/>
                  <a:pt x="76986" y="826613"/>
                </a:cubicBezTo>
                <a:lnTo>
                  <a:pt x="0" y="802069"/>
                </a:lnTo>
                <a:lnTo>
                  <a:pt x="0" y="399794"/>
                </a:lnTo>
                <a:lnTo>
                  <a:pt x="46506" y="384967"/>
                </a:lnTo>
                <a:cubicBezTo>
                  <a:pt x="172997" y="330020"/>
                  <a:pt x="268041" y="213667"/>
                  <a:pt x="296208" y="72295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রিকশা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B138EA0-68F7-405A-B387-B29B95700B0E}"/>
              </a:ext>
            </a:extLst>
          </p:cNvPr>
          <p:cNvSpPr/>
          <p:nvPr/>
        </p:nvSpPr>
        <p:spPr>
          <a:xfrm flipH="1">
            <a:off x="6467618" y="2450709"/>
            <a:ext cx="5661660" cy="2090811"/>
          </a:xfrm>
          <a:custGeom>
            <a:avLst/>
            <a:gdLst>
              <a:gd name="connsiteX0" fmla="*/ 303304 w 7246620"/>
              <a:gd name="connsiteY0" fmla="*/ 0 h 1143000"/>
              <a:gd name="connsiteX1" fmla="*/ 6885315 w 7246620"/>
              <a:gd name="connsiteY1" fmla="*/ 0 h 1143000"/>
              <a:gd name="connsiteX2" fmla="*/ 6906474 w 7246620"/>
              <a:gd name="connsiteY2" fmla="*/ 70005 h 1143000"/>
              <a:gd name="connsiteX3" fmla="*/ 7210919 w 7246620"/>
              <a:gd name="connsiteY3" fmla="*/ 326456 h 1143000"/>
              <a:gd name="connsiteX4" fmla="*/ 7246620 w 7246620"/>
              <a:gd name="connsiteY4" fmla="*/ 330152 h 1143000"/>
              <a:gd name="connsiteX5" fmla="*/ 7246620 w 7246620"/>
              <a:gd name="connsiteY5" fmla="*/ 806017 h 1143000"/>
              <a:gd name="connsiteX6" fmla="*/ 7218539 w 7246620"/>
              <a:gd name="connsiteY6" fmla="*/ 808924 h 1143000"/>
              <a:gd name="connsiteX7" fmla="*/ 6914094 w 7246620"/>
              <a:gd name="connsiteY7" fmla="*/ 1065376 h 1143000"/>
              <a:gd name="connsiteX8" fmla="*/ 6890632 w 7246620"/>
              <a:gd name="connsiteY8" fmla="*/ 1143000 h 1143000"/>
              <a:gd name="connsiteX9" fmla="*/ 327053 w 7246620"/>
              <a:gd name="connsiteY9" fmla="*/ 1143000 h 1143000"/>
              <a:gd name="connsiteX10" fmla="*/ 326689 w 7246620"/>
              <a:gd name="connsiteY10" fmla="*/ 1139286 h 1143000"/>
              <a:gd name="connsiteX11" fmla="*/ 76986 w 7246620"/>
              <a:gd name="connsiteY11" fmla="*/ 826613 h 1143000"/>
              <a:gd name="connsiteX12" fmla="*/ 0 w 7246620"/>
              <a:gd name="connsiteY12" fmla="*/ 802069 h 1143000"/>
              <a:gd name="connsiteX13" fmla="*/ 0 w 7246620"/>
              <a:gd name="connsiteY13" fmla="*/ 399794 h 1143000"/>
              <a:gd name="connsiteX14" fmla="*/ 46506 w 7246620"/>
              <a:gd name="connsiteY14" fmla="*/ 384967 h 1143000"/>
              <a:gd name="connsiteX15" fmla="*/ 296208 w 7246620"/>
              <a:gd name="connsiteY15" fmla="*/ 7229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46620" h="1143000">
                <a:moveTo>
                  <a:pt x="303304" y="0"/>
                </a:moveTo>
                <a:lnTo>
                  <a:pt x="6885315" y="0"/>
                </a:lnTo>
                <a:lnTo>
                  <a:pt x="6906474" y="70005"/>
                </a:lnTo>
                <a:cubicBezTo>
                  <a:pt x="6959975" y="199914"/>
                  <a:pt x="7073267" y="297527"/>
                  <a:pt x="7210919" y="326456"/>
                </a:cubicBezTo>
                <a:lnTo>
                  <a:pt x="7246620" y="330152"/>
                </a:lnTo>
                <a:lnTo>
                  <a:pt x="7246620" y="806017"/>
                </a:lnTo>
                <a:lnTo>
                  <a:pt x="7218539" y="808924"/>
                </a:lnTo>
                <a:cubicBezTo>
                  <a:pt x="7080887" y="837853"/>
                  <a:pt x="6967595" y="935466"/>
                  <a:pt x="6914094" y="1065376"/>
                </a:cubicBezTo>
                <a:lnTo>
                  <a:pt x="6890632" y="1143000"/>
                </a:lnTo>
                <a:lnTo>
                  <a:pt x="327053" y="1143000"/>
                </a:lnTo>
                <a:lnTo>
                  <a:pt x="326689" y="1139286"/>
                </a:lnTo>
                <a:cubicBezTo>
                  <a:pt x="298521" y="997913"/>
                  <a:pt x="203477" y="881560"/>
                  <a:pt x="76986" y="826613"/>
                </a:cubicBezTo>
                <a:lnTo>
                  <a:pt x="0" y="802069"/>
                </a:lnTo>
                <a:lnTo>
                  <a:pt x="0" y="399794"/>
                </a:lnTo>
                <a:lnTo>
                  <a:pt x="46506" y="384967"/>
                </a:lnTo>
                <a:cubicBezTo>
                  <a:pt x="172997" y="330020"/>
                  <a:pt x="268041" y="213667"/>
                  <a:pt x="296208" y="72295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285A258-09AC-4C20-80F2-1487A42FBAA9}"/>
              </a:ext>
            </a:extLst>
          </p:cNvPr>
          <p:cNvSpPr/>
          <p:nvPr/>
        </p:nvSpPr>
        <p:spPr>
          <a:xfrm flipH="1">
            <a:off x="6467618" y="4770121"/>
            <a:ext cx="5661660" cy="1897380"/>
          </a:xfrm>
          <a:custGeom>
            <a:avLst/>
            <a:gdLst>
              <a:gd name="connsiteX0" fmla="*/ 303304 w 7246620"/>
              <a:gd name="connsiteY0" fmla="*/ 0 h 1143000"/>
              <a:gd name="connsiteX1" fmla="*/ 6885315 w 7246620"/>
              <a:gd name="connsiteY1" fmla="*/ 0 h 1143000"/>
              <a:gd name="connsiteX2" fmla="*/ 6906474 w 7246620"/>
              <a:gd name="connsiteY2" fmla="*/ 70005 h 1143000"/>
              <a:gd name="connsiteX3" fmla="*/ 7210919 w 7246620"/>
              <a:gd name="connsiteY3" fmla="*/ 326456 h 1143000"/>
              <a:gd name="connsiteX4" fmla="*/ 7246620 w 7246620"/>
              <a:gd name="connsiteY4" fmla="*/ 330152 h 1143000"/>
              <a:gd name="connsiteX5" fmla="*/ 7246620 w 7246620"/>
              <a:gd name="connsiteY5" fmla="*/ 806017 h 1143000"/>
              <a:gd name="connsiteX6" fmla="*/ 7218539 w 7246620"/>
              <a:gd name="connsiteY6" fmla="*/ 808924 h 1143000"/>
              <a:gd name="connsiteX7" fmla="*/ 6914094 w 7246620"/>
              <a:gd name="connsiteY7" fmla="*/ 1065376 h 1143000"/>
              <a:gd name="connsiteX8" fmla="*/ 6890632 w 7246620"/>
              <a:gd name="connsiteY8" fmla="*/ 1143000 h 1143000"/>
              <a:gd name="connsiteX9" fmla="*/ 327053 w 7246620"/>
              <a:gd name="connsiteY9" fmla="*/ 1143000 h 1143000"/>
              <a:gd name="connsiteX10" fmla="*/ 326689 w 7246620"/>
              <a:gd name="connsiteY10" fmla="*/ 1139286 h 1143000"/>
              <a:gd name="connsiteX11" fmla="*/ 76986 w 7246620"/>
              <a:gd name="connsiteY11" fmla="*/ 826613 h 1143000"/>
              <a:gd name="connsiteX12" fmla="*/ 0 w 7246620"/>
              <a:gd name="connsiteY12" fmla="*/ 802069 h 1143000"/>
              <a:gd name="connsiteX13" fmla="*/ 0 w 7246620"/>
              <a:gd name="connsiteY13" fmla="*/ 399794 h 1143000"/>
              <a:gd name="connsiteX14" fmla="*/ 46506 w 7246620"/>
              <a:gd name="connsiteY14" fmla="*/ 384967 h 1143000"/>
              <a:gd name="connsiteX15" fmla="*/ 296208 w 7246620"/>
              <a:gd name="connsiteY15" fmla="*/ 7229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46620" h="1143000">
                <a:moveTo>
                  <a:pt x="303304" y="0"/>
                </a:moveTo>
                <a:lnTo>
                  <a:pt x="6885315" y="0"/>
                </a:lnTo>
                <a:lnTo>
                  <a:pt x="6906474" y="70005"/>
                </a:lnTo>
                <a:cubicBezTo>
                  <a:pt x="6959975" y="199914"/>
                  <a:pt x="7073267" y="297527"/>
                  <a:pt x="7210919" y="326456"/>
                </a:cubicBezTo>
                <a:lnTo>
                  <a:pt x="7246620" y="330152"/>
                </a:lnTo>
                <a:lnTo>
                  <a:pt x="7246620" y="806017"/>
                </a:lnTo>
                <a:lnTo>
                  <a:pt x="7218539" y="808924"/>
                </a:lnTo>
                <a:cubicBezTo>
                  <a:pt x="7080887" y="837853"/>
                  <a:pt x="6967595" y="935466"/>
                  <a:pt x="6914094" y="1065376"/>
                </a:cubicBezTo>
                <a:lnTo>
                  <a:pt x="6890632" y="1143000"/>
                </a:lnTo>
                <a:lnTo>
                  <a:pt x="327053" y="1143000"/>
                </a:lnTo>
                <a:lnTo>
                  <a:pt x="326689" y="1139286"/>
                </a:lnTo>
                <a:cubicBezTo>
                  <a:pt x="298521" y="997913"/>
                  <a:pt x="203477" y="881560"/>
                  <a:pt x="76986" y="826613"/>
                </a:cubicBezTo>
                <a:lnTo>
                  <a:pt x="0" y="802069"/>
                </a:lnTo>
                <a:lnTo>
                  <a:pt x="0" y="399794"/>
                </a:lnTo>
                <a:lnTo>
                  <a:pt x="46506" y="384967"/>
                </a:lnTo>
                <a:cubicBezTo>
                  <a:pt x="172997" y="330020"/>
                  <a:pt x="268041" y="213667"/>
                  <a:pt x="296208" y="72295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ধরেন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91E711-7C94-4A1F-954C-7825D64DF34B}"/>
              </a:ext>
            </a:extLst>
          </p:cNvPr>
          <p:cNvCxnSpPr/>
          <p:nvPr/>
        </p:nvCxnSpPr>
        <p:spPr>
          <a:xfrm>
            <a:off x="2546252" y="3727938"/>
            <a:ext cx="1167619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D5786-5343-4E1A-AE49-2D8FAAEF2D48}"/>
              </a:ext>
            </a:extLst>
          </p:cNvPr>
          <p:cNvCxnSpPr/>
          <p:nvPr/>
        </p:nvCxnSpPr>
        <p:spPr>
          <a:xfrm>
            <a:off x="2557974" y="5948289"/>
            <a:ext cx="1167619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879A00-3937-47BE-828C-B265555F8C72}"/>
              </a:ext>
            </a:extLst>
          </p:cNvPr>
          <p:cNvCxnSpPr/>
          <p:nvPr/>
        </p:nvCxnSpPr>
        <p:spPr>
          <a:xfrm>
            <a:off x="8536746" y="3739658"/>
            <a:ext cx="1167619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3768B1-1C62-4DD2-8FD6-F26DCCA0348F}"/>
              </a:ext>
            </a:extLst>
          </p:cNvPr>
          <p:cNvCxnSpPr/>
          <p:nvPr/>
        </p:nvCxnSpPr>
        <p:spPr>
          <a:xfrm>
            <a:off x="9012704" y="5917807"/>
            <a:ext cx="1167619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তেঁতুলিয়ার জলে কালু মাঝির স্বপ্নের ভেলা | দৈনিক ভোলার বাণী">
            <a:extLst>
              <a:ext uri="{FF2B5EF4-FFF2-40B4-BE49-F238E27FC236}">
                <a16:creationId xmlns:a16="http://schemas.microsoft.com/office/drawing/2014/main" id="{AEA0D447-1B21-40D8-9E39-E7E3FEEC6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 t="12233" r="12735" b="16031"/>
          <a:stretch/>
        </p:blipFill>
        <p:spPr bwMode="auto">
          <a:xfrm>
            <a:off x="577947" y="2458329"/>
            <a:ext cx="3135923" cy="20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মধ্য রাতে শেষ হচ্ছে ইলিশের ৬ অভয়াশ্রমে মাছ ধরার নিষেধাজ্ঞা">
            <a:extLst>
              <a:ext uri="{FF2B5EF4-FFF2-40B4-BE49-F238E27FC236}">
                <a16:creationId xmlns:a16="http://schemas.microsoft.com/office/drawing/2014/main" id="{820F8C8F-FFED-40B4-89ED-71C5E6586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23" y="4779940"/>
            <a:ext cx="2933264" cy="18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তাঁতি - বাংলাপিডিয়া">
            <a:extLst>
              <a:ext uri="{FF2B5EF4-FFF2-40B4-BE49-F238E27FC236}">
                <a16:creationId xmlns:a16="http://schemas.microsoft.com/office/drawing/2014/main" id="{3796EE59-232E-472A-95AF-767C2C67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26" y="2468291"/>
            <a:ext cx="2932161" cy="209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টাগের্ট তাদের রিকসা চালক | 524928">
            <a:extLst>
              <a:ext uri="{FF2B5EF4-FFF2-40B4-BE49-F238E27FC236}">
                <a16:creationId xmlns:a16="http://schemas.microsoft.com/office/drawing/2014/main" id="{37267326-03A0-4F04-80EA-F2F0ED7E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1" y="4798771"/>
            <a:ext cx="3175779" cy="18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D0D2E8-0EE0-40A5-9EA7-A38108B2E558}"/>
              </a:ext>
            </a:extLst>
          </p:cNvPr>
          <p:cNvSpPr txBox="1"/>
          <p:nvPr/>
        </p:nvSpPr>
        <p:spPr>
          <a:xfrm>
            <a:off x="2456566" y="3050925"/>
            <a:ext cx="1253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39485D-B0F9-401C-9B30-4F5D57B224DF}"/>
              </a:ext>
            </a:extLst>
          </p:cNvPr>
          <p:cNvSpPr txBox="1"/>
          <p:nvPr/>
        </p:nvSpPr>
        <p:spPr>
          <a:xfrm>
            <a:off x="667625" y="5271276"/>
            <a:ext cx="2961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রিকশা</a:t>
            </a:r>
            <a:r>
              <a:rPr lang="en-US" sz="5400" b="1" dirty="0"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endParaRPr lang="en-US" sz="5400" b="1" dirty="0">
              <a:ln w="3175">
                <a:solidFill>
                  <a:srgbClr val="FF00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D2085-BEAC-4FE8-8A67-418711087EB5}"/>
              </a:ext>
            </a:extLst>
          </p:cNvPr>
          <p:cNvSpPr txBox="1"/>
          <p:nvPr/>
        </p:nvSpPr>
        <p:spPr>
          <a:xfrm>
            <a:off x="8151639" y="3062648"/>
            <a:ext cx="1241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endParaRPr lang="en-US" sz="54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33B44C-AD90-4955-B3B6-43EA05DD56D3}"/>
              </a:ext>
            </a:extLst>
          </p:cNvPr>
          <p:cNvSpPr txBox="1"/>
          <p:nvPr/>
        </p:nvSpPr>
        <p:spPr>
          <a:xfrm>
            <a:off x="8233699" y="5297067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54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  <a:alpha val="48000"/>
              </a:schemeClr>
            </a:gs>
            <a:gs pos="94000">
              <a:schemeClr val="tx1">
                <a:lumMod val="50000"/>
                <a:lumOff val="50000"/>
                <a:alpha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F01F1F-1098-442B-A858-EF8889710519}"/>
              </a:ext>
            </a:extLst>
          </p:cNvPr>
          <p:cNvSpPr txBox="1"/>
          <p:nvPr/>
        </p:nvSpPr>
        <p:spPr>
          <a:xfrm>
            <a:off x="1372420" y="2135625"/>
            <a:ext cx="4662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F614D-8CBF-4D08-8EAB-A36E5B062E46}"/>
              </a:ext>
            </a:extLst>
          </p:cNvPr>
          <p:cNvSpPr txBox="1"/>
          <p:nvPr/>
        </p:nvSpPr>
        <p:spPr>
          <a:xfrm>
            <a:off x="1339596" y="3363299"/>
            <a:ext cx="403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4A7BF-845F-46BD-84A3-A0B9D8B222DD}"/>
              </a:ext>
            </a:extLst>
          </p:cNvPr>
          <p:cNvSpPr txBox="1"/>
          <p:nvPr/>
        </p:nvSpPr>
        <p:spPr>
          <a:xfrm>
            <a:off x="1225295" y="4541293"/>
            <a:ext cx="4870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Star: 4 Points 4">
            <a:extLst>
              <a:ext uri="{FF2B5EF4-FFF2-40B4-BE49-F238E27FC236}">
                <a16:creationId xmlns:a16="http://schemas.microsoft.com/office/drawing/2014/main" id="{9AC48C48-68F1-41BC-AAF4-5D62D9EE61D2}"/>
              </a:ext>
            </a:extLst>
          </p:cNvPr>
          <p:cNvSpPr/>
          <p:nvPr/>
        </p:nvSpPr>
        <p:spPr>
          <a:xfrm>
            <a:off x="-1785709" y="1936747"/>
            <a:ext cx="1391224" cy="1182965"/>
          </a:xfrm>
          <a:prstGeom prst="star4">
            <a:avLst>
              <a:gd name="adj" fmla="val 6176"/>
            </a:avLst>
          </a:prstGeom>
          <a:gradFill flip="none" rotWithShape="1">
            <a:gsLst>
              <a:gs pos="94690">
                <a:schemeClr val="bg1">
                  <a:lumMod val="0"/>
                  <a:lumOff val="10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ar: 16 Points 5">
            <a:extLst>
              <a:ext uri="{FF2B5EF4-FFF2-40B4-BE49-F238E27FC236}">
                <a16:creationId xmlns:a16="http://schemas.microsoft.com/office/drawing/2014/main" id="{A0AFBD5A-2E89-48DD-9223-4026B58C13D9}"/>
              </a:ext>
            </a:extLst>
          </p:cNvPr>
          <p:cNvSpPr/>
          <p:nvPr/>
        </p:nvSpPr>
        <p:spPr>
          <a:xfrm>
            <a:off x="-1826610" y="2094482"/>
            <a:ext cx="1473025" cy="1037185"/>
          </a:xfrm>
          <a:prstGeom prst="star16">
            <a:avLst>
              <a:gd name="adj" fmla="val 18750"/>
            </a:avLst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06D2AABE-D369-4DBA-99E0-5333362BED27}"/>
              </a:ext>
            </a:extLst>
          </p:cNvPr>
          <p:cNvSpPr/>
          <p:nvPr/>
        </p:nvSpPr>
        <p:spPr>
          <a:xfrm>
            <a:off x="-1732544" y="3294643"/>
            <a:ext cx="1102466" cy="966872"/>
          </a:xfrm>
          <a:prstGeom prst="star4">
            <a:avLst>
              <a:gd name="adj" fmla="val 6176"/>
            </a:avLst>
          </a:prstGeom>
          <a:gradFill flip="none" rotWithShape="1">
            <a:gsLst>
              <a:gs pos="94690">
                <a:schemeClr val="bg1">
                  <a:lumMod val="0"/>
                  <a:lumOff val="10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16 Points 7">
            <a:extLst>
              <a:ext uri="{FF2B5EF4-FFF2-40B4-BE49-F238E27FC236}">
                <a16:creationId xmlns:a16="http://schemas.microsoft.com/office/drawing/2014/main" id="{A7D0E37E-B419-424C-A3B6-B83C0163EF5C}"/>
              </a:ext>
            </a:extLst>
          </p:cNvPr>
          <p:cNvSpPr/>
          <p:nvPr/>
        </p:nvSpPr>
        <p:spPr>
          <a:xfrm>
            <a:off x="-1893081" y="3235756"/>
            <a:ext cx="1473025" cy="1037185"/>
          </a:xfrm>
          <a:prstGeom prst="star16">
            <a:avLst>
              <a:gd name="adj" fmla="val 15077"/>
            </a:avLst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E3096B30-D991-4B92-9BA0-F94A7DB6FC2F}"/>
              </a:ext>
            </a:extLst>
          </p:cNvPr>
          <p:cNvSpPr/>
          <p:nvPr/>
        </p:nvSpPr>
        <p:spPr>
          <a:xfrm>
            <a:off x="-1496951" y="4623375"/>
            <a:ext cx="1102466" cy="1079157"/>
          </a:xfrm>
          <a:prstGeom prst="star4">
            <a:avLst>
              <a:gd name="adj" fmla="val 6176"/>
            </a:avLst>
          </a:prstGeom>
          <a:gradFill flip="none" rotWithShape="1">
            <a:gsLst>
              <a:gs pos="94690">
                <a:schemeClr val="bg1">
                  <a:lumMod val="0"/>
                  <a:lumOff val="10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16 Points 9">
            <a:extLst>
              <a:ext uri="{FF2B5EF4-FFF2-40B4-BE49-F238E27FC236}">
                <a16:creationId xmlns:a16="http://schemas.microsoft.com/office/drawing/2014/main" id="{3CF57AAF-DB3B-4134-98B1-ED195024B249}"/>
              </a:ext>
            </a:extLst>
          </p:cNvPr>
          <p:cNvSpPr/>
          <p:nvPr/>
        </p:nvSpPr>
        <p:spPr>
          <a:xfrm>
            <a:off x="-1834631" y="4584467"/>
            <a:ext cx="1473025" cy="1037185"/>
          </a:xfrm>
          <a:prstGeom prst="star16">
            <a:avLst>
              <a:gd name="adj" fmla="val 18750"/>
            </a:avLst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evel 2">
            <a:extLst>
              <a:ext uri="{FF2B5EF4-FFF2-40B4-BE49-F238E27FC236}">
                <a16:creationId xmlns:a16="http://schemas.microsoft.com/office/drawing/2014/main" id="{099BA108-5C8A-4D1C-8B9E-2929C4DE6D70}"/>
              </a:ext>
            </a:extLst>
          </p:cNvPr>
          <p:cNvSpPr/>
          <p:nvPr/>
        </p:nvSpPr>
        <p:spPr>
          <a:xfrm>
            <a:off x="2081080" y="759437"/>
            <a:ext cx="7704222" cy="1053145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CE6B7E-94C4-45B3-98FE-9468B9CE80C2}"/>
              </a:ext>
            </a:extLst>
          </p:cNvPr>
          <p:cNvSpPr txBox="1"/>
          <p:nvPr/>
        </p:nvSpPr>
        <p:spPr>
          <a:xfrm>
            <a:off x="1309115" y="5690331"/>
            <a:ext cx="4870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6" name="Star: 16 Points 15">
            <a:extLst>
              <a:ext uri="{FF2B5EF4-FFF2-40B4-BE49-F238E27FC236}">
                <a16:creationId xmlns:a16="http://schemas.microsoft.com/office/drawing/2014/main" id="{1884A985-2DDB-48A7-B2A7-B15B26797B89}"/>
              </a:ext>
            </a:extLst>
          </p:cNvPr>
          <p:cNvSpPr/>
          <p:nvPr/>
        </p:nvSpPr>
        <p:spPr>
          <a:xfrm>
            <a:off x="-1865894" y="5643947"/>
            <a:ext cx="1473025" cy="1037185"/>
          </a:xfrm>
          <a:prstGeom prst="star16">
            <a:avLst>
              <a:gd name="adj" fmla="val 18750"/>
            </a:avLst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32A5DE38-D705-4B34-8FEA-20C708F6B31B}"/>
              </a:ext>
            </a:extLst>
          </p:cNvPr>
          <p:cNvSpPr/>
          <p:nvPr/>
        </p:nvSpPr>
        <p:spPr>
          <a:xfrm>
            <a:off x="-1516001" y="5530518"/>
            <a:ext cx="1102466" cy="1079157"/>
          </a:xfrm>
          <a:prstGeom prst="star4">
            <a:avLst>
              <a:gd name="adj" fmla="val 6176"/>
            </a:avLst>
          </a:prstGeom>
          <a:gradFill flip="none" rotWithShape="1">
            <a:gsLst>
              <a:gs pos="94690">
                <a:schemeClr val="bg1">
                  <a:lumMod val="0"/>
                  <a:lumOff val="10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BBF909-D61B-4342-98F6-906B0FB39743}"/>
              </a:ext>
            </a:extLst>
          </p:cNvPr>
          <p:cNvSpPr txBox="1"/>
          <p:nvPr/>
        </p:nvSpPr>
        <p:spPr>
          <a:xfrm>
            <a:off x="6851200" y="2059425"/>
            <a:ext cx="4662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চরে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9FC2B8-AAB7-4ACC-A763-38E3D53606D0}"/>
              </a:ext>
            </a:extLst>
          </p:cNvPr>
          <p:cNvSpPr txBox="1"/>
          <p:nvPr/>
        </p:nvSpPr>
        <p:spPr>
          <a:xfrm>
            <a:off x="6909816" y="3355679"/>
            <a:ext cx="403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F1B9F3-CD61-4D3F-9766-FA91490B6C7F}"/>
              </a:ext>
            </a:extLst>
          </p:cNvPr>
          <p:cNvSpPr txBox="1"/>
          <p:nvPr/>
        </p:nvSpPr>
        <p:spPr>
          <a:xfrm>
            <a:off x="7024115" y="4533673"/>
            <a:ext cx="4870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চাষি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A908DC-2328-4F91-9FDD-42417A5B3C37}"/>
              </a:ext>
            </a:extLst>
          </p:cNvPr>
          <p:cNvSpPr txBox="1"/>
          <p:nvPr/>
        </p:nvSpPr>
        <p:spPr>
          <a:xfrm>
            <a:off x="7085075" y="5636991"/>
            <a:ext cx="4223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ধরেন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869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1.16497 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42" y="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1111 L 1.16875 0.027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81" y="7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348 L 1.19635 0.000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61" y="-1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463 L 1.19271 -0.0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5" y="-3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3333 L 1.19739 -0.049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14" y="-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4954 L 1.17343 -0.063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41" y="-71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555 L 1.1974 -0.021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14" y="-81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1111 L 1.17344 -0.00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41" y="-71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/>
      <p:bldP spid="16" grpId="0" animBg="1"/>
      <p:bldP spid="16" grpId="1" animBg="1"/>
      <p:bldP spid="17" grpId="0" animBg="1"/>
      <p:bldP spid="17" grpId="1" animBg="1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C1EA6E8-D388-4994-80D4-52C3A6631006}"/>
              </a:ext>
            </a:extLst>
          </p:cNvPr>
          <p:cNvSpPr/>
          <p:nvPr/>
        </p:nvSpPr>
        <p:spPr>
          <a:xfrm>
            <a:off x="2331133" y="1754357"/>
            <a:ext cx="8343900" cy="1256129"/>
          </a:xfrm>
          <a:custGeom>
            <a:avLst/>
            <a:gdLst>
              <a:gd name="connsiteX0" fmla="*/ 303304 w 7246620"/>
              <a:gd name="connsiteY0" fmla="*/ 0 h 1143000"/>
              <a:gd name="connsiteX1" fmla="*/ 6885315 w 7246620"/>
              <a:gd name="connsiteY1" fmla="*/ 0 h 1143000"/>
              <a:gd name="connsiteX2" fmla="*/ 6906474 w 7246620"/>
              <a:gd name="connsiteY2" fmla="*/ 70005 h 1143000"/>
              <a:gd name="connsiteX3" fmla="*/ 7210919 w 7246620"/>
              <a:gd name="connsiteY3" fmla="*/ 326456 h 1143000"/>
              <a:gd name="connsiteX4" fmla="*/ 7246620 w 7246620"/>
              <a:gd name="connsiteY4" fmla="*/ 330152 h 1143000"/>
              <a:gd name="connsiteX5" fmla="*/ 7246620 w 7246620"/>
              <a:gd name="connsiteY5" fmla="*/ 806017 h 1143000"/>
              <a:gd name="connsiteX6" fmla="*/ 7218539 w 7246620"/>
              <a:gd name="connsiteY6" fmla="*/ 808924 h 1143000"/>
              <a:gd name="connsiteX7" fmla="*/ 6914094 w 7246620"/>
              <a:gd name="connsiteY7" fmla="*/ 1065376 h 1143000"/>
              <a:gd name="connsiteX8" fmla="*/ 6890632 w 7246620"/>
              <a:gd name="connsiteY8" fmla="*/ 1143000 h 1143000"/>
              <a:gd name="connsiteX9" fmla="*/ 327053 w 7246620"/>
              <a:gd name="connsiteY9" fmla="*/ 1143000 h 1143000"/>
              <a:gd name="connsiteX10" fmla="*/ 326689 w 7246620"/>
              <a:gd name="connsiteY10" fmla="*/ 1139286 h 1143000"/>
              <a:gd name="connsiteX11" fmla="*/ 76986 w 7246620"/>
              <a:gd name="connsiteY11" fmla="*/ 826613 h 1143000"/>
              <a:gd name="connsiteX12" fmla="*/ 0 w 7246620"/>
              <a:gd name="connsiteY12" fmla="*/ 802069 h 1143000"/>
              <a:gd name="connsiteX13" fmla="*/ 0 w 7246620"/>
              <a:gd name="connsiteY13" fmla="*/ 399794 h 1143000"/>
              <a:gd name="connsiteX14" fmla="*/ 46506 w 7246620"/>
              <a:gd name="connsiteY14" fmla="*/ 384967 h 1143000"/>
              <a:gd name="connsiteX15" fmla="*/ 296208 w 7246620"/>
              <a:gd name="connsiteY15" fmla="*/ 7229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46620" h="1143000">
                <a:moveTo>
                  <a:pt x="303304" y="0"/>
                </a:moveTo>
                <a:lnTo>
                  <a:pt x="6885315" y="0"/>
                </a:lnTo>
                <a:lnTo>
                  <a:pt x="6906474" y="70005"/>
                </a:lnTo>
                <a:cubicBezTo>
                  <a:pt x="6959975" y="199914"/>
                  <a:pt x="7073267" y="297527"/>
                  <a:pt x="7210919" y="326456"/>
                </a:cubicBezTo>
                <a:lnTo>
                  <a:pt x="7246620" y="330152"/>
                </a:lnTo>
                <a:lnTo>
                  <a:pt x="7246620" y="806017"/>
                </a:lnTo>
                <a:lnTo>
                  <a:pt x="7218539" y="808924"/>
                </a:lnTo>
                <a:cubicBezTo>
                  <a:pt x="7080887" y="837853"/>
                  <a:pt x="6967595" y="935466"/>
                  <a:pt x="6914094" y="1065376"/>
                </a:cubicBezTo>
                <a:lnTo>
                  <a:pt x="6890632" y="1143000"/>
                </a:lnTo>
                <a:lnTo>
                  <a:pt x="327053" y="1143000"/>
                </a:lnTo>
                <a:lnTo>
                  <a:pt x="326689" y="1139286"/>
                </a:lnTo>
                <a:cubicBezTo>
                  <a:pt x="298521" y="997913"/>
                  <a:pt x="203477" y="881560"/>
                  <a:pt x="76986" y="826613"/>
                </a:cubicBezTo>
                <a:lnTo>
                  <a:pt x="0" y="802069"/>
                </a:lnTo>
                <a:lnTo>
                  <a:pt x="0" y="399794"/>
                </a:lnTo>
                <a:lnTo>
                  <a:pt x="46506" y="384967"/>
                </a:lnTo>
                <a:cubicBezTo>
                  <a:pt x="172997" y="330020"/>
                  <a:pt x="268041" y="213667"/>
                  <a:pt x="296208" y="72295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ভালবাশি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1DB651-7136-4950-B536-9FE900F08622}"/>
              </a:ext>
            </a:extLst>
          </p:cNvPr>
          <p:cNvGrpSpPr/>
          <p:nvPr/>
        </p:nvGrpSpPr>
        <p:grpSpPr>
          <a:xfrm>
            <a:off x="3534938" y="867216"/>
            <a:ext cx="6509394" cy="690141"/>
            <a:chOff x="4009292" y="253221"/>
            <a:chExt cx="4572810" cy="8977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9D65FB-FA82-43FA-825B-B4E2D2A57C38}"/>
                </a:ext>
              </a:extLst>
            </p:cNvPr>
            <p:cNvSpPr/>
            <p:nvPr/>
          </p:nvSpPr>
          <p:spPr>
            <a:xfrm>
              <a:off x="4009292" y="253221"/>
              <a:ext cx="4572810" cy="829993"/>
            </a:xfrm>
            <a:prstGeom prst="rect">
              <a:avLst/>
            </a:prstGeom>
            <a:solidFill>
              <a:srgbClr val="FF66CC"/>
            </a:solidFill>
            <a:ln>
              <a:solidFill>
                <a:srgbClr val="FF0000"/>
              </a:solidFill>
            </a:ln>
            <a:effectLst>
              <a:outerShdw blurRad="88900" dist="76200" dir="5400000" algn="ctr" rotWithShape="0">
                <a:srgbClr val="000000">
                  <a:alpha val="94000"/>
                </a:srgbClr>
              </a:outerShdw>
            </a:effectLst>
            <a:scene3d>
              <a:camera prst="orthographicFront">
                <a:rot lat="0" lon="600000" rev="0"/>
              </a:camera>
              <a:lightRig rig="threePt" dir="t">
                <a:rot lat="0" lon="0" rev="1200000"/>
              </a:lightRig>
            </a:scene3d>
            <a:sp3d z="203200" extrusionH="95250" contourW="50800">
              <a:bevelT w="171450" h="222250" prst="slope"/>
              <a:bevelB h="133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29B2E1-731E-492D-AFCB-E39B228FC7D0}"/>
                </a:ext>
              </a:extLst>
            </p:cNvPr>
            <p:cNvSpPr txBox="1"/>
            <p:nvPr/>
          </p:nvSpPr>
          <p:spPr>
            <a:xfrm>
              <a:off x="4181977" y="310212"/>
              <a:ext cx="4219722" cy="840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খালি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জায়গায়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ঠিক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লাইনটি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endPara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21A480-AB52-4F5B-8448-921E08F260A2}"/>
              </a:ext>
            </a:extLst>
          </p:cNvPr>
          <p:cNvCxnSpPr/>
          <p:nvPr/>
        </p:nvCxnSpPr>
        <p:spPr>
          <a:xfrm>
            <a:off x="3376246" y="2841674"/>
            <a:ext cx="4961660" cy="0"/>
          </a:xfrm>
          <a:prstGeom prst="line">
            <a:avLst/>
          </a:prstGeom>
          <a:ln w="571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85373F-F5A2-401A-A2A0-461EE9BE1FEA}"/>
              </a:ext>
            </a:extLst>
          </p:cNvPr>
          <p:cNvSpPr/>
          <p:nvPr/>
        </p:nvSpPr>
        <p:spPr>
          <a:xfrm>
            <a:off x="2385060" y="3144713"/>
            <a:ext cx="8343900" cy="1256129"/>
          </a:xfrm>
          <a:custGeom>
            <a:avLst/>
            <a:gdLst>
              <a:gd name="connsiteX0" fmla="*/ 303304 w 7246620"/>
              <a:gd name="connsiteY0" fmla="*/ 0 h 1143000"/>
              <a:gd name="connsiteX1" fmla="*/ 6885315 w 7246620"/>
              <a:gd name="connsiteY1" fmla="*/ 0 h 1143000"/>
              <a:gd name="connsiteX2" fmla="*/ 6906474 w 7246620"/>
              <a:gd name="connsiteY2" fmla="*/ 70005 h 1143000"/>
              <a:gd name="connsiteX3" fmla="*/ 7210919 w 7246620"/>
              <a:gd name="connsiteY3" fmla="*/ 326456 h 1143000"/>
              <a:gd name="connsiteX4" fmla="*/ 7246620 w 7246620"/>
              <a:gd name="connsiteY4" fmla="*/ 330152 h 1143000"/>
              <a:gd name="connsiteX5" fmla="*/ 7246620 w 7246620"/>
              <a:gd name="connsiteY5" fmla="*/ 806017 h 1143000"/>
              <a:gd name="connsiteX6" fmla="*/ 7218539 w 7246620"/>
              <a:gd name="connsiteY6" fmla="*/ 808924 h 1143000"/>
              <a:gd name="connsiteX7" fmla="*/ 6914094 w 7246620"/>
              <a:gd name="connsiteY7" fmla="*/ 1065376 h 1143000"/>
              <a:gd name="connsiteX8" fmla="*/ 6890632 w 7246620"/>
              <a:gd name="connsiteY8" fmla="*/ 1143000 h 1143000"/>
              <a:gd name="connsiteX9" fmla="*/ 327053 w 7246620"/>
              <a:gd name="connsiteY9" fmla="*/ 1143000 h 1143000"/>
              <a:gd name="connsiteX10" fmla="*/ 326689 w 7246620"/>
              <a:gd name="connsiteY10" fmla="*/ 1139286 h 1143000"/>
              <a:gd name="connsiteX11" fmla="*/ 76986 w 7246620"/>
              <a:gd name="connsiteY11" fmla="*/ 826613 h 1143000"/>
              <a:gd name="connsiteX12" fmla="*/ 0 w 7246620"/>
              <a:gd name="connsiteY12" fmla="*/ 802069 h 1143000"/>
              <a:gd name="connsiteX13" fmla="*/ 0 w 7246620"/>
              <a:gd name="connsiteY13" fmla="*/ 399794 h 1143000"/>
              <a:gd name="connsiteX14" fmla="*/ 46506 w 7246620"/>
              <a:gd name="connsiteY14" fmla="*/ 384967 h 1143000"/>
              <a:gd name="connsiteX15" fmla="*/ 296208 w 7246620"/>
              <a:gd name="connsiteY15" fmla="*/ 7229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46620" h="1143000">
                <a:moveTo>
                  <a:pt x="303304" y="0"/>
                </a:moveTo>
                <a:lnTo>
                  <a:pt x="6885315" y="0"/>
                </a:lnTo>
                <a:lnTo>
                  <a:pt x="6906474" y="70005"/>
                </a:lnTo>
                <a:cubicBezTo>
                  <a:pt x="6959975" y="199914"/>
                  <a:pt x="7073267" y="297527"/>
                  <a:pt x="7210919" y="326456"/>
                </a:cubicBezTo>
                <a:lnTo>
                  <a:pt x="7246620" y="330152"/>
                </a:lnTo>
                <a:lnTo>
                  <a:pt x="7246620" y="806017"/>
                </a:lnTo>
                <a:lnTo>
                  <a:pt x="7218539" y="808924"/>
                </a:lnTo>
                <a:cubicBezTo>
                  <a:pt x="7080887" y="837853"/>
                  <a:pt x="6967595" y="935466"/>
                  <a:pt x="6914094" y="1065376"/>
                </a:cubicBezTo>
                <a:lnTo>
                  <a:pt x="6890632" y="1143000"/>
                </a:lnTo>
                <a:lnTo>
                  <a:pt x="327053" y="1143000"/>
                </a:lnTo>
                <a:lnTo>
                  <a:pt x="326689" y="1139286"/>
                </a:lnTo>
                <a:cubicBezTo>
                  <a:pt x="298521" y="997913"/>
                  <a:pt x="203477" y="881560"/>
                  <a:pt x="76986" y="826613"/>
                </a:cubicBezTo>
                <a:lnTo>
                  <a:pt x="0" y="802069"/>
                </a:lnTo>
                <a:lnTo>
                  <a:pt x="0" y="399794"/>
                </a:lnTo>
                <a:lnTo>
                  <a:pt x="46506" y="384967"/>
                </a:lnTo>
                <a:cubicBezTo>
                  <a:pt x="172997" y="330020"/>
                  <a:pt x="268041" y="213667"/>
                  <a:pt x="296208" y="72295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1F7CC3-80EC-4CAC-A252-34EB242673C2}"/>
              </a:ext>
            </a:extLst>
          </p:cNvPr>
          <p:cNvCxnSpPr/>
          <p:nvPr/>
        </p:nvCxnSpPr>
        <p:spPr>
          <a:xfrm>
            <a:off x="3430173" y="4232030"/>
            <a:ext cx="4961660" cy="0"/>
          </a:xfrm>
          <a:prstGeom prst="line">
            <a:avLst/>
          </a:prstGeom>
          <a:ln w="571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4F8DDF-97C0-422D-A410-5E446E6763BC}"/>
              </a:ext>
            </a:extLst>
          </p:cNvPr>
          <p:cNvSpPr/>
          <p:nvPr/>
        </p:nvSpPr>
        <p:spPr>
          <a:xfrm>
            <a:off x="2441329" y="4551485"/>
            <a:ext cx="8343900" cy="1256129"/>
          </a:xfrm>
          <a:custGeom>
            <a:avLst/>
            <a:gdLst>
              <a:gd name="connsiteX0" fmla="*/ 303304 w 7246620"/>
              <a:gd name="connsiteY0" fmla="*/ 0 h 1143000"/>
              <a:gd name="connsiteX1" fmla="*/ 6885315 w 7246620"/>
              <a:gd name="connsiteY1" fmla="*/ 0 h 1143000"/>
              <a:gd name="connsiteX2" fmla="*/ 6906474 w 7246620"/>
              <a:gd name="connsiteY2" fmla="*/ 70005 h 1143000"/>
              <a:gd name="connsiteX3" fmla="*/ 7210919 w 7246620"/>
              <a:gd name="connsiteY3" fmla="*/ 326456 h 1143000"/>
              <a:gd name="connsiteX4" fmla="*/ 7246620 w 7246620"/>
              <a:gd name="connsiteY4" fmla="*/ 330152 h 1143000"/>
              <a:gd name="connsiteX5" fmla="*/ 7246620 w 7246620"/>
              <a:gd name="connsiteY5" fmla="*/ 806017 h 1143000"/>
              <a:gd name="connsiteX6" fmla="*/ 7218539 w 7246620"/>
              <a:gd name="connsiteY6" fmla="*/ 808924 h 1143000"/>
              <a:gd name="connsiteX7" fmla="*/ 6914094 w 7246620"/>
              <a:gd name="connsiteY7" fmla="*/ 1065376 h 1143000"/>
              <a:gd name="connsiteX8" fmla="*/ 6890632 w 7246620"/>
              <a:gd name="connsiteY8" fmla="*/ 1143000 h 1143000"/>
              <a:gd name="connsiteX9" fmla="*/ 327053 w 7246620"/>
              <a:gd name="connsiteY9" fmla="*/ 1143000 h 1143000"/>
              <a:gd name="connsiteX10" fmla="*/ 326689 w 7246620"/>
              <a:gd name="connsiteY10" fmla="*/ 1139286 h 1143000"/>
              <a:gd name="connsiteX11" fmla="*/ 76986 w 7246620"/>
              <a:gd name="connsiteY11" fmla="*/ 826613 h 1143000"/>
              <a:gd name="connsiteX12" fmla="*/ 0 w 7246620"/>
              <a:gd name="connsiteY12" fmla="*/ 802069 h 1143000"/>
              <a:gd name="connsiteX13" fmla="*/ 0 w 7246620"/>
              <a:gd name="connsiteY13" fmla="*/ 399794 h 1143000"/>
              <a:gd name="connsiteX14" fmla="*/ 46506 w 7246620"/>
              <a:gd name="connsiteY14" fmla="*/ 384967 h 1143000"/>
              <a:gd name="connsiteX15" fmla="*/ 296208 w 7246620"/>
              <a:gd name="connsiteY15" fmla="*/ 7229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46620" h="1143000">
                <a:moveTo>
                  <a:pt x="303304" y="0"/>
                </a:moveTo>
                <a:lnTo>
                  <a:pt x="6885315" y="0"/>
                </a:lnTo>
                <a:lnTo>
                  <a:pt x="6906474" y="70005"/>
                </a:lnTo>
                <a:cubicBezTo>
                  <a:pt x="6959975" y="199914"/>
                  <a:pt x="7073267" y="297527"/>
                  <a:pt x="7210919" y="326456"/>
                </a:cubicBezTo>
                <a:lnTo>
                  <a:pt x="7246620" y="330152"/>
                </a:lnTo>
                <a:lnTo>
                  <a:pt x="7246620" y="806017"/>
                </a:lnTo>
                <a:lnTo>
                  <a:pt x="7218539" y="808924"/>
                </a:lnTo>
                <a:cubicBezTo>
                  <a:pt x="7080887" y="837853"/>
                  <a:pt x="6967595" y="935466"/>
                  <a:pt x="6914094" y="1065376"/>
                </a:cubicBezTo>
                <a:lnTo>
                  <a:pt x="6890632" y="1143000"/>
                </a:lnTo>
                <a:lnTo>
                  <a:pt x="327053" y="1143000"/>
                </a:lnTo>
                <a:lnTo>
                  <a:pt x="326689" y="1139286"/>
                </a:lnTo>
                <a:cubicBezTo>
                  <a:pt x="298521" y="997913"/>
                  <a:pt x="203477" y="881560"/>
                  <a:pt x="76986" y="826613"/>
                </a:cubicBezTo>
                <a:lnTo>
                  <a:pt x="0" y="802069"/>
                </a:lnTo>
                <a:lnTo>
                  <a:pt x="0" y="399794"/>
                </a:lnTo>
                <a:lnTo>
                  <a:pt x="46506" y="384967"/>
                </a:lnTo>
                <a:cubicBezTo>
                  <a:pt x="172997" y="330020"/>
                  <a:pt x="268041" y="213667"/>
                  <a:pt x="296208" y="72295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6D7567-DC8C-4E51-B7F9-4C399E7C35D9}"/>
              </a:ext>
            </a:extLst>
          </p:cNvPr>
          <p:cNvCxnSpPr/>
          <p:nvPr/>
        </p:nvCxnSpPr>
        <p:spPr>
          <a:xfrm>
            <a:off x="3486442" y="5638802"/>
            <a:ext cx="4961660" cy="0"/>
          </a:xfrm>
          <a:prstGeom prst="line">
            <a:avLst/>
          </a:prstGeom>
          <a:ln w="571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00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FCD466-C171-4F47-9EFA-5C9BC6D24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r="3095" b="455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F44CE45-06A8-4F74-9C7D-570CACAB9EC7}"/>
              </a:ext>
            </a:extLst>
          </p:cNvPr>
          <p:cNvGrpSpPr/>
          <p:nvPr/>
        </p:nvGrpSpPr>
        <p:grpSpPr>
          <a:xfrm>
            <a:off x="4487594" y="562315"/>
            <a:ext cx="5219111" cy="2132013"/>
            <a:chOff x="4009292" y="253221"/>
            <a:chExt cx="3756074" cy="8299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6D5420-013A-4FE9-B9AA-E535F2755231}"/>
                </a:ext>
              </a:extLst>
            </p:cNvPr>
            <p:cNvSpPr/>
            <p:nvPr/>
          </p:nvSpPr>
          <p:spPr>
            <a:xfrm>
              <a:off x="4009292" y="253221"/>
              <a:ext cx="3756074" cy="829993"/>
            </a:xfrm>
            <a:prstGeom prst="rect">
              <a:avLst/>
            </a:prstGeom>
            <a:solidFill>
              <a:srgbClr val="FF66CC"/>
            </a:solidFill>
            <a:ln>
              <a:solidFill>
                <a:srgbClr val="FF0000"/>
              </a:solidFill>
            </a:ln>
            <a:effectLst>
              <a:outerShdw blurRad="88900" dist="76200" dir="5400000" algn="ctr" rotWithShape="0">
                <a:srgbClr val="000000">
                  <a:alpha val="94000"/>
                </a:srgbClr>
              </a:outerShdw>
            </a:effectLst>
            <a:scene3d>
              <a:camera prst="orthographicFront">
                <a:rot lat="0" lon="600000" rev="0"/>
              </a:camera>
              <a:lightRig rig="threePt" dir="t">
                <a:rot lat="0" lon="0" rev="1200000"/>
              </a:lightRig>
            </a:scene3d>
            <a:sp3d z="203200" extrusionH="95250" contourW="50800">
              <a:bevelT w="171450" h="222250" prst="slope"/>
              <a:bevelB h="133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C2746D-FD18-419F-9720-983B10563E59}"/>
                </a:ext>
              </a:extLst>
            </p:cNvPr>
            <p:cNvSpPr txBox="1"/>
            <p:nvPr/>
          </p:nvSpPr>
          <p:spPr>
            <a:xfrm>
              <a:off x="4159600" y="365114"/>
              <a:ext cx="3605616" cy="611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9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709D02-97BF-4EFE-A8BE-278897307701}"/>
              </a:ext>
            </a:extLst>
          </p:cNvPr>
          <p:cNvSpPr/>
          <p:nvPr/>
        </p:nvSpPr>
        <p:spPr>
          <a:xfrm>
            <a:off x="5500468" y="2921972"/>
            <a:ext cx="6020972" cy="2059346"/>
          </a:xfrm>
          <a:custGeom>
            <a:avLst/>
            <a:gdLst>
              <a:gd name="connsiteX0" fmla="*/ 303304 w 7246620"/>
              <a:gd name="connsiteY0" fmla="*/ 0 h 1143000"/>
              <a:gd name="connsiteX1" fmla="*/ 6885315 w 7246620"/>
              <a:gd name="connsiteY1" fmla="*/ 0 h 1143000"/>
              <a:gd name="connsiteX2" fmla="*/ 6906474 w 7246620"/>
              <a:gd name="connsiteY2" fmla="*/ 70005 h 1143000"/>
              <a:gd name="connsiteX3" fmla="*/ 7210919 w 7246620"/>
              <a:gd name="connsiteY3" fmla="*/ 326456 h 1143000"/>
              <a:gd name="connsiteX4" fmla="*/ 7246620 w 7246620"/>
              <a:gd name="connsiteY4" fmla="*/ 330152 h 1143000"/>
              <a:gd name="connsiteX5" fmla="*/ 7246620 w 7246620"/>
              <a:gd name="connsiteY5" fmla="*/ 806017 h 1143000"/>
              <a:gd name="connsiteX6" fmla="*/ 7218539 w 7246620"/>
              <a:gd name="connsiteY6" fmla="*/ 808924 h 1143000"/>
              <a:gd name="connsiteX7" fmla="*/ 6914094 w 7246620"/>
              <a:gd name="connsiteY7" fmla="*/ 1065376 h 1143000"/>
              <a:gd name="connsiteX8" fmla="*/ 6890632 w 7246620"/>
              <a:gd name="connsiteY8" fmla="*/ 1143000 h 1143000"/>
              <a:gd name="connsiteX9" fmla="*/ 327053 w 7246620"/>
              <a:gd name="connsiteY9" fmla="*/ 1143000 h 1143000"/>
              <a:gd name="connsiteX10" fmla="*/ 326689 w 7246620"/>
              <a:gd name="connsiteY10" fmla="*/ 1139286 h 1143000"/>
              <a:gd name="connsiteX11" fmla="*/ 76986 w 7246620"/>
              <a:gd name="connsiteY11" fmla="*/ 826613 h 1143000"/>
              <a:gd name="connsiteX12" fmla="*/ 0 w 7246620"/>
              <a:gd name="connsiteY12" fmla="*/ 802069 h 1143000"/>
              <a:gd name="connsiteX13" fmla="*/ 0 w 7246620"/>
              <a:gd name="connsiteY13" fmla="*/ 399794 h 1143000"/>
              <a:gd name="connsiteX14" fmla="*/ 46506 w 7246620"/>
              <a:gd name="connsiteY14" fmla="*/ 384967 h 1143000"/>
              <a:gd name="connsiteX15" fmla="*/ 296208 w 7246620"/>
              <a:gd name="connsiteY15" fmla="*/ 7229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46620" h="1143000">
                <a:moveTo>
                  <a:pt x="303304" y="0"/>
                </a:moveTo>
                <a:lnTo>
                  <a:pt x="6885315" y="0"/>
                </a:lnTo>
                <a:lnTo>
                  <a:pt x="6906474" y="70005"/>
                </a:lnTo>
                <a:cubicBezTo>
                  <a:pt x="6959975" y="199914"/>
                  <a:pt x="7073267" y="297527"/>
                  <a:pt x="7210919" y="326456"/>
                </a:cubicBezTo>
                <a:lnTo>
                  <a:pt x="7246620" y="330152"/>
                </a:lnTo>
                <a:lnTo>
                  <a:pt x="7246620" y="806017"/>
                </a:lnTo>
                <a:lnTo>
                  <a:pt x="7218539" y="808924"/>
                </a:lnTo>
                <a:cubicBezTo>
                  <a:pt x="7080887" y="837853"/>
                  <a:pt x="6967595" y="935466"/>
                  <a:pt x="6914094" y="1065376"/>
                </a:cubicBezTo>
                <a:lnTo>
                  <a:pt x="6890632" y="1143000"/>
                </a:lnTo>
                <a:lnTo>
                  <a:pt x="327053" y="1143000"/>
                </a:lnTo>
                <a:lnTo>
                  <a:pt x="326689" y="1139286"/>
                </a:lnTo>
                <a:cubicBezTo>
                  <a:pt x="298521" y="997913"/>
                  <a:pt x="203477" y="881560"/>
                  <a:pt x="76986" y="826613"/>
                </a:cubicBezTo>
                <a:lnTo>
                  <a:pt x="0" y="802069"/>
                </a:lnTo>
                <a:lnTo>
                  <a:pt x="0" y="399794"/>
                </a:lnTo>
                <a:lnTo>
                  <a:pt x="46506" y="384967"/>
                </a:lnTo>
                <a:cubicBezTo>
                  <a:pt x="172997" y="330020"/>
                  <a:pt x="268041" y="213667"/>
                  <a:pt x="296208" y="72295"/>
                </a:cubicBezTo>
                <a:close/>
              </a:path>
            </a:pathLst>
          </a:custGeom>
          <a:solidFill>
            <a:schemeClr val="accent2">
              <a:alpha val="29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4433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শিক্ষা নিয়ে গড়ব দেশ, শেখ হাসিনার বাংলাদেশ ।।">
            <a:extLst>
              <a:ext uri="{FF2B5EF4-FFF2-40B4-BE49-F238E27FC236}">
                <a16:creationId xmlns:a16="http://schemas.microsoft.com/office/drawing/2014/main" id="{D76EF9B4-3090-4DB1-9246-758C7506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3" y="604912"/>
            <a:ext cx="5115804" cy="614758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শিক্ষা নিয়ে গড়ব দেশ , শেখ হাসিনার বাংলাদেশ &amp;#39;&amp;#39; – Southern University  Bangladesh">
            <a:extLst>
              <a:ext uri="{FF2B5EF4-FFF2-40B4-BE49-F238E27FC236}">
                <a16:creationId xmlns:a16="http://schemas.microsoft.com/office/drawing/2014/main" id="{DDBF785B-D535-4BD4-953A-894F2EB1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83" y="618976"/>
            <a:ext cx="5514097" cy="614758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82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এই আমাদের দেশ!">
            <a:extLst>
              <a:ext uri="{FF2B5EF4-FFF2-40B4-BE49-F238E27FC236}">
                <a16:creationId xmlns:a16="http://schemas.microsoft.com/office/drawing/2014/main" id="{28F8251D-C92F-4CE0-8F64-42406031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"/>
            <a:ext cx="12192000" cy="68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58FD29-8F61-4AA5-AEB8-C6AAFFB7DA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060D4-2B37-4CCA-A6FC-0643DB54DF47}"/>
              </a:ext>
            </a:extLst>
          </p:cNvPr>
          <p:cNvSpPr txBox="1"/>
          <p:nvPr/>
        </p:nvSpPr>
        <p:spPr>
          <a:xfrm>
            <a:off x="4152738" y="5854982"/>
            <a:ext cx="1738766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আমন্ত্রন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35948-4D87-41DD-8D3B-27B711D25629}"/>
              </a:ext>
            </a:extLst>
          </p:cNvPr>
          <p:cNvSpPr txBox="1"/>
          <p:nvPr/>
        </p:nvSpPr>
        <p:spPr>
          <a:xfrm>
            <a:off x="61967" y="5761599"/>
            <a:ext cx="3540463" cy="80071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prstTxWarp prst="textWave4">
              <a:avLst>
                <a:gd name="adj1" fmla="val 9675"/>
                <a:gd name="adj2" fmla="val 861"/>
              </a:avLst>
            </a:prstTxWarp>
            <a:spAutoFit/>
          </a:bodyPr>
          <a:lstStyle/>
          <a:p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পরিশেষে</a:t>
            </a:r>
            <a:endParaRPr lang="en-US" sz="4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02DBF-F179-4CD8-8967-E59C2D33D5D0}"/>
              </a:ext>
            </a:extLst>
          </p:cNvPr>
          <p:cNvSpPr/>
          <p:nvPr/>
        </p:nvSpPr>
        <p:spPr>
          <a:xfrm>
            <a:off x="1832198" y="1091696"/>
            <a:ext cx="9242107" cy="37702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3900" b="1" dirty="0">
                <a:ln w="76200">
                  <a:solidFill>
                    <a:schemeClr val="bg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6600" b="1" dirty="0">
              <a:ln w="76200">
                <a:solidFill>
                  <a:schemeClr val="bg1"/>
                </a:solidFill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1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7037E-6 L -1.25E-6 -0.07222 " pathEditMode="relative" rAng="0" ptsTypes="AA">
                                      <p:cBhvr>
                                        <p:cTn id="9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63971 -0.01435 L -1.47683 0.03658 " pathEditMode="relative" rAng="0" ptsTypes="AA">
                                      <p:cBhvr>
                                        <p:cTn id="15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33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4">
            <a:extLst>
              <a:ext uri="{FF2B5EF4-FFF2-40B4-BE49-F238E27FC236}">
                <a16:creationId xmlns:a16="http://schemas.microsoft.com/office/drawing/2014/main" id="{D652EDE0-3E4D-42C7-BFAD-5AD8580E16C7}"/>
              </a:ext>
            </a:extLst>
          </p:cNvPr>
          <p:cNvSpPr/>
          <p:nvPr/>
        </p:nvSpPr>
        <p:spPr>
          <a:xfrm>
            <a:off x="95386" y="1966959"/>
            <a:ext cx="3780262" cy="3305907"/>
          </a:xfrm>
          <a:prstGeom prst="bevel">
            <a:avLst>
              <a:gd name="adj" fmla="val 276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মুহসিন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60680-C758-4D34-9312-C7EBD3D27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1"/>
          <a:stretch/>
        </p:blipFill>
        <p:spPr>
          <a:xfrm>
            <a:off x="4178433" y="1645753"/>
            <a:ext cx="3840149" cy="4097209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D085A5-78EB-4C2E-B5B3-E74E6232B49C}"/>
              </a:ext>
            </a:extLst>
          </p:cNvPr>
          <p:cNvSpPr/>
          <p:nvPr/>
        </p:nvSpPr>
        <p:spPr>
          <a:xfrm>
            <a:off x="3995225" y="644596"/>
            <a:ext cx="168813" cy="61124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06687-864B-45ED-AB4F-BB83AFEDBFB8}"/>
              </a:ext>
            </a:extLst>
          </p:cNvPr>
          <p:cNvSpPr/>
          <p:nvPr/>
        </p:nvSpPr>
        <p:spPr>
          <a:xfrm rot="5400000">
            <a:off x="6032696" y="-1524171"/>
            <a:ext cx="168813" cy="61124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C204E-108A-42BB-B7BC-FDC9B2710D39}"/>
              </a:ext>
            </a:extLst>
          </p:cNvPr>
          <p:cNvSpPr/>
          <p:nvPr/>
        </p:nvSpPr>
        <p:spPr>
          <a:xfrm rot="5400000">
            <a:off x="6030348" y="2792255"/>
            <a:ext cx="168813" cy="61124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95FE54-906A-41D4-B83C-363D32942EC5}"/>
              </a:ext>
            </a:extLst>
          </p:cNvPr>
          <p:cNvSpPr/>
          <p:nvPr/>
        </p:nvSpPr>
        <p:spPr>
          <a:xfrm>
            <a:off x="8081887" y="637562"/>
            <a:ext cx="168813" cy="61124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4">
            <a:extLst>
              <a:ext uri="{FF2B5EF4-FFF2-40B4-BE49-F238E27FC236}">
                <a16:creationId xmlns:a16="http://schemas.microsoft.com/office/drawing/2014/main" id="{2868D61E-6F06-44EF-9DC2-7DBFC7C740DF}"/>
              </a:ext>
            </a:extLst>
          </p:cNvPr>
          <p:cNvSpPr/>
          <p:nvPr/>
        </p:nvSpPr>
        <p:spPr>
          <a:xfrm>
            <a:off x="8353121" y="1966958"/>
            <a:ext cx="3780262" cy="3488787"/>
          </a:xfrm>
          <a:prstGeom prst="bevel">
            <a:avLst>
              <a:gd name="adj" fmla="val 276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জাড়িয়া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সিদ্দিকিয়া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ফকিরহাট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০১৭২৭ ২৯৬ ২২৫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০১৯৭৭ ২৯৬ ২২৫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Bevel 2">
            <a:extLst>
              <a:ext uri="{FF2B5EF4-FFF2-40B4-BE49-F238E27FC236}">
                <a16:creationId xmlns:a16="http://schemas.microsoft.com/office/drawing/2014/main" id="{D5950010-58B3-42D0-A664-DC89E9D75318}"/>
              </a:ext>
            </a:extLst>
          </p:cNvPr>
          <p:cNvSpPr/>
          <p:nvPr/>
        </p:nvSpPr>
        <p:spPr>
          <a:xfrm>
            <a:off x="4339887" y="491825"/>
            <a:ext cx="3580225" cy="87257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3">
            <a:extLst>
              <a:ext uri="{FF2B5EF4-FFF2-40B4-BE49-F238E27FC236}">
                <a16:creationId xmlns:a16="http://schemas.microsoft.com/office/drawing/2014/main" id="{71DA064A-A940-4DA4-A4AD-03D0468EB820}"/>
              </a:ext>
            </a:extLst>
          </p:cNvPr>
          <p:cNvSpPr/>
          <p:nvPr/>
        </p:nvSpPr>
        <p:spPr>
          <a:xfrm>
            <a:off x="2543158" y="2419643"/>
            <a:ext cx="7513485" cy="4245716"/>
          </a:xfrm>
          <a:prstGeom prst="bevel">
            <a:avLst>
              <a:gd name="adj" fmla="val 276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এবতেদায়ি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- - </a:t>
            </a:r>
          </a:p>
          <a:p>
            <a:pPr algn="ctr"/>
            <a:r>
              <a:rPr lang="en-US" sz="40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- - - </a:t>
            </a:r>
            <a:r>
              <a:rPr lang="en-US" sz="40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40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>
            <a:extLst>
              <a:ext uri="{FF2B5EF4-FFF2-40B4-BE49-F238E27FC236}">
                <a16:creationId xmlns:a16="http://schemas.microsoft.com/office/drawing/2014/main" id="{489B0C0A-DB76-4360-BEBF-072F6216C103}"/>
              </a:ext>
            </a:extLst>
          </p:cNvPr>
          <p:cNvSpPr/>
          <p:nvPr/>
        </p:nvSpPr>
        <p:spPr>
          <a:xfrm>
            <a:off x="2543158" y="775701"/>
            <a:ext cx="7529527" cy="146787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7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1FFAE4-2AAF-4D62-BF55-986A68E0F8FF}"/>
              </a:ext>
            </a:extLst>
          </p:cNvPr>
          <p:cNvSpPr/>
          <p:nvPr/>
        </p:nvSpPr>
        <p:spPr>
          <a:xfrm>
            <a:off x="1114926" y="2078693"/>
            <a:ext cx="1021079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C71EA-392A-45DA-9CA3-81FD80CFA3D1}"/>
              </a:ext>
            </a:extLst>
          </p:cNvPr>
          <p:cNvSpPr/>
          <p:nvPr/>
        </p:nvSpPr>
        <p:spPr>
          <a:xfrm>
            <a:off x="1066838" y="3395619"/>
            <a:ext cx="906905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DF16D-AF86-40CF-8F66-8F4C58DD34C6}"/>
              </a:ext>
            </a:extLst>
          </p:cNvPr>
          <p:cNvSpPr/>
          <p:nvPr/>
        </p:nvSpPr>
        <p:spPr>
          <a:xfrm>
            <a:off x="1053099" y="4878888"/>
            <a:ext cx="10596795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শুণ্যস্থান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পুরণ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33818E-A2BE-4463-96B4-43C8E1295DD5}"/>
              </a:ext>
            </a:extLst>
          </p:cNvPr>
          <p:cNvSpPr/>
          <p:nvPr/>
        </p:nvSpPr>
        <p:spPr>
          <a:xfrm>
            <a:off x="4370649" y="922918"/>
            <a:ext cx="3208421" cy="990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1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BDE267-EC2C-4377-A923-7C3CBEB09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8" y="450408"/>
            <a:ext cx="3435771" cy="6145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22C375-BCF6-4BAB-9337-34315DF48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83" y="3307421"/>
            <a:ext cx="4382485" cy="3516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A8C21D-1733-41A6-B9F9-3488415E3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91" y="84409"/>
            <a:ext cx="4321209" cy="3344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D05797-8CDE-4323-AC29-4F0729BAA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" y="3279284"/>
            <a:ext cx="4350612" cy="3550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B103A7-096E-46A5-A8D2-8068D034A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84408"/>
            <a:ext cx="4475240" cy="319237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8394DE5-1A76-47D1-9FC9-FD4479BACB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476975 w 11760590"/>
              <a:gd name="connsiteY0" fmla="*/ 449365 h 6544994"/>
              <a:gd name="connsiteX1" fmla="*/ 7192823 w 11760590"/>
              <a:gd name="connsiteY1" fmla="*/ 465390 h 6544994"/>
              <a:gd name="connsiteX2" fmla="*/ 4433713 w 11760590"/>
              <a:gd name="connsiteY2" fmla="*/ 496107 h 6544994"/>
              <a:gd name="connsiteX3" fmla="*/ 4384435 w 11760590"/>
              <a:gd name="connsiteY3" fmla="*/ 494234 h 6544994"/>
              <a:gd name="connsiteX4" fmla="*/ 4384435 w 11760590"/>
              <a:gd name="connsiteY4" fmla="*/ 6161699 h 6544994"/>
              <a:gd name="connsiteX5" fmla="*/ 4390438 w 11760590"/>
              <a:gd name="connsiteY5" fmla="*/ 6161403 h 6544994"/>
              <a:gd name="connsiteX6" fmla="*/ 7146517 w 11760590"/>
              <a:gd name="connsiteY6" fmla="*/ 6120888 h 6544994"/>
              <a:gd name="connsiteX7" fmla="*/ 7476975 w 11760590"/>
              <a:gd name="connsiteY7" fmla="*/ 6130122 h 6544994"/>
              <a:gd name="connsiteX8" fmla="*/ 0 w 11760590"/>
              <a:gd name="connsiteY8" fmla="*/ 50996 h 6544994"/>
              <a:gd name="connsiteX9" fmla="*/ 0 w 11760590"/>
              <a:gd name="connsiteY9" fmla="*/ 6493999 h 6544994"/>
              <a:gd name="connsiteX10" fmla="*/ 0 w 11760590"/>
              <a:gd name="connsiteY10" fmla="*/ 0 h 6544994"/>
              <a:gd name="connsiteX11" fmla="*/ 11760590 w 11760590"/>
              <a:gd name="connsiteY11" fmla="*/ 0 h 6544994"/>
              <a:gd name="connsiteX12" fmla="*/ 11760590 w 11760590"/>
              <a:gd name="connsiteY12" fmla="*/ 50996 h 6544994"/>
              <a:gd name="connsiteX13" fmla="*/ 8109773 w 11760590"/>
              <a:gd name="connsiteY13" fmla="*/ 413679 h 6544994"/>
              <a:gd name="connsiteX14" fmla="*/ 7631719 w 11760590"/>
              <a:gd name="connsiteY14" fmla="*/ 440638 h 6544994"/>
              <a:gd name="connsiteX15" fmla="*/ 7631719 w 11760590"/>
              <a:gd name="connsiteY15" fmla="*/ 3130062 h 6544994"/>
              <a:gd name="connsiteX16" fmla="*/ 11618774 w 11760590"/>
              <a:gd name="connsiteY16" fmla="*/ 3130062 h 6544994"/>
              <a:gd name="connsiteX17" fmla="*/ 11620875 w 11760590"/>
              <a:gd name="connsiteY17" fmla="*/ 2504215 h 6544994"/>
              <a:gd name="connsiteX18" fmla="*/ 11760590 w 11760590"/>
              <a:gd name="connsiteY18" fmla="*/ 50996 h 6544994"/>
              <a:gd name="connsiteX19" fmla="*/ 11760590 w 11760590"/>
              <a:gd name="connsiteY19" fmla="*/ 6493999 h 6544994"/>
              <a:gd name="connsiteX20" fmla="*/ 11618154 w 11760590"/>
              <a:gd name="connsiteY20" fmla="*/ 3314701 h 6544994"/>
              <a:gd name="connsiteX21" fmla="*/ 11618349 w 11760590"/>
              <a:gd name="connsiteY21" fmla="*/ 3256671 h 6544994"/>
              <a:gd name="connsiteX22" fmla="*/ 7631719 w 11760590"/>
              <a:gd name="connsiteY22" fmla="*/ 3256671 h 6544994"/>
              <a:gd name="connsiteX23" fmla="*/ 7631719 w 11760590"/>
              <a:gd name="connsiteY23" fmla="*/ 6134446 h 6544994"/>
              <a:gd name="connsiteX24" fmla="*/ 8067271 w 11760590"/>
              <a:gd name="connsiteY24" fmla="*/ 6146617 h 6544994"/>
              <a:gd name="connsiteX25" fmla="*/ 11760590 w 11760590"/>
              <a:gd name="connsiteY25" fmla="*/ 6493999 h 6544994"/>
              <a:gd name="connsiteX26" fmla="*/ 11760590 w 11760590"/>
              <a:gd name="connsiteY26" fmla="*/ 6544994 h 6544994"/>
              <a:gd name="connsiteX27" fmla="*/ 0 w 11760590"/>
              <a:gd name="connsiteY27" fmla="*/ 6544994 h 6544994"/>
              <a:gd name="connsiteX28" fmla="*/ 0 w 11760590"/>
              <a:gd name="connsiteY28" fmla="*/ 6493999 h 6544994"/>
              <a:gd name="connsiteX29" fmla="*/ 3657050 w 11760590"/>
              <a:gd name="connsiteY29" fmla="*/ 6197620 h 6544994"/>
              <a:gd name="connsiteX30" fmla="*/ 4229691 w 11760590"/>
              <a:gd name="connsiteY30" fmla="*/ 6169341 h 6544994"/>
              <a:gd name="connsiteX31" fmla="*/ 4229691 w 11760590"/>
              <a:gd name="connsiteY31" fmla="*/ 3233814 h 6544994"/>
              <a:gd name="connsiteX32" fmla="*/ 220393 w 11760590"/>
              <a:gd name="connsiteY32" fmla="*/ 3233814 h 6544994"/>
              <a:gd name="connsiteX33" fmla="*/ 220393 w 11760590"/>
              <a:gd name="connsiteY33" fmla="*/ 3107205 h 6544994"/>
              <a:gd name="connsiteX34" fmla="*/ 4229691 w 11760590"/>
              <a:gd name="connsiteY34" fmla="*/ 3107205 h 6544994"/>
              <a:gd name="connsiteX35" fmla="*/ 4229691 w 11760590"/>
              <a:gd name="connsiteY35" fmla="*/ 488355 h 6544994"/>
              <a:gd name="connsiteX36" fmla="*/ 3696152 w 11760590"/>
              <a:gd name="connsiteY36" fmla="*/ 468081 h 6544994"/>
              <a:gd name="connsiteX37" fmla="*/ 0 w 11760590"/>
              <a:gd name="connsiteY37" fmla="*/ 50996 h 654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60590" h="6544994">
                <a:moveTo>
                  <a:pt x="7476975" y="449365"/>
                </a:moveTo>
                <a:lnTo>
                  <a:pt x="7192823" y="465390"/>
                </a:lnTo>
                <a:cubicBezTo>
                  <a:pt x="6275124" y="507698"/>
                  <a:pt x="5355239" y="520835"/>
                  <a:pt x="4433713" y="496107"/>
                </a:cubicBezTo>
                <a:lnTo>
                  <a:pt x="4384435" y="494234"/>
                </a:lnTo>
                <a:lnTo>
                  <a:pt x="4384435" y="6161699"/>
                </a:lnTo>
                <a:lnTo>
                  <a:pt x="4390438" y="6161403"/>
                </a:lnTo>
                <a:cubicBezTo>
                  <a:pt x="5307586" y="6122095"/>
                  <a:pt x="6226279" y="6105873"/>
                  <a:pt x="7146517" y="6120888"/>
                </a:cubicBezTo>
                <a:lnTo>
                  <a:pt x="7476975" y="6130122"/>
                </a:lnTo>
                <a:close/>
                <a:moveTo>
                  <a:pt x="0" y="50996"/>
                </a:moveTo>
                <a:cubicBezTo>
                  <a:pt x="351692" y="2198664"/>
                  <a:pt x="140677" y="4346331"/>
                  <a:pt x="0" y="6493999"/>
                </a:cubicBezTo>
                <a:close/>
                <a:moveTo>
                  <a:pt x="0" y="0"/>
                </a:moveTo>
                <a:lnTo>
                  <a:pt x="11760590" y="0"/>
                </a:lnTo>
                <a:lnTo>
                  <a:pt x="11760590" y="50996"/>
                </a:lnTo>
                <a:cubicBezTo>
                  <a:pt x="10548717" y="204862"/>
                  <a:pt x="9331349" y="332625"/>
                  <a:pt x="8109773" y="413679"/>
                </a:cubicBezTo>
                <a:lnTo>
                  <a:pt x="7631719" y="440638"/>
                </a:lnTo>
                <a:lnTo>
                  <a:pt x="7631719" y="3130062"/>
                </a:lnTo>
                <a:lnTo>
                  <a:pt x="11618774" y="3130062"/>
                </a:lnTo>
                <a:lnTo>
                  <a:pt x="11620875" y="2504215"/>
                </a:lnTo>
                <a:cubicBezTo>
                  <a:pt x="11633321" y="1691421"/>
                  <a:pt x="11676184" y="872198"/>
                  <a:pt x="11760590" y="50996"/>
                </a:cubicBezTo>
                <a:lnTo>
                  <a:pt x="11760590" y="6493999"/>
                </a:lnTo>
                <a:cubicBezTo>
                  <a:pt x="11683217" y="5455334"/>
                  <a:pt x="11626947" y="4392051"/>
                  <a:pt x="11618154" y="3314701"/>
                </a:cubicBezTo>
                <a:lnTo>
                  <a:pt x="11618349" y="3256671"/>
                </a:lnTo>
                <a:lnTo>
                  <a:pt x="7631719" y="3256671"/>
                </a:lnTo>
                <a:lnTo>
                  <a:pt x="7631719" y="6134446"/>
                </a:lnTo>
                <a:lnTo>
                  <a:pt x="8067271" y="6146617"/>
                </a:lnTo>
                <a:cubicBezTo>
                  <a:pt x="9295630" y="6195610"/>
                  <a:pt x="10526736" y="6304964"/>
                  <a:pt x="11760590" y="6493999"/>
                </a:cubicBezTo>
                <a:lnTo>
                  <a:pt x="11760590" y="6544994"/>
                </a:lnTo>
                <a:lnTo>
                  <a:pt x="0" y="6544994"/>
                </a:lnTo>
                <a:lnTo>
                  <a:pt x="0" y="6493999"/>
                </a:lnTo>
                <a:cubicBezTo>
                  <a:pt x="1216269" y="6370907"/>
                  <a:pt x="2435286" y="6265674"/>
                  <a:pt x="3657050" y="6197620"/>
                </a:cubicBezTo>
                <a:lnTo>
                  <a:pt x="4229691" y="6169341"/>
                </a:lnTo>
                <a:lnTo>
                  <a:pt x="4229691" y="3233814"/>
                </a:lnTo>
                <a:lnTo>
                  <a:pt x="220393" y="3233814"/>
                </a:lnTo>
                <a:lnTo>
                  <a:pt x="220393" y="3107205"/>
                </a:lnTo>
                <a:lnTo>
                  <a:pt x="4229691" y="3107205"/>
                </a:lnTo>
                <a:lnTo>
                  <a:pt x="4229691" y="488355"/>
                </a:lnTo>
                <a:lnTo>
                  <a:pt x="3696152" y="468081"/>
                </a:lnTo>
                <a:cubicBezTo>
                  <a:pt x="2466334" y="407359"/>
                  <a:pt x="1233854" y="275200"/>
                  <a:pt x="0" y="50996"/>
                </a:cubicBezTo>
                <a:close/>
              </a:path>
            </a:pathLst>
          </a:custGeom>
          <a:solidFill>
            <a:srgbClr val="D70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6018C8-8235-499E-8D84-081BCF0B72D4}"/>
              </a:ext>
            </a:extLst>
          </p:cNvPr>
          <p:cNvGrpSpPr/>
          <p:nvPr/>
        </p:nvGrpSpPr>
        <p:grpSpPr>
          <a:xfrm>
            <a:off x="3432516" y="2630403"/>
            <a:ext cx="5824828" cy="1310048"/>
            <a:chOff x="4009292" y="253221"/>
            <a:chExt cx="3756074" cy="8299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669395-D61C-4ACB-BEC8-C60824535AF5}"/>
                </a:ext>
              </a:extLst>
            </p:cNvPr>
            <p:cNvSpPr/>
            <p:nvPr/>
          </p:nvSpPr>
          <p:spPr>
            <a:xfrm>
              <a:off x="4009292" y="253221"/>
              <a:ext cx="3756074" cy="829993"/>
            </a:xfrm>
            <a:prstGeom prst="rect">
              <a:avLst/>
            </a:prstGeom>
            <a:solidFill>
              <a:srgbClr val="FF66CC"/>
            </a:solidFill>
            <a:ln>
              <a:solidFill>
                <a:srgbClr val="FF0000"/>
              </a:solidFill>
            </a:ln>
            <a:effectLst>
              <a:outerShdw blurRad="88900" dist="76200" dir="5400000" algn="ctr" rotWithShape="0">
                <a:srgbClr val="000000">
                  <a:alpha val="94000"/>
                </a:srgbClr>
              </a:outerShdw>
            </a:effectLst>
            <a:scene3d>
              <a:camera prst="orthographicFront">
                <a:rot lat="0" lon="600000" rev="0"/>
              </a:camera>
              <a:lightRig rig="threePt" dir="t">
                <a:rot lat="0" lon="0" rev="1200000"/>
              </a:lightRig>
            </a:scene3d>
            <a:sp3d z="203200" extrusionH="95250" contourW="50800">
              <a:bevelT w="171450" h="222250" prst="slope"/>
              <a:bevelB h="133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DA1018-DB25-4AF9-ABCC-6C14D9865AC7}"/>
                </a:ext>
              </a:extLst>
            </p:cNvPr>
            <p:cNvSpPr txBox="1"/>
            <p:nvPr/>
          </p:nvSpPr>
          <p:spPr>
            <a:xfrm>
              <a:off x="4116059" y="399581"/>
              <a:ext cx="3548824" cy="487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endPara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8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gla Rhymes | আমাদের দেশ | Bangla Choragan | HD - YouTube">
            <a:extLst>
              <a:ext uri="{FF2B5EF4-FFF2-40B4-BE49-F238E27FC236}">
                <a16:creationId xmlns:a16="http://schemas.microsoft.com/office/drawing/2014/main" id="{5BB68B00-91E7-4CB2-B05E-611B32423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" y="0"/>
            <a:ext cx="12246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4368D8-D644-4BC3-8FEF-6E4F722AAE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29427E-168F-4ABD-8B2D-8171FEF15C2C}"/>
              </a:ext>
            </a:extLst>
          </p:cNvPr>
          <p:cNvGrpSpPr/>
          <p:nvPr/>
        </p:nvGrpSpPr>
        <p:grpSpPr>
          <a:xfrm>
            <a:off x="2124221" y="1490921"/>
            <a:ext cx="5824827" cy="1310048"/>
            <a:chOff x="4009292" y="253221"/>
            <a:chExt cx="3756074" cy="8299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FCE988-6448-405D-9FEF-489C76079C60}"/>
                </a:ext>
              </a:extLst>
            </p:cNvPr>
            <p:cNvSpPr/>
            <p:nvPr/>
          </p:nvSpPr>
          <p:spPr>
            <a:xfrm>
              <a:off x="4009292" y="253221"/>
              <a:ext cx="3756074" cy="829993"/>
            </a:xfrm>
            <a:prstGeom prst="rect">
              <a:avLst/>
            </a:prstGeom>
            <a:solidFill>
              <a:srgbClr val="FF66CC"/>
            </a:solidFill>
            <a:ln>
              <a:solidFill>
                <a:srgbClr val="FF0000"/>
              </a:solidFill>
            </a:ln>
            <a:effectLst>
              <a:outerShdw blurRad="88900" dist="76200" dir="5400000" algn="ctr" rotWithShape="0">
                <a:srgbClr val="000000">
                  <a:alpha val="94000"/>
                </a:srgbClr>
              </a:outerShdw>
            </a:effectLst>
            <a:scene3d>
              <a:camera prst="orthographicFront">
                <a:rot lat="0" lon="600000" rev="0"/>
              </a:camera>
              <a:lightRig rig="threePt" dir="t">
                <a:rot lat="0" lon="0" rev="1200000"/>
              </a:lightRig>
            </a:scene3d>
            <a:sp3d z="203200" extrusionH="95250" contourW="50800">
              <a:bevelT w="171450" h="222250" prst="slope"/>
              <a:bevelB h="133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5A33C7-F327-4AAA-9277-BC334B6B2C42}"/>
                </a:ext>
              </a:extLst>
            </p:cNvPr>
            <p:cNvSpPr txBox="1"/>
            <p:nvPr/>
          </p:nvSpPr>
          <p:spPr>
            <a:xfrm>
              <a:off x="4161415" y="363929"/>
              <a:ext cx="3464063" cy="64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endPara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B7EB6CE-F16C-4F7C-95B8-7F78BF286252}"/>
              </a:ext>
            </a:extLst>
          </p:cNvPr>
          <p:cNvGrpSpPr/>
          <p:nvPr/>
        </p:nvGrpSpPr>
        <p:grpSpPr>
          <a:xfrm>
            <a:off x="4738467" y="3542458"/>
            <a:ext cx="5824827" cy="1310048"/>
            <a:chOff x="4009292" y="253221"/>
            <a:chExt cx="3756074" cy="8299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8707A6-1D1B-4BB6-AC04-109DD45F0DE5}"/>
                </a:ext>
              </a:extLst>
            </p:cNvPr>
            <p:cNvSpPr/>
            <p:nvPr/>
          </p:nvSpPr>
          <p:spPr>
            <a:xfrm>
              <a:off x="4009292" y="253221"/>
              <a:ext cx="3756074" cy="829993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solidFill>
                <a:srgbClr val="FF0000"/>
              </a:solidFill>
            </a:ln>
            <a:effectLst>
              <a:outerShdw blurRad="88900" dist="76200" dir="5400000" algn="ctr" rotWithShape="0">
                <a:srgbClr val="000000">
                  <a:alpha val="94000"/>
                </a:srgbClr>
              </a:outerShdw>
            </a:effectLst>
            <a:scene3d>
              <a:camera prst="orthographicFront">
                <a:rot lat="0" lon="600000" rev="0"/>
              </a:camera>
              <a:lightRig rig="threePt" dir="t">
                <a:rot lat="0" lon="0" rev="1200000"/>
              </a:lightRig>
            </a:scene3d>
            <a:sp3d z="203200" extrusionH="95250" contourW="50800">
              <a:bevelT w="171450" h="222250" prst="slope"/>
              <a:bevelB h="133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637BD9-B537-4507-8DC8-01EDCCCD0F37}"/>
                </a:ext>
              </a:extLst>
            </p:cNvPr>
            <p:cNvSpPr txBox="1"/>
            <p:nvPr/>
          </p:nvSpPr>
          <p:spPr>
            <a:xfrm>
              <a:off x="4751052" y="363929"/>
              <a:ext cx="2199874" cy="64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দেশ</a:t>
              </a:r>
              <a:endPara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97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FEFECA-52B0-4733-A704-CFE4C42BCCDD}"/>
              </a:ext>
            </a:extLst>
          </p:cNvPr>
          <p:cNvSpPr/>
          <p:nvPr/>
        </p:nvSpPr>
        <p:spPr>
          <a:xfrm>
            <a:off x="2020302" y="1692446"/>
            <a:ext cx="8151395" cy="990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bn-I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F6F734-A02B-42FF-90D1-011DBFAED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19613" r="8957" b="17626"/>
          <a:stretch/>
        </p:blipFill>
        <p:spPr>
          <a:xfrm>
            <a:off x="5181600" y="3561347"/>
            <a:ext cx="2165684" cy="14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y movie[1]">
            <a:hlinkClick r:id="" action="ppaction://media"/>
            <a:extLst>
              <a:ext uri="{FF2B5EF4-FFF2-40B4-BE49-F238E27FC236}">
                <a16:creationId xmlns:a16="http://schemas.microsoft.com/office/drawing/2014/main" id="{183B56EE-FCEB-46E8-8E14-1BD76C1E15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720" y="531826"/>
            <a:ext cx="11309042" cy="63261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662AC4B-B128-4C0E-B9A4-7D55EF2120F7}"/>
              </a:ext>
            </a:extLst>
          </p:cNvPr>
          <p:cNvGrpSpPr/>
          <p:nvPr/>
        </p:nvGrpSpPr>
        <p:grpSpPr>
          <a:xfrm>
            <a:off x="-8436425" y="-323850"/>
            <a:ext cx="8401050" cy="7734300"/>
            <a:chOff x="-3048000" y="-323850"/>
            <a:chExt cx="8401050" cy="77343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86A852C-D899-4A66-806E-3E782CEFFBE6}"/>
                </a:ext>
              </a:extLst>
            </p:cNvPr>
            <p:cNvSpPr/>
            <p:nvPr/>
          </p:nvSpPr>
          <p:spPr>
            <a:xfrm>
              <a:off x="-2381250" y="-323850"/>
              <a:ext cx="7734300" cy="7734300"/>
            </a:xfrm>
            <a:prstGeom prst="ellipse">
              <a:avLst/>
            </a:prstGeom>
            <a:solidFill>
              <a:srgbClr val="F018B7">
                <a:alpha val="50000"/>
              </a:srgbClr>
            </a:solidFill>
            <a:ln>
              <a:solidFill>
                <a:schemeClr val="accent1">
                  <a:shade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E1D2B2-12FD-4694-929F-89980C755D69}"/>
                </a:ext>
              </a:extLst>
            </p:cNvPr>
            <p:cNvSpPr/>
            <p:nvPr/>
          </p:nvSpPr>
          <p:spPr>
            <a:xfrm>
              <a:off x="-3048000" y="-323850"/>
              <a:ext cx="7734300" cy="77343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solidFill>
                <a:schemeClr val="accent1">
                  <a:shade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2F65D6-7D6F-4509-9B53-2D5114A152A5}"/>
              </a:ext>
            </a:extLst>
          </p:cNvPr>
          <p:cNvSpPr txBox="1"/>
          <p:nvPr/>
        </p:nvSpPr>
        <p:spPr>
          <a:xfrm>
            <a:off x="947480" y="1828800"/>
            <a:ext cx="41152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17C25-94A5-4658-B650-EFEBE08224EF}"/>
              </a:ext>
            </a:extLst>
          </p:cNvPr>
          <p:cNvSpPr txBox="1"/>
          <p:nvPr/>
        </p:nvSpPr>
        <p:spPr>
          <a:xfrm>
            <a:off x="4152738" y="5854982"/>
            <a:ext cx="55646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তোমারা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tx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endParaRPr lang="en-US" sz="4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29BA2C-A445-4CC9-86B3-13CD67740858}"/>
              </a:ext>
            </a:extLst>
          </p:cNvPr>
          <p:cNvSpPr/>
          <p:nvPr/>
        </p:nvSpPr>
        <p:spPr>
          <a:xfrm>
            <a:off x="495182" y="505486"/>
            <a:ext cx="11722308" cy="31891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DDD2A6-D4DF-4CFC-8D8C-6C3322F18D93}"/>
              </a:ext>
            </a:extLst>
          </p:cNvPr>
          <p:cNvSpPr/>
          <p:nvPr/>
        </p:nvSpPr>
        <p:spPr>
          <a:xfrm>
            <a:off x="526414" y="3689813"/>
            <a:ext cx="11691076" cy="31891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Chevron arrows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92BF7A-C8BB-4F9B-A0C3-8D5BFAA2E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2212" y="4836441"/>
            <a:ext cx="24955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00078 -0.430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19 L -0.00313 0.43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63971 -0.01435 L -0.78737 0.01667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4" y="15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-4.16667E-6 3.33333E-6 L 0.48138 -0.01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76" y="-8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8A2D27-3E11-4212-A230-32866DAF6B0B}"/>
              </a:ext>
            </a:extLst>
          </p:cNvPr>
          <p:cNvSpPr txBox="1"/>
          <p:nvPr/>
        </p:nvSpPr>
        <p:spPr>
          <a:xfrm>
            <a:off x="2011681" y="278615"/>
            <a:ext cx="65414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আ,ন,ম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বজলুর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শেফালির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কাজ়ে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2">
            <a:extLst>
              <a:ext uri="{FF2B5EF4-FFF2-40B4-BE49-F238E27FC236}">
                <a16:creationId xmlns:a16="http://schemas.microsoft.com/office/drawing/2014/main" id="{A54C49D9-6A42-4489-AAE1-ADE23AA08E2B}"/>
              </a:ext>
            </a:extLst>
          </p:cNvPr>
          <p:cNvSpPr/>
          <p:nvPr/>
        </p:nvSpPr>
        <p:spPr>
          <a:xfrm>
            <a:off x="9523828" y="759437"/>
            <a:ext cx="2475914" cy="5233400"/>
          </a:xfrm>
          <a:prstGeom prst="bevel">
            <a:avLst>
              <a:gd name="adj" fmla="val 609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5711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00"/>
                            </p:stCondLst>
                            <p:childTnLst>
                              <p:par>
                                <p:cTn id="17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800"/>
                            </p:stCondLst>
                            <p:childTnLst>
                              <p:par>
                                <p:cTn id="23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100"/>
                            </p:stCondLst>
                            <p:childTnLst>
                              <p:par>
                                <p:cTn id="29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600"/>
                            </p:stCondLst>
                            <p:childTnLst>
                              <p:par>
                                <p:cTn id="35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100"/>
                            </p:stCondLst>
                            <p:childTnLst>
                              <p:par>
                                <p:cTn id="41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343</Words>
  <Application>Microsoft Office PowerPoint</Application>
  <PresentationFormat>Widescreen</PresentationFormat>
  <Paragraphs>83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muhasin</dc:creator>
  <cp:lastModifiedBy>muhasin</cp:lastModifiedBy>
  <cp:revision>27</cp:revision>
  <dcterms:created xsi:type="dcterms:W3CDTF">2021-07-16T15:53:11Z</dcterms:created>
  <dcterms:modified xsi:type="dcterms:W3CDTF">2021-09-13T16:12:45Z</dcterms:modified>
</cp:coreProperties>
</file>