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</p:sldMasterIdLst>
  <p:notesMasterIdLst>
    <p:notesMasterId r:id="rId15"/>
  </p:notesMasterIdLst>
  <p:sldIdLst>
    <p:sldId id="353" r:id="rId2"/>
    <p:sldId id="352" r:id="rId3"/>
    <p:sldId id="274" r:id="rId4"/>
    <p:sldId id="278" r:id="rId5"/>
    <p:sldId id="275" r:id="rId6"/>
    <p:sldId id="341" r:id="rId7"/>
    <p:sldId id="330" r:id="rId8"/>
    <p:sldId id="345" r:id="rId9"/>
    <p:sldId id="334" r:id="rId10"/>
    <p:sldId id="350" r:id="rId11"/>
    <p:sldId id="351" r:id="rId12"/>
    <p:sldId id="343" r:id="rId13"/>
    <p:sldId id="34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230A56-CD8D-42ED-889F-E01A5E1CF25A}">
          <p14:sldIdLst>
            <p14:sldId id="353"/>
            <p14:sldId id="352"/>
            <p14:sldId id="274"/>
            <p14:sldId id="278"/>
            <p14:sldId id="275"/>
            <p14:sldId id="341"/>
            <p14:sldId id="330"/>
            <p14:sldId id="345"/>
            <p14:sldId id="334"/>
            <p14:sldId id="350"/>
            <p14:sldId id="351"/>
            <p14:sldId id="343"/>
            <p14:sldId id="340"/>
          </p14:sldIdLst>
        </p14:section>
        <p14:section name="Untitled Section" id="{0A6836B4-9CF0-4299-B860-E60480FFF1DA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aidur14@gmail.com" initials="k" lastIdx="1" clrIdx="0">
    <p:extLst>
      <p:ext uri="{19B8F6BF-5375-455C-9EA6-DF929625EA0E}">
        <p15:presenceInfo xmlns:p15="http://schemas.microsoft.com/office/powerpoint/2012/main" xmlns="" userId="7fb63ca0f6cdbf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22" autoAdjust="0"/>
  </p:normalViewPr>
  <p:slideViewPr>
    <p:cSldViewPr snapToGrid="0">
      <p:cViewPr varScale="1">
        <p:scale>
          <a:sx n="65" d="100"/>
          <a:sy n="65" d="100"/>
        </p:scale>
        <p:origin x="-676" y="-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CEE4-63AC-4980-9F1D-18EA553D7FE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919EA-2D3F-4028-8178-D0280476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8AB07A-7433-4D84-B5B3-A3C45980017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EA3C13-4E40-471D-9829-E730737F35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0"/>
            <a:ext cx="10566400" cy="4572000"/>
          </a:xfrm>
          <a:prstGeom prst="cloud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2800" y="609600"/>
            <a:ext cx="8839200" cy="2646878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se-scraps-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415573">
            <a:off x="6136519" y="2975795"/>
            <a:ext cx="5730101" cy="3052565"/>
          </a:xfrm>
          <a:prstGeom prst="rect">
            <a:avLst/>
          </a:prstGeom>
        </p:spPr>
      </p:pic>
      <p:pic>
        <p:nvPicPr>
          <p:cNvPr id="9" name="Picture 8" descr="rose-scraps-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812747">
            <a:off x="278593" y="3786012"/>
            <a:ext cx="7640135" cy="22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96" y="359923"/>
            <a:ext cx="106128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সমাধানঃ</a:t>
            </a:r>
            <a:endParaRPr lang="en-US" sz="4800" dirty="0" smtClean="0">
              <a:latin typeface="NikoshBAN"/>
            </a:endParaRPr>
          </a:p>
          <a:p>
            <a:r>
              <a:rPr lang="en-US" sz="3200" dirty="0" smtClean="0">
                <a:latin typeface="NikoshBAN"/>
              </a:rPr>
              <a:t>ক. </a:t>
            </a:r>
            <a:r>
              <a:rPr lang="en-US" sz="3200" dirty="0" err="1" smtClean="0">
                <a:latin typeface="NikoshBAN"/>
              </a:rPr>
              <a:t>উত্তরঃ</a:t>
            </a:r>
            <a:endParaRPr lang="en-US" sz="3200" dirty="0" smtClean="0">
              <a:latin typeface="NikoshBAN"/>
            </a:endParaRPr>
          </a:p>
          <a:p>
            <a:r>
              <a:rPr lang="en-US" sz="3200" dirty="0"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   ৬ </a:t>
            </a:r>
            <a:r>
              <a:rPr lang="en-US" sz="3200" dirty="0" err="1" smtClean="0">
                <a:latin typeface="NikoshBAN"/>
              </a:rPr>
              <a:t>জন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ছাত্রী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পেল</a:t>
            </a:r>
            <a:r>
              <a:rPr lang="en-US" sz="3200" dirty="0" smtClean="0">
                <a:latin typeface="NikoshBAN"/>
              </a:rPr>
              <a:t> ৫.৪ </a:t>
            </a:r>
            <a:r>
              <a:rPr lang="en-US" sz="3200" dirty="0" err="1" smtClean="0">
                <a:latin typeface="NikoshBAN"/>
              </a:rPr>
              <a:t>মিটার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ফিতা</a:t>
            </a:r>
            <a:endParaRPr lang="en-US" sz="3200" dirty="0" smtClean="0">
              <a:latin typeface="NikoshBAN"/>
            </a:endParaRPr>
          </a:p>
          <a:p>
            <a:r>
              <a:rPr lang="en-US" sz="3200" dirty="0">
                <a:latin typeface="NikoshB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⸫ ১ </a:t>
            </a:r>
            <a:r>
              <a:rPr lang="en-US" sz="3200" dirty="0" err="1" smtClean="0">
                <a:latin typeface="Times New Roman"/>
                <a:cs typeface="Times New Roman"/>
              </a:rPr>
              <a:t>জন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ছাত্রী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পেল</a:t>
            </a:r>
            <a:r>
              <a:rPr lang="en-US" sz="3200" dirty="0" smtClean="0">
                <a:latin typeface="Times New Roman"/>
                <a:cs typeface="Times New Roman"/>
              </a:rPr>
              <a:t> ( ৫.৪ ÷ ৬ ) </a:t>
            </a:r>
            <a:r>
              <a:rPr lang="en-US" sz="3200" dirty="0" err="1" smtClean="0">
                <a:latin typeface="Times New Roman"/>
                <a:cs typeface="Times New Roman"/>
              </a:rPr>
              <a:t>মিটার</a:t>
            </a:r>
            <a:r>
              <a:rPr lang="en-US" sz="3200" dirty="0" smtClean="0">
                <a:latin typeface="Times New Roman"/>
                <a:cs typeface="Times New Roman"/>
              </a:rPr>
              <a:t> = ০.৯ </a:t>
            </a:r>
            <a:r>
              <a:rPr lang="en-US" sz="3200" dirty="0" err="1" smtClean="0">
                <a:latin typeface="Times New Roman"/>
                <a:cs typeface="Times New Roman"/>
              </a:rPr>
              <a:t>মিটার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ফিতা</a:t>
            </a:r>
            <a:r>
              <a:rPr lang="en-US" sz="3200" dirty="0" smtClean="0">
                <a:latin typeface="Times New Roman"/>
                <a:cs typeface="Times New Roman"/>
              </a:rPr>
              <a:t>।</a:t>
            </a:r>
          </a:p>
          <a:p>
            <a:r>
              <a:rPr lang="en-US" sz="3200" b="1" dirty="0" smtClean="0">
                <a:latin typeface="Times New Roman"/>
                <a:cs typeface="Times New Roman"/>
              </a:rPr>
              <a:t>   </a:t>
            </a:r>
            <a:r>
              <a:rPr lang="en-US" sz="3200" b="1" dirty="0" err="1" smtClean="0">
                <a:latin typeface="Times New Roman"/>
                <a:cs typeface="Times New Roman"/>
              </a:rPr>
              <a:t>উত্তরঃ</a:t>
            </a:r>
            <a:r>
              <a:rPr lang="en-US" sz="3200" dirty="0" smtClean="0">
                <a:latin typeface="Times New Roman"/>
                <a:cs typeface="Times New Roman"/>
              </a:rPr>
              <a:t> ০.৯ </a:t>
            </a:r>
            <a:r>
              <a:rPr lang="en-US" sz="3200" dirty="0" err="1" smtClean="0">
                <a:latin typeface="Times New Roman"/>
                <a:cs typeface="Times New Roman"/>
              </a:rPr>
              <a:t>মিটার</a:t>
            </a:r>
            <a:endParaRPr lang="en-US" sz="3200" dirty="0" smtClean="0">
              <a:latin typeface="Times New Roman"/>
              <a:cs typeface="Times New Roman"/>
            </a:endParaRP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খ. </a:t>
            </a:r>
            <a:r>
              <a:rPr lang="en-US" sz="3200" dirty="0" err="1" smtClean="0">
                <a:latin typeface="Times New Roman"/>
                <a:cs typeface="Times New Roman"/>
              </a:rPr>
              <a:t>উত্তরঃ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NikoshBAN"/>
              </a:rPr>
              <a:t>    ক </a:t>
            </a:r>
            <a:r>
              <a:rPr lang="en-US" sz="3200" dirty="0" err="1" smtClean="0">
                <a:latin typeface="NikoshBAN"/>
              </a:rPr>
              <a:t>হতে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পাই</a:t>
            </a:r>
            <a:r>
              <a:rPr lang="en-US" sz="3200" dirty="0" smtClean="0">
                <a:latin typeface="NikoshBAN"/>
              </a:rPr>
              <a:t> </a:t>
            </a:r>
          </a:p>
          <a:p>
            <a:r>
              <a:rPr lang="en-US" sz="3200" dirty="0"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  ১ </a:t>
            </a:r>
            <a:r>
              <a:rPr lang="en-US" sz="3200" dirty="0" err="1" smtClean="0">
                <a:latin typeface="NikoshBAN"/>
              </a:rPr>
              <a:t>জন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ছাত্রী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পেল</a:t>
            </a:r>
            <a:r>
              <a:rPr lang="en-US" sz="3200" dirty="0" smtClean="0">
                <a:latin typeface="NikoshBAN"/>
              </a:rPr>
              <a:t> ০.৯ </a:t>
            </a:r>
            <a:r>
              <a:rPr lang="en-US" sz="3200" dirty="0" err="1" smtClean="0">
                <a:latin typeface="NikoshBAN"/>
              </a:rPr>
              <a:t>মিটার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ফিতা</a:t>
            </a:r>
            <a:endParaRPr lang="en-US" sz="3200" dirty="0" smtClean="0">
              <a:latin typeface="NikoshBAN"/>
            </a:endParaRPr>
          </a:p>
          <a:p>
            <a:r>
              <a:rPr lang="en-US" sz="3200" dirty="0" smtClean="0">
                <a:latin typeface="NikoshBAN"/>
                <a:cs typeface="Times New Roman"/>
              </a:rPr>
              <a:t>⸫ ৩ </a:t>
            </a:r>
            <a:r>
              <a:rPr lang="en-US" sz="3200" dirty="0" err="1" smtClean="0">
                <a:latin typeface="NikoshBAN"/>
                <a:cs typeface="Times New Roman"/>
              </a:rPr>
              <a:t>জন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ছাত্রী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পেল</a:t>
            </a:r>
            <a:r>
              <a:rPr lang="en-US" sz="3200" dirty="0" smtClean="0">
                <a:latin typeface="NikoshBAN"/>
                <a:cs typeface="Times New Roman"/>
              </a:rPr>
              <a:t> (০.৯ × ৩ ) </a:t>
            </a:r>
            <a:r>
              <a:rPr lang="en-US" sz="3200" dirty="0" err="1" smtClean="0">
                <a:latin typeface="NikoshBAN"/>
                <a:cs typeface="Times New Roman"/>
              </a:rPr>
              <a:t>মিটার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>
                <a:latin typeface="NikoshBAN"/>
                <a:cs typeface="Times New Roman"/>
              </a:rPr>
              <a:t> </a:t>
            </a:r>
            <a:r>
              <a:rPr lang="en-US" sz="3200" dirty="0" smtClean="0">
                <a:latin typeface="NikoshBAN"/>
                <a:cs typeface="Times New Roman"/>
              </a:rPr>
              <a:t>                           = ২.৭ </a:t>
            </a:r>
            <a:r>
              <a:rPr lang="en-US" sz="3200" dirty="0" err="1" smtClean="0">
                <a:latin typeface="NikoshBAN"/>
                <a:cs typeface="Times New Roman"/>
              </a:rPr>
              <a:t>মিটার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b="1" dirty="0" smtClean="0">
                <a:latin typeface="NikoshBAN"/>
                <a:cs typeface="Times New Roman"/>
              </a:rPr>
              <a:t>  </a:t>
            </a:r>
            <a:r>
              <a:rPr lang="en-US" sz="3200" b="1" dirty="0" err="1" smtClean="0">
                <a:latin typeface="NikoshBAN"/>
                <a:cs typeface="Times New Roman"/>
              </a:rPr>
              <a:t>উত্তরঃ</a:t>
            </a:r>
            <a:r>
              <a:rPr lang="en-US" sz="3200" dirty="0" smtClean="0">
                <a:latin typeface="NikoshBAN"/>
                <a:cs typeface="Times New Roman"/>
              </a:rPr>
              <a:t> ২.৭ </a:t>
            </a:r>
            <a:r>
              <a:rPr lang="en-US" sz="3200" dirty="0" err="1" smtClean="0">
                <a:latin typeface="NikoshBAN"/>
                <a:cs typeface="Times New Roman"/>
              </a:rPr>
              <a:t>মিটার</a:t>
            </a:r>
            <a:r>
              <a:rPr lang="en-US" sz="3200" dirty="0" smtClean="0">
                <a:latin typeface="NikoshBAN"/>
                <a:cs typeface="Times New Roman"/>
              </a:rPr>
              <a:t>।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2718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511" y="1031132"/>
            <a:ext cx="96984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সমাধানঃ</a:t>
            </a:r>
            <a:endParaRPr lang="en-US" sz="4800" dirty="0" smtClean="0">
              <a:latin typeface="NikoshBAN"/>
            </a:endParaRPr>
          </a:p>
          <a:p>
            <a:endParaRPr lang="en-US" sz="4800" dirty="0" smtClean="0">
              <a:latin typeface="NikoshBAN"/>
            </a:endParaRPr>
          </a:p>
          <a:p>
            <a:r>
              <a:rPr lang="en-US" sz="3200" dirty="0" err="1" smtClean="0">
                <a:latin typeface="NikoshBAN"/>
              </a:rPr>
              <a:t>গ.উত্তরঃ</a:t>
            </a:r>
            <a:endParaRPr lang="en-US" sz="3200" dirty="0" smtClean="0">
              <a:latin typeface="NikoshBAN"/>
            </a:endParaRPr>
          </a:p>
          <a:p>
            <a:r>
              <a:rPr lang="en-US" sz="3200" dirty="0"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  ১০ </a:t>
            </a:r>
            <a:r>
              <a:rPr lang="en-US" sz="3200" dirty="0" err="1" smtClean="0">
                <a:latin typeface="NikoshBAN"/>
              </a:rPr>
              <a:t>জন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ছাত্রী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পেল</a:t>
            </a:r>
            <a:r>
              <a:rPr lang="en-US" sz="3200" dirty="0" smtClean="0">
                <a:latin typeface="NikoshBAN"/>
              </a:rPr>
              <a:t> ৫.৪ </a:t>
            </a:r>
            <a:r>
              <a:rPr lang="en-US" sz="3200" dirty="0" err="1" smtClean="0">
                <a:latin typeface="NikoshBAN"/>
              </a:rPr>
              <a:t>মিটার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ফিতা</a:t>
            </a:r>
            <a:endParaRPr lang="en-US" sz="3200" dirty="0" smtClean="0">
              <a:latin typeface="NikoshBAN"/>
            </a:endParaRPr>
          </a:p>
          <a:p>
            <a:r>
              <a:rPr lang="en-US" sz="3200" dirty="0" smtClean="0">
                <a:latin typeface="NikoshBAN"/>
                <a:cs typeface="Times New Roman"/>
              </a:rPr>
              <a:t>⸫ ১  </a:t>
            </a:r>
            <a:r>
              <a:rPr lang="en-US" sz="3200" dirty="0" err="1" smtClean="0">
                <a:latin typeface="NikoshBAN"/>
                <a:cs typeface="Times New Roman"/>
              </a:rPr>
              <a:t>জন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ছাত্রী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পেল</a:t>
            </a:r>
            <a:r>
              <a:rPr lang="en-US" sz="3200" dirty="0" smtClean="0">
                <a:latin typeface="NikoshBAN"/>
                <a:cs typeface="Times New Roman"/>
              </a:rPr>
              <a:t> (৫.৪ ÷ ১০) </a:t>
            </a:r>
            <a:r>
              <a:rPr lang="en-US" sz="3200" dirty="0" err="1" smtClean="0">
                <a:latin typeface="NikoshBAN"/>
                <a:cs typeface="Times New Roman"/>
              </a:rPr>
              <a:t>মিটার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ফিতা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>
                <a:latin typeface="NikoshBAN"/>
                <a:cs typeface="Times New Roman"/>
              </a:rPr>
              <a:t> </a:t>
            </a:r>
            <a:r>
              <a:rPr lang="en-US" sz="3200" dirty="0" smtClean="0">
                <a:latin typeface="NikoshBAN"/>
                <a:cs typeface="Times New Roman"/>
              </a:rPr>
              <a:t>                           = ০.৫৪ </a:t>
            </a:r>
            <a:r>
              <a:rPr lang="en-US" sz="3200" dirty="0" err="1" smtClean="0">
                <a:latin typeface="NikoshBAN"/>
                <a:cs typeface="Times New Roman"/>
              </a:rPr>
              <a:t>মিটার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ফিতা</a:t>
            </a:r>
            <a:r>
              <a:rPr lang="en-US" sz="3200" dirty="0" smtClean="0">
                <a:latin typeface="NikoshBAN"/>
                <a:cs typeface="Times New Roman"/>
              </a:rPr>
              <a:t>।</a:t>
            </a:r>
          </a:p>
          <a:p>
            <a:r>
              <a:rPr lang="en-US" sz="3200" b="1" dirty="0" err="1" smtClean="0">
                <a:latin typeface="NikoshBAN"/>
                <a:cs typeface="Times New Roman"/>
              </a:rPr>
              <a:t>উত্তরঃ</a:t>
            </a:r>
            <a:r>
              <a:rPr lang="en-US" sz="3200" dirty="0" smtClean="0">
                <a:latin typeface="NikoshBAN"/>
                <a:cs typeface="Times New Roman"/>
              </a:rPr>
              <a:t> ০.৫৪ </a:t>
            </a:r>
            <a:r>
              <a:rPr lang="en-US" sz="3200" dirty="0" err="1" smtClean="0">
                <a:latin typeface="NikoshBAN"/>
                <a:cs typeface="Times New Roman"/>
              </a:rPr>
              <a:t>মিটার</a:t>
            </a:r>
            <a:r>
              <a:rPr lang="en-US" sz="3200" dirty="0" smtClean="0">
                <a:latin typeface="NikoshBAN"/>
                <a:cs typeface="Times New Roman"/>
              </a:rPr>
              <a:t>।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579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851" y="778214"/>
            <a:ext cx="10437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/>
              </a:rPr>
              <a:t>বাড়ির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কাজঃ</a:t>
            </a:r>
            <a:endParaRPr lang="en-US" sz="4800" b="1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একটি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ঝুড়িতে</a:t>
            </a:r>
            <a:r>
              <a:rPr lang="en-US" sz="3600" dirty="0" smtClean="0">
                <a:latin typeface="NikoshBAN"/>
              </a:rPr>
              <a:t> ১৮ </a:t>
            </a:r>
            <a:r>
              <a:rPr lang="en-US" sz="3600" dirty="0" err="1" smtClean="0">
                <a:latin typeface="NikoshBAN"/>
              </a:rPr>
              <a:t>প্যাকেট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দুধ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আছে</a:t>
            </a:r>
            <a:r>
              <a:rPr lang="en-US" sz="3600" dirty="0" smtClean="0">
                <a:latin typeface="NikoshBAN"/>
              </a:rPr>
              <a:t>। </a:t>
            </a:r>
            <a:r>
              <a:rPr lang="en-US" sz="3600" dirty="0" err="1" smtClean="0">
                <a:latin typeface="NikoshBAN"/>
              </a:rPr>
              <a:t>আবার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প্যাকেটে</a:t>
            </a:r>
            <a:r>
              <a:rPr lang="en-US" sz="3600" dirty="0" smtClean="0">
                <a:latin typeface="NikoshBAN"/>
              </a:rPr>
              <a:t> ০.৩৩৫ </a:t>
            </a:r>
            <a:r>
              <a:rPr lang="en-US" sz="3600" dirty="0" err="1" smtClean="0">
                <a:latin typeface="NikoshBAN"/>
              </a:rPr>
              <a:t>লিটার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পরিমাণ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দুধ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থাকে</a:t>
            </a:r>
            <a:r>
              <a:rPr lang="en-US" sz="3600" dirty="0" smtClean="0">
                <a:latin typeface="NikoshBAN"/>
              </a:rPr>
              <a:t>।</a:t>
            </a:r>
          </a:p>
          <a:p>
            <a:endParaRPr lang="en-US" sz="3600" dirty="0" smtClean="0">
              <a:latin typeface="NikoshBAN"/>
            </a:endParaRPr>
          </a:p>
          <a:p>
            <a:r>
              <a:rPr lang="en-US" sz="3200" dirty="0" smtClean="0">
                <a:latin typeface="NikoshBAN"/>
              </a:rPr>
              <a:t>ক. ৩.২১৫ </a:t>
            </a:r>
            <a:r>
              <a:rPr lang="en-US" sz="3200" dirty="0" err="1" smtClean="0">
                <a:latin typeface="NikoshBAN"/>
              </a:rPr>
              <a:t>কে</a:t>
            </a:r>
            <a:r>
              <a:rPr lang="en-US" sz="3200" dirty="0" smtClean="0">
                <a:latin typeface="NikoshBAN"/>
              </a:rPr>
              <a:t> ৮ </a:t>
            </a:r>
            <a:r>
              <a:rPr lang="en-US" sz="3200" dirty="0" err="1" smtClean="0">
                <a:latin typeface="NikoshBAN"/>
              </a:rPr>
              <a:t>দ্বারা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গুণ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করো</a:t>
            </a:r>
            <a:r>
              <a:rPr lang="en-US" sz="3200" dirty="0" smtClean="0">
                <a:latin typeface="NikoshBAN"/>
              </a:rPr>
              <a:t> </a:t>
            </a:r>
          </a:p>
          <a:p>
            <a:r>
              <a:rPr lang="en-US" sz="3200" dirty="0" smtClean="0">
                <a:latin typeface="NikoshBAN"/>
              </a:rPr>
              <a:t>খ. </a:t>
            </a:r>
            <a:r>
              <a:rPr lang="en-US" sz="3200" dirty="0" err="1" smtClean="0">
                <a:latin typeface="NikoshBAN"/>
              </a:rPr>
              <a:t>এরুপ</a:t>
            </a:r>
            <a:r>
              <a:rPr lang="en-US" sz="3200" dirty="0" smtClean="0">
                <a:latin typeface="NikoshBAN"/>
              </a:rPr>
              <a:t> ৫০টি </a:t>
            </a:r>
            <a:r>
              <a:rPr lang="en-US" sz="3200" dirty="0" err="1" smtClean="0">
                <a:latin typeface="NikoshBAN"/>
              </a:rPr>
              <a:t>প্যাকেটে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আছে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নির্ণয়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করো</a:t>
            </a:r>
            <a:r>
              <a:rPr lang="en-US" sz="3200" dirty="0" smtClean="0">
                <a:latin typeface="NikoshBAN"/>
              </a:rPr>
              <a:t> </a:t>
            </a:r>
          </a:p>
          <a:p>
            <a:r>
              <a:rPr lang="en-US" sz="3200" dirty="0" smtClean="0">
                <a:latin typeface="NikoshBAN"/>
              </a:rPr>
              <a:t>গ. </a:t>
            </a:r>
            <a:r>
              <a:rPr lang="en-US" sz="3200" dirty="0" err="1" smtClean="0">
                <a:latin typeface="NikoshBAN"/>
              </a:rPr>
              <a:t>এরুপ</a:t>
            </a:r>
            <a:r>
              <a:rPr lang="en-US" sz="3200" dirty="0" smtClean="0">
                <a:latin typeface="NikoshBAN"/>
              </a:rPr>
              <a:t> ৫টি </a:t>
            </a:r>
            <a:r>
              <a:rPr lang="en-US" sz="3200" dirty="0" err="1" smtClean="0">
                <a:latin typeface="NikoshBAN"/>
              </a:rPr>
              <a:t>ঝুড়িতে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মোট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আছে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নির্ণয়</a:t>
            </a:r>
            <a:r>
              <a:rPr lang="en-US" sz="3200" dirty="0" smtClean="0">
                <a:latin typeface="NikoshBAN"/>
              </a:rPr>
              <a:t>   	</a:t>
            </a:r>
            <a:r>
              <a:rPr lang="en-US" sz="3200" dirty="0" err="1" smtClean="0">
                <a:latin typeface="NikoshBAN"/>
              </a:rPr>
              <a:t>করো</a:t>
            </a:r>
            <a:r>
              <a:rPr lang="en-US" sz="3200" dirty="0" smtClean="0">
                <a:latin typeface="NikoshBAN"/>
              </a:rPr>
              <a:t> </a:t>
            </a:r>
          </a:p>
          <a:p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064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8469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70" y="2211094"/>
            <a:ext cx="604825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5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035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35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02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10" y="857250"/>
            <a:ext cx="2334568" cy="599757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flipH="1">
            <a:off x="6058196" y="5615647"/>
            <a:ext cx="34289" cy="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j</a:t>
            </a:r>
          </a:p>
        </p:txBody>
      </p:sp>
      <p:sp>
        <p:nvSpPr>
          <p:cNvPr id="9" name="Oval 8"/>
          <p:cNvSpPr/>
          <p:nvPr/>
        </p:nvSpPr>
        <p:spPr>
          <a:xfrm>
            <a:off x="1791286" y="3976591"/>
            <a:ext cx="8602394" cy="1275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সাইদুর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ব্রাহ্মণগ্রাম সরকারি প্রাথমিক বিদ্যালয়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476" y="1013017"/>
            <a:ext cx="107407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bn-IN" sz="9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</a:p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7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১৪-০৯-২০২১ </a:t>
            </a:r>
            <a:r>
              <a:rPr lang="en-US" sz="7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826" y="1053224"/>
            <a:ext cx="11838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কাঠামোবদ্ধ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966960" y="22707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19" y="1911567"/>
            <a:ext cx="110273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কাঠামোবদ্ধ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984" y="1400784"/>
            <a:ext cx="8696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কাজঃ</a:t>
            </a:r>
            <a:endParaRPr lang="en-US" sz="4800" dirty="0" smtClean="0">
              <a:latin typeface="NikoshBAN"/>
            </a:endParaRPr>
          </a:p>
          <a:p>
            <a:endParaRPr lang="en-US" sz="4800" dirty="0">
              <a:latin typeface="NikoshBAN"/>
            </a:endParaRPr>
          </a:p>
          <a:p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পাত্রে</a:t>
            </a:r>
            <a:r>
              <a:rPr lang="en-US" sz="3200" dirty="0" smtClean="0">
                <a:latin typeface="NikoshBAN"/>
              </a:rPr>
              <a:t> ০.৭২৫ </a:t>
            </a:r>
            <a:r>
              <a:rPr lang="en-US" sz="3200" dirty="0" err="1" smtClean="0">
                <a:latin typeface="NikoshBAN"/>
              </a:rPr>
              <a:t>লিটার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আছে</a:t>
            </a:r>
            <a:r>
              <a:rPr lang="en-US" sz="3200" dirty="0" smtClean="0">
                <a:latin typeface="NikoshBAN"/>
              </a:rPr>
              <a:t>। </a:t>
            </a:r>
            <a:r>
              <a:rPr lang="en-US" sz="3200" dirty="0" err="1" smtClean="0">
                <a:latin typeface="NikoshBAN"/>
              </a:rPr>
              <a:t>পাত্রে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দুধ</a:t>
            </a:r>
            <a:r>
              <a:rPr lang="en-US" sz="3200" dirty="0" smtClean="0">
                <a:latin typeface="NikoshBAN"/>
              </a:rPr>
              <a:t> ৫টি </a:t>
            </a:r>
            <a:r>
              <a:rPr lang="en-US" sz="3200" dirty="0" err="1" smtClean="0">
                <a:latin typeface="NikoshBAN"/>
              </a:rPr>
              <a:t>কাপে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সমান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ভাবে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ঢালা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হলো</a:t>
            </a:r>
            <a:r>
              <a:rPr lang="en-US" sz="3200" dirty="0" smtClean="0">
                <a:latin typeface="NikoshBAN"/>
              </a:rPr>
              <a:t>।</a:t>
            </a:r>
          </a:p>
          <a:p>
            <a:r>
              <a:rPr lang="en-US" sz="3200" dirty="0" smtClean="0">
                <a:latin typeface="NikoshBAN"/>
              </a:rPr>
              <a:t>ক. </a:t>
            </a:r>
            <a:r>
              <a:rPr lang="en-US" sz="3200" dirty="0" err="1" smtClean="0">
                <a:latin typeface="NikoshBAN"/>
              </a:rPr>
              <a:t>প্রত্যেক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কাপে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আছে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?</a:t>
            </a:r>
          </a:p>
          <a:p>
            <a:r>
              <a:rPr lang="en-US" sz="3200" dirty="0" smtClean="0">
                <a:latin typeface="NikoshBAN"/>
              </a:rPr>
              <a:t>খ. </a:t>
            </a:r>
            <a:r>
              <a:rPr lang="en-US" sz="3200" dirty="0" err="1" smtClean="0">
                <a:latin typeface="NikoshBAN"/>
              </a:rPr>
              <a:t>যদি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প্রতিটি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কাপে</a:t>
            </a:r>
            <a:r>
              <a:rPr lang="en-US" sz="3200" dirty="0" smtClean="0">
                <a:latin typeface="NikoshBAN"/>
              </a:rPr>
              <a:t> ০.০৯৫ </a:t>
            </a:r>
            <a:r>
              <a:rPr lang="en-US" sz="3200" dirty="0" err="1" smtClean="0">
                <a:latin typeface="NikoshBAN"/>
              </a:rPr>
              <a:t>লিটার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ঢালা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হয়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তাহলে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লিটার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দুধ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পাত্রে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থাকবে</a:t>
            </a:r>
            <a:r>
              <a:rPr lang="en-US" sz="3200" dirty="0" smtClean="0">
                <a:latin typeface="NikoshBAN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616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94B0D1-E5B9-4F19-8311-FF59737AE1F8}"/>
              </a:ext>
            </a:extLst>
          </p:cNvPr>
          <p:cNvSpPr txBox="1"/>
          <p:nvPr/>
        </p:nvSpPr>
        <p:spPr>
          <a:xfrm>
            <a:off x="929478" y="916465"/>
            <a:ext cx="1030596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০.৭২৫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⸫ ১টি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০.৭২৫ ÷ ৫)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= ০.১৪৫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০.১৪৫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842" y="943583"/>
            <a:ext cx="107490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  <a:cs typeface="NikoshBAN" panose="02000000000000000000" pitchFamily="2" charset="0"/>
              </a:rPr>
              <a:t>সমাধানঃ</a:t>
            </a:r>
            <a:endParaRPr lang="en-US" sz="4400" dirty="0">
              <a:latin typeface="NikoshBAN"/>
              <a:cs typeface="NikoshBAN" panose="02000000000000000000" pitchFamily="2" charset="0"/>
            </a:endParaRPr>
          </a:p>
          <a:p>
            <a:endParaRPr lang="en-US" dirty="0">
              <a:latin typeface="NikoshBAN"/>
              <a:cs typeface="Times New Roman"/>
            </a:endParaRPr>
          </a:p>
          <a:p>
            <a:r>
              <a:rPr lang="en-US" sz="3200" dirty="0" smtClean="0">
                <a:latin typeface="NikoshBAN"/>
                <a:cs typeface="Times New Roman"/>
              </a:rPr>
              <a:t>খ. </a:t>
            </a:r>
            <a:r>
              <a:rPr lang="en-US" sz="3200" dirty="0" err="1" smtClean="0">
                <a:latin typeface="NikoshBAN"/>
                <a:cs typeface="Times New Roman"/>
              </a:rPr>
              <a:t>উত্তরঃ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 smtClean="0">
                <a:latin typeface="NikoshBAN"/>
                <a:cs typeface="Times New Roman"/>
              </a:rPr>
              <a:t>    ১টি </a:t>
            </a:r>
            <a:r>
              <a:rPr lang="en-US" sz="3200" dirty="0" err="1" smtClean="0">
                <a:latin typeface="NikoshBAN"/>
                <a:cs typeface="Times New Roman"/>
              </a:rPr>
              <a:t>কাপে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দুধ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থাকবে</a:t>
            </a:r>
            <a:r>
              <a:rPr lang="en-US" sz="3200" dirty="0" smtClean="0">
                <a:latin typeface="NikoshBAN"/>
                <a:cs typeface="Times New Roman"/>
              </a:rPr>
              <a:t> ০.০৯৫ </a:t>
            </a:r>
            <a:r>
              <a:rPr lang="en-US" sz="3200" dirty="0" err="1" smtClean="0">
                <a:latin typeface="NikoshBAN"/>
                <a:cs typeface="Times New Roman"/>
              </a:rPr>
              <a:t>লিটার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 smtClean="0">
                <a:latin typeface="NikoshBAN"/>
                <a:cs typeface="Times New Roman"/>
              </a:rPr>
              <a:t>⸫ ৫টি </a:t>
            </a:r>
            <a:r>
              <a:rPr lang="en-US" sz="3200" dirty="0" err="1" smtClean="0">
                <a:latin typeface="NikoshBAN"/>
                <a:cs typeface="Times New Roman"/>
              </a:rPr>
              <a:t>কাপে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দুধ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থাকবে</a:t>
            </a:r>
            <a:r>
              <a:rPr lang="en-US" sz="3200" dirty="0" smtClean="0">
                <a:latin typeface="NikoshBAN"/>
                <a:cs typeface="Times New Roman"/>
              </a:rPr>
              <a:t> ( ০.০৯৫ × ৫) </a:t>
            </a:r>
            <a:r>
              <a:rPr lang="en-US" sz="3200" dirty="0" err="1" smtClean="0">
                <a:latin typeface="NikoshBAN"/>
                <a:cs typeface="Times New Roman"/>
              </a:rPr>
              <a:t>লিটার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>
                <a:latin typeface="NikoshBAN"/>
                <a:cs typeface="Times New Roman"/>
              </a:rPr>
              <a:t> </a:t>
            </a:r>
            <a:r>
              <a:rPr lang="en-US" sz="3200" dirty="0" smtClean="0">
                <a:latin typeface="NikoshBAN"/>
                <a:cs typeface="Times New Roman"/>
              </a:rPr>
              <a:t>                                   = ০.৪৭৫ </a:t>
            </a:r>
            <a:r>
              <a:rPr lang="en-US" sz="3200" dirty="0" err="1" smtClean="0">
                <a:latin typeface="NikoshBAN"/>
                <a:cs typeface="Times New Roman"/>
              </a:rPr>
              <a:t>লিটার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 smtClean="0">
                <a:latin typeface="NikoshBAN"/>
                <a:cs typeface="Times New Roman"/>
              </a:rPr>
              <a:t>    </a:t>
            </a:r>
            <a:r>
              <a:rPr lang="en-US" sz="3200" dirty="0" err="1" smtClean="0">
                <a:latin typeface="NikoshBAN"/>
                <a:cs typeface="Times New Roman"/>
              </a:rPr>
              <a:t>পাত্রে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মোট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দুধ</a:t>
            </a:r>
            <a:r>
              <a:rPr lang="en-US" sz="3200" dirty="0" smtClean="0">
                <a:latin typeface="NikoshBAN"/>
                <a:cs typeface="Times New Roman"/>
              </a:rPr>
              <a:t> ০.৭২৫ </a:t>
            </a:r>
            <a:r>
              <a:rPr lang="en-US" sz="3200" dirty="0" err="1" smtClean="0">
                <a:latin typeface="NikoshBAN"/>
                <a:cs typeface="Times New Roman"/>
              </a:rPr>
              <a:t>লিটার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 smtClean="0">
                <a:latin typeface="NikoshBAN"/>
                <a:cs typeface="Times New Roman"/>
              </a:rPr>
              <a:t>⸫ </a:t>
            </a:r>
            <a:r>
              <a:rPr lang="en-US" sz="3200" dirty="0" err="1" smtClean="0">
                <a:latin typeface="NikoshBAN"/>
                <a:cs typeface="Times New Roman"/>
              </a:rPr>
              <a:t>পাত্রে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দুধ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অবশিষ্ট</a:t>
            </a:r>
            <a:r>
              <a:rPr lang="en-US" sz="3200" dirty="0" smtClean="0">
                <a:latin typeface="NikoshBAN"/>
                <a:cs typeface="Times New Roman"/>
              </a:rPr>
              <a:t> </a:t>
            </a:r>
            <a:r>
              <a:rPr lang="en-US" sz="3200" dirty="0" err="1" smtClean="0">
                <a:latin typeface="NikoshBAN"/>
                <a:cs typeface="Times New Roman"/>
              </a:rPr>
              <a:t>থাকবে</a:t>
            </a:r>
            <a:r>
              <a:rPr lang="en-US" sz="3200" dirty="0" smtClean="0">
                <a:latin typeface="NikoshBAN"/>
                <a:cs typeface="Times New Roman"/>
              </a:rPr>
              <a:t> = (০.৭২৫- ০.৪৭৫) </a:t>
            </a:r>
            <a:r>
              <a:rPr lang="en-US" sz="3200" dirty="0" err="1" smtClean="0">
                <a:latin typeface="NikoshBAN"/>
                <a:cs typeface="Times New Roman"/>
              </a:rPr>
              <a:t>লিটার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dirty="0">
                <a:latin typeface="NikoshBAN"/>
                <a:cs typeface="Times New Roman"/>
              </a:rPr>
              <a:t> </a:t>
            </a:r>
            <a:r>
              <a:rPr lang="en-US" sz="3200" dirty="0" smtClean="0">
                <a:latin typeface="NikoshBAN"/>
                <a:cs typeface="Times New Roman"/>
              </a:rPr>
              <a:t>                                         = ০.২৫ </a:t>
            </a:r>
            <a:r>
              <a:rPr lang="en-US" sz="3200" dirty="0" err="1" smtClean="0">
                <a:latin typeface="NikoshBAN"/>
                <a:cs typeface="Times New Roman"/>
              </a:rPr>
              <a:t>লিটার</a:t>
            </a:r>
            <a:endParaRPr lang="en-US" sz="3200" dirty="0" smtClean="0">
              <a:latin typeface="NikoshBAN"/>
              <a:cs typeface="Times New Roman"/>
            </a:endParaRPr>
          </a:p>
          <a:p>
            <a:r>
              <a:rPr lang="en-US" sz="3200" b="1" dirty="0" err="1" smtClean="0">
                <a:latin typeface="NikoshBAN"/>
                <a:cs typeface="Times New Roman"/>
              </a:rPr>
              <a:t>উত্তরঃ</a:t>
            </a:r>
            <a:r>
              <a:rPr lang="en-US" sz="3200" dirty="0" smtClean="0">
                <a:latin typeface="NikoshBAN"/>
                <a:cs typeface="Times New Roman"/>
              </a:rPr>
              <a:t> ০.২৫ </a:t>
            </a:r>
            <a:r>
              <a:rPr lang="en-US" sz="3200" dirty="0" err="1" smtClean="0">
                <a:latin typeface="NikoshBAN"/>
                <a:cs typeface="Times New Roman"/>
              </a:rPr>
              <a:t>লিটার</a:t>
            </a:r>
            <a:r>
              <a:rPr lang="en-US" sz="3200" dirty="0" smtClean="0">
                <a:latin typeface="NikoshBAN"/>
                <a:cs typeface="Times New Rom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507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9FBBAC-D2EC-40B9-A29F-616CA33B0018}"/>
              </a:ext>
            </a:extLst>
          </p:cNvPr>
          <p:cNvSpPr txBox="1"/>
          <p:nvPr/>
        </p:nvSpPr>
        <p:spPr>
          <a:xfrm>
            <a:off x="623554" y="895430"/>
            <a:ext cx="107159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/>
              </a:rPr>
              <a:t>প্রশ্নঃ</a:t>
            </a:r>
            <a:endParaRPr lang="en-US" sz="5400" dirty="0" smtClean="0">
              <a:latin typeface="NikoshBAN" panose="02000000000000000000"/>
            </a:endParaRPr>
          </a:p>
          <a:p>
            <a:r>
              <a:rPr lang="en-US" sz="3200" dirty="0" smtClean="0">
                <a:latin typeface="NikoshBAN" panose="02000000000000000000"/>
              </a:rPr>
              <a:t>৫.৪ </a:t>
            </a:r>
            <a:r>
              <a:rPr lang="en-US" sz="3200" dirty="0" err="1" smtClean="0">
                <a:latin typeface="NikoshBAN" panose="02000000000000000000"/>
              </a:rPr>
              <a:t>মিটার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ফিতা</a:t>
            </a:r>
            <a:r>
              <a:rPr lang="en-US" sz="3200" dirty="0" smtClean="0">
                <a:latin typeface="NikoshBAN" panose="02000000000000000000"/>
              </a:rPr>
              <a:t> ৬ </a:t>
            </a:r>
            <a:r>
              <a:rPr lang="en-US" sz="3200" dirty="0" err="1" smtClean="0">
                <a:latin typeface="NikoshBAN" panose="02000000000000000000"/>
              </a:rPr>
              <a:t>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ছাত্রীর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মধ্যে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সমানভাবে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ভাগ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দেয়া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হলো</a:t>
            </a:r>
            <a:r>
              <a:rPr lang="en-US" sz="3200" dirty="0" smtClean="0">
                <a:latin typeface="NikoshBAN" panose="02000000000000000000"/>
              </a:rPr>
              <a:t>।</a:t>
            </a:r>
          </a:p>
          <a:p>
            <a:endParaRPr lang="en-US" sz="3200" dirty="0" smtClean="0">
              <a:latin typeface="NikoshBAN" panose="02000000000000000000"/>
            </a:endParaRPr>
          </a:p>
          <a:p>
            <a:r>
              <a:rPr lang="en-US" sz="3200" b="1" dirty="0" smtClean="0">
                <a:latin typeface="NikoshBAN" panose="02000000000000000000"/>
              </a:rPr>
              <a:t>ক.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একজন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ছাত্রী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মিটার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ফিতা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পেল</a:t>
            </a:r>
            <a:r>
              <a:rPr lang="en-US" sz="3200" dirty="0" smtClean="0">
                <a:latin typeface="NikoshBAN" panose="02000000000000000000"/>
              </a:rPr>
              <a:t> ?</a:t>
            </a:r>
          </a:p>
          <a:p>
            <a:r>
              <a:rPr lang="en-US" sz="3200" b="1" dirty="0" smtClean="0">
                <a:latin typeface="NikoshBAN" panose="02000000000000000000"/>
              </a:rPr>
              <a:t>খ.</a:t>
            </a:r>
            <a:r>
              <a:rPr lang="en-US" sz="3200" dirty="0" smtClean="0">
                <a:latin typeface="NikoshBAN" panose="02000000000000000000"/>
              </a:rPr>
              <a:t> ৩ </a:t>
            </a:r>
            <a:r>
              <a:rPr lang="en-US" sz="3200" dirty="0" err="1" smtClean="0">
                <a:latin typeface="NikoshBAN" panose="02000000000000000000"/>
              </a:rPr>
              <a:t>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ছাত্রী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মোট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মিটার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ফিতা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পেল</a:t>
            </a:r>
            <a:r>
              <a:rPr lang="en-US" sz="3200" dirty="0" smtClean="0">
                <a:latin typeface="NikoshBAN" panose="02000000000000000000"/>
              </a:rPr>
              <a:t> ?</a:t>
            </a:r>
          </a:p>
          <a:p>
            <a:r>
              <a:rPr lang="en-US" sz="3200" b="1" dirty="0" smtClean="0">
                <a:latin typeface="NikoshBAN" panose="02000000000000000000"/>
              </a:rPr>
              <a:t>গ.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যদি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ছাত্রীর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সংখ্যা</a:t>
            </a:r>
            <a:r>
              <a:rPr lang="en-US" sz="3200" dirty="0" smtClean="0">
                <a:latin typeface="NikoshBAN" panose="02000000000000000000"/>
              </a:rPr>
              <a:t> ১০ </a:t>
            </a:r>
            <a:r>
              <a:rPr lang="en-US" sz="3200" dirty="0" err="1" smtClean="0">
                <a:latin typeface="NikoshBAN" panose="02000000000000000000"/>
              </a:rPr>
              <a:t>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হয়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তাহলে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প্রত্যেকে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কত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মিটার</a:t>
            </a:r>
            <a:r>
              <a:rPr lang="en-US" sz="3200" dirty="0" smtClean="0">
                <a:latin typeface="NikoshBAN" panose="02000000000000000000"/>
              </a:rPr>
              <a:t>       	</a:t>
            </a:r>
            <a:r>
              <a:rPr lang="en-US" sz="3200" dirty="0" err="1" smtClean="0">
                <a:latin typeface="NikoshBAN" panose="02000000000000000000"/>
              </a:rPr>
              <a:t>করে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ফিতা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পাবে</a:t>
            </a:r>
            <a:r>
              <a:rPr lang="en-US" sz="3200" dirty="0" smtClean="0">
                <a:latin typeface="NikoshBAN" panose="0200000000000000000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720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4280</TotalTime>
  <Words>374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Satborgo Govt. P.S</dc:creator>
  <cp:lastModifiedBy>ksaidur</cp:lastModifiedBy>
  <cp:revision>900</cp:revision>
  <dcterms:created xsi:type="dcterms:W3CDTF">2016-04-17T09:07:49Z</dcterms:created>
  <dcterms:modified xsi:type="dcterms:W3CDTF">2021-09-14T01:56:37Z</dcterms:modified>
</cp:coreProperties>
</file>