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tmp" ContentType="image/png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333" r:id="rId2"/>
    <p:sldId id="389" r:id="rId3"/>
    <p:sldId id="423" r:id="rId4"/>
    <p:sldId id="451" r:id="rId5"/>
    <p:sldId id="422" r:id="rId6"/>
    <p:sldId id="453" r:id="rId7"/>
    <p:sldId id="450" r:id="rId8"/>
    <p:sldId id="452" r:id="rId9"/>
    <p:sldId id="454" r:id="rId10"/>
    <p:sldId id="456" r:id="rId11"/>
    <p:sldId id="455" r:id="rId12"/>
    <p:sldId id="457" r:id="rId13"/>
    <p:sldId id="459" r:id="rId14"/>
    <p:sldId id="444" r:id="rId15"/>
    <p:sldId id="4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81C1BB-70EB-4681-A9E3-E3E3B05B76AD}">
          <p14:sldIdLst>
            <p14:sldId id="333"/>
            <p14:sldId id="389"/>
            <p14:sldId id="423"/>
            <p14:sldId id="451"/>
            <p14:sldId id="422"/>
            <p14:sldId id="453"/>
            <p14:sldId id="450"/>
            <p14:sldId id="452"/>
            <p14:sldId id="454"/>
            <p14:sldId id="456"/>
            <p14:sldId id="455"/>
            <p14:sldId id="457"/>
            <p14:sldId id="459"/>
            <p14:sldId id="444"/>
            <p14:sldId id="445"/>
          </p14:sldIdLst>
        </p14:section>
        <p14:section name="Untitled Section" id="{B3196DF1-63C4-4041-9ECB-7D8699F5F03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7D7E83"/>
    <a:srgbClr val="DD4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E8365-A026-49C6-A2BC-C4EF17FD109D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2188-D03C-49E9-8A46-3C8FB7A7F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5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59CFE-18AD-49D4-84A7-B89A6CCE3D9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30BA1-8508-43E5-B1D9-C70C62AF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76"/>
            </a:avLst>
          </a:prstGeom>
          <a:gradFill>
            <a:gsLst>
              <a:gs pos="9000">
                <a:schemeClr val="accent4">
                  <a:lumMod val="75000"/>
                </a:schemeClr>
              </a:gs>
              <a:gs pos="34000">
                <a:srgbClr val="00B050"/>
              </a:gs>
              <a:gs pos="55000">
                <a:srgbClr val="FFFF00"/>
              </a:gs>
              <a:gs pos="95000">
                <a:srgbClr val="C0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" t="19777" r="2012" b="7045"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" t="19777" r="2012" b="7045"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1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4v"/><Relationship Id="rId2" Type="http://schemas.microsoft.com/office/2007/relationships/media" Target="../media/media1.m4v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172278"/>
            <a:ext cx="11807687" cy="65135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B6281C-EA88-4E47-960B-2D7C90416580}"/>
              </a:ext>
            </a:extLst>
          </p:cNvPr>
          <p:cNvSpPr/>
          <p:nvPr/>
        </p:nvSpPr>
        <p:spPr>
          <a:xfrm>
            <a:off x="1645154" y="346822"/>
            <a:ext cx="8205962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  </a:t>
            </a:r>
          </a:p>
        </p:txBody>
      </p:sp>
    </p:spTree>
    <p:extLst>
      <p:ext uri="{BB962C8B-B14F-4D97-AF65-F5344CB8AC3E}">
        <p14:creationId xmlns:p14="http://schemas.microsoft.com/office/powerpoint/2010/main" val="34146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9163" y="222892"/>
            <a:ext cx="537257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 অর্থ জেনে নিই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573" y="1460888"/>
            <a:ext cx="2183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7523" y="3288578"/>
            <a:ext cx="1292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আসর 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958573" y="3429000"/>
            <a:ext cx="1774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মজলিস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8573" y="4970706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বিদেশ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7523" y="5032262"/>
            <a:ext cx="1895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অন্য দেশ</a:t>
            </a:r>
            <a:endParaRPr lang="en-US" sz="4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63" y="4636394"/>
            <a:ext cx="2439473" cy="15794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32" y="1125512"/>
            <a:ext cx="2521128" cy="14401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39" y="2915602"/>
            <a:ext cx="2451297" cy="15027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5860848" y="1242267"/>
            <a:ext cx="5372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নদীর খাড়া ঢালের উপর দিয়ে নিচে পানি প্রবাহ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89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4840" y="620406"/>
            <a:ext cx="50292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যুক্তবর্ণ পরিচিতি 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1" y="1832113"/>
            <a:ext cx="1295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bn-IN" sz="3200" dirty="0"/>
              <a:t>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2895601"/>
            <a:ext cx="1295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3853084"/>
            <a:ext cx="1295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3664" y="1784108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ন্ধ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0706" y="3005356"/>
            <a:ext cx="676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চ্ছ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3685" y="3897924"/>
            <a:ext cx="527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ল্প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6214" y="1817760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98656" y="1784107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2607" y="3034100"/>
            <a:ext cx="62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IN" sz="3600" dirty="0">
                <a:solidFill>
                  <a:srgbClr val="FF0000"/>
                </a:solidFill>
              </a:rPr>
              <a:t>ছ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98656" y="3034100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</a:rPr>
              <a:t>চ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3234" y="3019425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/>
              <a:t>ই</a:t>
            </a:r>
            <a:r>
              <a:rPr lang="bn-BD" sz="3600" dirty="0">
                <a:solidFill>
                  <a:srgbClr val="FF0000"/>
                </a:solidFill>
              </a:rPr>
              <a:t>চ্ছা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1863" y="3888433"/>
            <a:ext cx="859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/>
              <a:t>গ</a:t>
            </a:r>
            <a:r>
              <a:rPr lang="bn-BD" sz="3600" dirty="0">
                <a:solidFill>
                  <a:srgbClr val="FF0000"/>
                </a:solidFill>
              </a:rPr>
              <a:t>ল্প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84463" y="1756205"/>
            <a:ext cx="1056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/>
              <a:t>ব</a:t>
            </a:r>
            <a:r>
              <a:rPr lang="bn-BD" sz="4000" dirty="0">
                <a:solidFill>
                  <a:srgbClr val="FF0000"/>
                </a:solidFill>
              </a:rPr>
              <a:t>ন্ধু</a:t>
            </a:r>
            <a:r>
              <a:rPr lang="bn-BD" sz="4000" dirty="0"/>
              <a:t> </a:t>
            </a:r>
            <a:endParaRPr lang="en-US" sz="4000" dirty="0"/>
          </a:p>
        </p:txBody>
      </p:sp>
      <p:sp>
        <p:nvSpPr>
          <p:cNvPr id="31" name="Rectangle 30"/>
          <p:cNvSpPr/>
          <p:nvPr/>
        </p:nvSpPr>
        <p:spPr>
          <a:xfrm>
            <a:off x="3325230" y="4013135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</a:rPr>
              <a:t>প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3325230" y="3927274"/>
            <a:ext cx="537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</a:rPr>
              <a:t>ল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12747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09635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16302 0.0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13854 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957 -0.000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16745 0.00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13516 0.004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9388 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15873 -0.01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" grpId="0"/>
      <p:bldP spid="7" grpId="0"/>
      <p:bldP spid="14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1" grpId="0"/>
      <p:bldP spid="31" grpId="1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913" y="409884"/>
            <a:ext cx="6523617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 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29" y="1714508"/>
            <a:ext cx="7418605" cy="49409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20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81001"/>
            <a:ext cx="21336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36220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পৃথিবীর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বৃহত্তম জলপ্রপাত কোনটি?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1" y="3581401"/>
            <a:ext cx="384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নায়াগ্রা কোথায় অবস্থিত?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336016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297180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নায়াগ্রা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16617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উত্তরঃ কানাডার টরন্টোতে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832866"/>
            <a:ext cx="6316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যুক্তবর্ণ ভেঙে শব্দ তৈরি করে খাতায় লিখ।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05182" y="5562601"/>
            <a:ext cx="2680355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/>
              <a:t>ন্ধ,ল্প,ণ্ট,চ্ছ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599758" y="1641471"/>
            <a:ext cx="385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/>
              <a:t>নিচের প্রশ্নগুলোর উত্তর দাও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63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0807" y="342933"/>
            <a:ext cx="245932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বাড়ীর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54" y="4114410"/>
            <a:ext cx="9356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দর্শনীয় জায়গা সম্পর্কে অনুচ্ছেদ লিখে আনবে।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9" y="1340728"/>
            <a:ext cx="7103164" cy="2805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75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D7613E-4AD2-4B6E-B22E-D1DC59CBE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" y="169035"/>
            <a:ext cx="11873396" cy="6519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D79B6B-960C-4A40-BFE6-1DBCF8EAA0E8}"/>
              </a:ext>
            </a:extLst>
          </p:cNvPr>
          <p:cNvSpPr/>
          <p:nvPr/>
        </p:nvSpPr>
        <p:spPr>
          <a:xfrm>
            <a:off x="693516" y="1404730"/>
            <a:ext cx="70722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8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3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54400" y="3782464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3"/>
            <a:ext cx="253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38" y="341794"/>
            <a:ext cx="2627421" cy="3440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71F927-DC13-4AE3-BA7E-B188C01163C6}"/>
              </a:ext>
            </a:extLst>
          </p:cNvPr>
          <p:cNvSpPr/>
          <p:nvPr/>
        </p:nvSpPr>
        <p:spPr>
          <a:xfrm>
            <a:off x="476732" y="3194917"/>
            <a:ext cx="5362045" cy="2856552"/>
          </a:xfrm>
          <a:prstGeom prst="rect">
            <a:avLst/>
          </a:prstGeom>
          <a:noFill/>
        </p:spPr>
        <p:txBody>
          <a:bodyPr wrap="none" lIns="85725" tIns="42863" rIns="85725" bIns="42863">
            <a:spAutoFit/>
          </a:bodyPr>
          <a:lstStyle/>
          <a:p>
            <a:pPr algn="ctr"/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bn-BD" sz="3600" dirty="0">
              <a:ln w="28575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পোড়াহাটি</a:t>
            </a:r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হরিণাকুণ্ডু,</a:t>
            </a:r>
            <a:r>
              <a:rPr lang="en-US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6DAEF-F9E6-4CDA-9D95-7B6C3E63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35" y="437944"/>
            <a:ext cx="3248369" cy="32483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446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8773" y="1756489"/>
            <a:ext cx="4711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কি দেখতে পেলাম</a:t>
            </a:r>
            <a:r>
              <a:rPr lang="bn-IN" sz="3600" dirty="0"/>
              <a:t>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56595" y="203235"/>
            <a:ext cx="7505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256" y="3248897"/>
            <a:ext cx="424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উওরঃ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নায়াগ্রা জলপ্রপাত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113" y="22950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9" y="1034232"/>
            <a:ext cx="6406366" cy="5085128"/>
          </a:xfrm>
          <a:prstGeom prst="rect">
            <a:avLst/>
          </a:prstGeom>
        </p:spPr>
      </p:pic>
      <p:pic>
        <p:nvPicPr>
          <p:cNvPr id="4" name="বিশ্বের সবচেয়ে বড় জলপ্রপাত নায়াগ্রা জলপ্রপাত(360P)[1]-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844" y="1289498"/>
            <a:ext cx="5904247" cy="3475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77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8294" y="2830133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“ দেখে এলাম নায়াগ্রা”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3110" y="1246032"/>
            <a:ext cx="4417454" cy="38540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22384" y="1246032"/>
            <a:ext cx="5673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পড়ব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2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5719" y="218851"/>
            <a:ext cx="219890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7046" y="1811175"/>
            <a:ext cx="79160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শোনাঃ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১.২.১ উচ্চারিত পঠিত বাক্য , কথা মনোযোগ সহকারে শুনবে।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১.৩.৬ শুদ্ধ উচ্চারণে প্রশ্ন করতে ও উত্তর দিতে পারবে।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১.১.১ যুক্তবর্ণ সহকারে তৈরি শব্দ স্পস্ট ও শুদ্ধভাবে বলতে পারবে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১.২.১ যুক্তবর্ণ সহকারে তৈরি শব্দযুক্ত বাক্য স্পস্ট ও শুদ্ধভাবে বলতে পারবে।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পড়াঃ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১.৩.১ পাঠে ব্যবহৃত যুক্তব্যঞ্জন সংবলিত শব্দ শুদ্ধ উচ্চারণে পরতে পারবে।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লেখাঃ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1.4.1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যুক্তবর্ণ ভেঙে লিখতে পারবে 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1.5.1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পাঠে ব্যবহৃত শব্দ দিয়ে নতুন নতুন বাক্য লিখতে পারবে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900" y="1142181"/>
            <a:ext cx="411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6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796" y="1250044"/>
            <a:ext cx="3477297" cy="2432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89538" y="298360"/>
            <a:ext cx="6781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রূপে নায়াগ্রা জলপ্রপাতের ছবি দেখি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41" y="1134133"/>
            <a:ext cx="3614212" cy="2432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51" y="3871845"/>
            <a:ext cx="3440090" cy="218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49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649" y="1165744"/>
            <a:ext cx="4421875" cy="3529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waterfall-1920x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952" y="1165744"/>
            <a:ext cx="4476932" cy="3529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171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s_of_world_north_ameri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83" y="1524001"/>
            <a:ext cx="6477000" cy="4857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5-Point Star 2"/>
          <p:cNvSpPr/>
          <p:nvPr/>
        </p:nvSpPr>
        <p:spPr>
          <a:xfrm>
            <a:off x="3810000" y="2590800"/>
            <a:ext cx="5334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5835856" y="3648075"/>
            <a:ext cx="381000" cy="304800"/>
          </a:xfrm>
          <a:prstGeom prst="star5">
            <a:avLst>
              <a:gd name="adj" fmla="val 15619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1524001"/>
            <a:ext cx="1752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কানাডা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2673626"/>
            <a:ext cx="1752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টরন্টো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304" y="303972"/>
            <a:ext cx="4575453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কানাডার টরন্টো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6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0349" y="536621"/>
            <a:ext cx="599940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13" y="1950076"/>
            <a:ext cx="5685344" cy="36007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81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tx1"/>
          </a:solidFill>
        </a:ln>
        <a:effectLst>
          <a:reflection blurRad="6350" stA="52000" endA="300" endPos="35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5152</TotalTime>
  <Words>247</Words>
  <Application>Microsoft Office PowerPoint</Application>
  <PresentationFormat>Widescreen</PresentationFormat>
  <Paragraphs>72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mithu mia</cp:lastModifiedBy>
  <cp:revision>673</cp:revision>
  <dcterms:created xsi:type="dcterms:W3CDTF">2020-04-05T16:07:52Z</dcterms:created>
  <dcterms:modified xsi:type="dcterms:W3CDTF">2021-09-14T04:04:07Z</dcterms:modified>
</cp:coreProperties>
</file>