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6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1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8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0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6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7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6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2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17C5-6D95-448A-9E32-73661106FB53}" type="datetimeFigureOut">
              <a:rPr lang="en-US" smtClean="0"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222B-CB71-4337-8CB9-148E2A09F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69" y="2359357"/>
            <a:ext cx="30203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3" name="Content Placeholder 4" descr="gopalvo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090" y="1648918"/>
            <a:ext cx="3540861" cy="333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17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33272" y="1454047"/>
            <a:ext cx="6053528" cy="7619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রোপন পরবর্তী পরিচর্যাঃ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38072" y="2908092"/>
            <a:ext cx="5748728" cy="39499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আগাছা পরিষ্কার করাঃ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পানি সেচ দেয়াঃ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মাটির রস সংরক্ষণঃ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পানি নিকাশঃ</a:t>
            </a:r>
          </a:p>
          <a:p>
            <a:pPr>
              <a:buFont typeface="Arial" charset="0"/>
              <a:buChar char="•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ফুল ভাঙা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5359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8348" y="1364105"/>
            <a:ext cx="80772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>রোপন পরবর্তী পরিচর্যাঃ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518348" y="3327816"/>
            <a:ext cx="5939852" cy="28443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ডাল ছাঁটাই করাঃ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সার প্রয়োগঃ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16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76735" y="472190"/>
            <a:ext cx="393117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আমের রোগ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865620" y="1649542"/>
            <a:ext cx="8153400" cy="1124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/>
              <a:t>পাউডারি মিলডিউ            এন্থ্রাকনোজ</a:t>
            </a:r>
            <a:endParaRPr lang="en-US" dirty="0"/>
          </a:p>
        </p:txBody>
      </p:sp>
      <p:pic>
        <p:nvPicPr>
          <p:cNvPr id="4" name="Picture 1" descr="C:\Documents and Settings\ADMIN\My Documents\My Pictures\Mango\mango_powdery_mildew dise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2240" y="3059242"/>
            <a:ext cx="2895600" cy="3124200"/>
          </a:xfrm>
          <a:prstGeom prst="rect">
            <a:avLst/>
          </a:prstGeom>
          <a:noFill/>
        </p:spPr>
      </p:pic>
      <p:pic>
        <p:nvPicPr>
          <p:cNvPr id="5" name="Picture 2" descr="C:\Documents and Settings\ADMIN\My Documents\My Pictures\Mango\mangoAntrhacn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9100" y="2943069"/>
            <a:ext cx="31242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01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74657" y="1102750"/>
            <a:ext cx="4708396" cy="10108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/>
              <a:t>আমের পোকা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942413" y="2788172"/>
            <a:ext cx="4893039" cy="74436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/>
              <a:t>১।ভোমরা পোকা</a:t>
            </a:r>
          </a:p>
          <a:p>
            <a:r>
              <a:rPr lang="bn-BD" dirty="0" smtClean="0"/>
              <a:t>২।মাছি পোকা</a:t>
            </a:r>
          </a:p>
          <a:p>
            <a:r>
              <a:rPr lang="bn-BD" dirty="0" smtClean="0"/>
              <a:t>৩।শোষক পোকা</a:t>
            </a:r>
          </a:p>
          <a:p>
            <a:endParaRPr lang="en-US" dirty="0"/>
          </a:p>
        </p:txBody>
      </p:sp>
      <p:pic>
        <p:nvPicPr>
          <p:cNvPr id="4" name="Picture 1" descr="C:\Documents and Settings\ADMIN\My Documents\My Pictures\Mango\mango inse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132" y="2113614"/>
            <a:ext cx="3276600" cy="275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5648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28016" y="2263516"/>
            <a:ext cx="2761938" cy="12191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896256" y="4388371"/>
            <a:ext cx="8686800" cy="13228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আমের তৈরি উপাদেয় খাদ্যবস্তুর তালিকা নিয়ে আসতে হবে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8862" y="1895219"/>
            <a:ext cx="498726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6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41618935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900753" y="722194"/>
            <a:ext cx="5545768" cy="56036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40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40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40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ধীমান কান্তি পাল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কাড়াপাড়া মাধ্যমিক বালিকা</a:t>
            </a:r>
            <a:r>
              <a:rPr lang="bn-BD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মাধ্যমিক</a:t>
            </a:r>
            <a:r>
              <a:rPr lang="en-US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বিদ্যালয়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কাড়াপাড়া,বাগেরহাট</a:t>
            </a:r>
          </a:p>
          <a:p>
            <a:endParaRPr lang="en-US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6172200" y="1214651"/>
            <a:ext cx="5183188" cy="50989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কৃষিশিক্ষা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চতুর্থ অধ্যায়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E:\TEACHER PIC\dhiman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93" y="150862"/>
            <a:ext cx="2198688" cy="212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206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36889" y="784304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/>
              <a:t>নীচের ছবি কোন ফলের?</a:t>
            </a:r>
            <a:endParaRPr lang="en-US" dirty="0"/>
          </a:p>
        </p:txBody>
      </p:sp>
      <p:pic>
        <p:nvPicPr>
          <p:cNvPr id="3" name="Content Placeholder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315" y="2453638"/>
            <a:ext cx="4038600" cy="3747294"/>
          </a:xfrm>
          <a:prstGeom prst="rect">
            <a:avLst/>
          </a:prstGeom>
        </p:spPr>
      </p:pic>
      <p:pic>
        <p:nvPicPr>
          <p:cNvPr id="4" name="Content Placeholder 5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689" y="2347210"/>
            <a:ext cx="35052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24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6081" y="2569777"/>
            <a:ext cx="64876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আমের চাষ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8526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75479" y="359764"/>
            <a:ext cx="8305800" cy="1905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ফলের রাজা কাকে বলে?</a:t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 কী অর্থকরী ফসল ?</a:t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কাঁচা/পাকাআম হতে কী কী উপাদেয় খাদ্যবস্তু তৈরি হয়?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4" descr="fresh-mango-ju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178" y="2680741"/>
            <a:ext cx="4615858" cy="3535363"/>
          </a:xfrm>
          <a:prstGeom prst="rect">
            <a:avLst/>
          </a:prstGeom>
        </p:spPr>
      </p:pic>
      <p:pic>
        <p:nvPicPr>
          <p:cNvPr id="4" name="Content Placeholder 5" descr="G mango Ach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537" y="2830642"/>
            <a:ext cx="4038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31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09276" y="1558978"/>
            <a:ext cx="7772400" cy="9143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2743200"/>
            <a:ext cx="7086600" cy="2895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১।আমের উন্নত জাত সম্পর্কে বলতে পারবেন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২। আমের চাষ সম্পর্কে বলতে পারবে্ন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 পরিচর্যা সম্পর্কে বলতে পারবেন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৪। আমের রোগ সম্পর্কে বলতে পারবে্ন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৫। আমের পোকা সম্পর্কে বলতে পারবে্ন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49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84290" y="1573969"/>
            <a:ext cx="6400800" cy="9905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আমের উন্নত জাত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7581" y="3120452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আমের জাত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984" y="4297116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আগাম জাত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9066" y="4297115"/>
            <a:ext cx="2321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মধ্যবর্তী জাত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0481" y="429711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নাবী জাত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9090" y="441800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বারমাসি জাত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6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BD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বারমাসি জাত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স্বাদে ফজলির চেয়ে কম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18402" y="1535113"/>
            <a:ext cx="4041775" cy="639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স্বাদে গোপালভোগ এর চেয়ে 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6" descr="raj Fojl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923" y="2690736"/>
            <a:ext cx="5150151" cy="3552902"/>
          </a:xfrm>
          <a:prstGeom prst="rect">
            <a:avLst/>
          </a:prstGeom>
        </p:spPr>
      </p:pic>
      <p:pic>
        <p:nvPicPr>
          <p:cNvPr id="6" name="Content Placeholder 4" descr="gopalvo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3215" y="2690736"/>
            <a:ext cx="40417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61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07502" y="843199"/>
            <a:ext cx="5789950" cy="1135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চারা রোপন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1" descr="C:\Documents and Settings\ADMIN\My Documents\My Pictures\Mango\Grafted_Mango_Tr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8440" y="2671997"/>
            <a:ext cx="6905625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6720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157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2009-12-06T18:09:15Z</dcterms:created>
  <dcterms:modified xsi:type="dcterms:W3CDTF">2009-12-06T19:09:30Z</dcterms:modified>
</cp:coreProperties>
</file>