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66" r:id="rId3"/>
    <p:sldId id="256" r:id="rId4"/>
    <p:sldId id="265" r:id="rId5"/>
    <p:sldId id="263" r:id="rId6"/>
    <p:sldId id="257" r:id="rId7"/>
    <p:sldId id="258" r:id="rId8"/>
    <p:sldId id="264" r:id="rId9"/>
    <p:sldId id="259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63" autoAdjust="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6A134-A546-40BF-BAE0-2760F5520505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E44EF-C1C2-47E9-B148-9738C5994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E44EF-C1C2-47E9-B148-9738C59948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d/imgres?imgurl=http://4.bp.blogspot.com/_BWRzYJieq-A/S9WVhGFokyI/AAAAAAAAAE0/b6Xpu_FOLlU/s1600/Koi.jpg&amp;imgrefurl=http://roycefirm.blogspot.com/2010/04/blog-post_6227.html&amp;usg=__Y9C3SpOOpuRku_7N3J5CKeLwqLo=&amp;h=480&amp;w=640&amp;sz=51&amp;hl=bn&amp;start=32&amp;zoom=1&amp;tbnid=GMrkjeRGhvCf8M:&amp;tbnh=103&amp;tbnw=137&amp;ei=DqBHTfehMI2xhQfz8cXoBA&amp;prev=/images?q=%E0%A6%96%E0%A6%BE%E0%A6%81%E0%A6%9A%E0%A6%BE%E0%A7%9F+%E0%A6%AE%E0%A6%BE%E0%A6%9B&amp;start=20&amp;um=1&amp;hl=bn&amp;sa=N&amp;rlz=1W1RNWN_en&amp;tbs=isch:1&amp;um=1&amp;itbs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bd/imgres?imgurl=http://4.bp.blogspot.com/_BWRzYJieq-A/S9WVhGFokyI/AAAAAAAAAE0/b6Xpu_FOLlU/s1600/Koi.jpg&amp;imgrefurl=http://roycefirm.blogspot.com/2010/04/blog-post_6227.html&amp;usg=__Y9C3SpOOpuRku_7N3J5CKeLwqLo=&amp;h=480&amp;w=640&amp;sz=51&amp;hl=bn&amp;start=32&amp;zoom=1&amp;tbnid=GMrkjeRGhvCf8M:&amp;tbnh=103&amp;tbnw=137&amp;ei=DqBHTfehMI2xhQfz8cXoBA&amp;prev=/images?q=%E0%A6%96%E0%A6%BE%E0%A6%81%E0%A6%9A%E0%A6%BE%E0%A7%9F+%E0%A6%AE%E0%A6%BE%E0%A6%9B&amp;start=20&amp;um=1&amp;hl=bn&amp;sa=N&amp;rlz=1W1RNWN_en&amp;tbs=isch:1&amp;um=1&amp;itbs=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bd/imgres?imgurl=http://www.spraguephoto.com/stock-photos/06bd157-Fish-caught-at-a-fish-hatchery-employing-scientific-methods-at-Haluaghat,-Mymensingh-region,-Bangladesh.|14974.jpg&amp;imgrefurl=http://www.spraguephoto.com/stock-photography-image/14981/Worker-feeding-fish-with-cow-dung.-Fish-hatchery-employing-scientific-methods-at-Haluaghat,-Mymensingh-region,-Bangladesh.&amp;usg=__Gu66cFZmCo6Z3cGNCg4x3JSYnBI=&amp;h=427&amp;w=640&amp;sz=42&amp;hl=bn&amp;start=21&amp;zoom=1&amp;tbnid=9UCNd2s_omqwYM:&amp;tbnh=91&amp;tbnw=137&amp;ei=iJtHTYnNCtGAhAecna3gBA&amp;prev=/images?q=fish+bd&amp;start=20&amp;hl=bn&amp;sa=N&amp;rlz=1W1RNWN_en&amp;tbs=isch:1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http://www.google.com.bd/imgres?imgurl=http://1.bp.blogspot.com/_BWRzYJieq-A/S9WVxjuvJMI/AAAAAAAAAE8/nQtOQ8CD1mg/s1600/koi%5b1%5d.jpg&amp;imgrefurl=http://roycefirm.blogspot.com/2010/04/blog-post_6227.html&amp;usg=__LoE_uQ5qT1QEWSr057jeLn5DPM4=&amp;h=480&amp;w=640&amp;sz=51&amp;hl=bn&amp;start=26&amp;zoom=1&amp;tbnid=OBaaqiTXMKe3zM:&amp;tbnh=103&amp;tbnw=137&amp;ei=DqBHTfehMI2xhQfz8cXoBA&amp;prev=/images?q=%E0%A6%96%E0%A6%BE%E0%A6%81%E0%A6%9A%E0%A6%BE%E0%A7%9F+%E0%A6%AE%E0%A6%BE%E0%A6%9B&amp;start=20&amp;um=1&amp;hl=bn&amp;sa=N&amp;rlz=1W1RNWN_en&amp;tbs=isch:1&amp;um=1&amp;itbs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bd/imgres?imgurl=http://www.dailykalerkantho.com/admin/news_images/240/thumbnails/image_240_76768.jpg&amp;imgrefurl=http://dailykalerkantho.com/?view=details&amp;feature=yes&amp;type=gold&amp;data=Islam&amp;pub_no=240&amp;cat_id=3&amp;menu_id=84&amp;news_type_id=1&amp;index=3&amp;usg=__AC-oTLxTEt1HSjnrb2qC40mErLU=&amp;h=425&amp;w=400&amp;sz=24&amp;hl=bn&amp;start=153&amp;zoom=1&amp;tbnid=nbdj5AINojpfZM:&amp;tbnh=126&amp;tbnw=119&amp;ei=f6ZHTe6SIY6AhQfMl7HmBA&amp;prev=/images?q=%E0%A6%AE%E0%A6%BE%E0%A6%97%E0%A7%81%E0%A6%B0+%E0%A6%AE%E0%A6%BE%E0%A6%9B+%E0%A6%9A%E0%A6%BE%E0%A6%B7&amp;start=140&amp;um=1&amp;hl=bn&amp;sa=N&amp;rlz=1W1RNWN_en&amp;tbs=isch:1&amp;um=1&amp;itbs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media.somewhereinblog.net/images/1145444572_indiafish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://www.squidoo.com/tilapia-fish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914400"/>
            <a:ext cx="430758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00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“ধান ক্ষেতে মাছ চাষে একদিকে পরিবেশের ভারসাম্য রক্ষা করা যায় অপরদিকে অধিক লাভবান হওয়া যায়?” উক্তিটি বিশ্লেষন কর।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nglaexpress.com.bd/files/image/1_bangla/20101003128611133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866900" y="38100"/>
            <a:ext cx="5181600" cy="6172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48000" y="1447800"/>
            <a:ext cx="472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721114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721114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1066800"/>
            <a:ext cx="2133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721114"/>
            <a:ext cx="4572000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http://t2.gstatic.com/images?q=tbn:GMrkjeRGhvCf8M:http://4.bp.blogspot.com/_BWRzYJieq-A/S9WVhGFokyI/AAAAAAAAAE0/b6Xpu_FOLlU/s1600/Ko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229600" cy="4800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743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t2.gstatic.com/images?q=tbn:GMrkjeRGhvCf8M:http://4.bp.blogspot.com/_BWRzYJieq-A/S9WVhGFokyI/AAAAAAAAAE0/b6Xpu_FOLlU/s1600/Ko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371600"/>
            <a:ext cx="8229600" cy="48006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209017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bn-BD" sz="5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শ্রেণী</a:t>
            </a:r>
          </a:p>
          <a:p>
            <a:pPr algn="ctr">
              <a:buNone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algn="ctr">
              <a:buNone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চতুর্থ অধ্যায়</a:t>
            </a:r>
          </a:p>
          <a:p>
            <a:pPr algn="ctr">
              <a:buNone/>
            </a:pPr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 পরিচ্ছেদ</a:t>
            </a:r>
            <a:endParaRPr lang="en-US" sz="3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16550"/>
            <a:ext cx="8994706" cy="67414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1419761"/>
            <a:ext cx="419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</a:t>
            </a:r>
            <a:endParaRPr lang="en-US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113544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ধীমান কান্তি পাল</a:t>
            </a:r>
          </a:p>
          <a:p>
            <a:r>
              <a:rPr lang="bn-BD" sz="4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সহ:শিক্ষক (কম্পিউটার)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কাড়াপাড়া মাধ্যমিক বালিকা বিদ্যালয়</a:t>
            </a:r>
            <a:endParaRPr lang="en-US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  <p:pic>
        <p:nvPicPr>
          <p:cNvPr id="5" name="Picture 8" descr="E:\TEACHER PIC\dhiman00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376464"/>
            <a:ext cx="1880937" cy="228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713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495800" y="228600"/>
            <a:ext cx="3276600" cy="3429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t2.gstatic.com/images?q=tbn:9UCNd2s_omqwYM:http://www.spraguephoto.com/stock-photos/06bd157-Fish-caught-at-a-fish-hatchery-employing-scientific-methods-at-Haluaghat,-Mymensingh-region,-Bangladesh.%257C1497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3657600" cy="3429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OBaaqiTXMKe3zM:http://1.bp.blogspot.com/_BWRzYJieq-A/S9WVxjuvJMI/AAAAAAAAAE8/nQtOQ8CD1mg/s1600/koi%255B1%255D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228600"/>
            <a:ext cx="2524125" cy="2895600"/>
          </a:xfrm>
          <a:prstGeom prst="rect">
            <a:avLst/>
          </a:prstGeom>
          <a:noFill/>
        </p:spPr>
      </p:pic>
      <p:sp>
        <p:nvSpPr>
          <p:cNvPr id="8194" name="AutoShape 2" descr="http://www.krishimarket.com/images/products/2.jpg"/>
          <p:cNvSpPr>
            <a:spLocks noChangeAspect="1" noChangeArrowheads="1"/>
          </p:cNvSpPr>
          <p:nvPr/>
        </p:nvSpPr>
        <p:spPr bwMode="auto">
          <a:xfrm>
            <a:off x="63500" y="-136525"/>
            <a:ext cx="38100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6" name="Picture 4" descr="http://www.krishimarket.com/images/products/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3962400"/>
            <a:ext cx="7239000" cy="28956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t2.gstatic.com/images?q=tbn:nbdj5AINojpfZM:http://www.dailykalerkantho.com/admin/news_images/240/thumbnails/image_240_76768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304800"/>
            <a:ext cx="6781800" cy="5486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62000" y="1295400"/>
            <a:ext cx="8001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6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শিরোনামঃ</a:t>
            </a:r>
            <a:endParaRPr lang="en-US" sz="6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66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মাছ চাষের বিভিন্ন পদ্ধতি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0" y="1447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১। পুকুরে মাছ চাষ</a:t>
            </a:r>
            <a:endParaRPr lang="bn-BD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http://media.somewhereinblog.net/images/thumbs/1145444572_indiafish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37758" b="14634"/>
          <a:stretch>
            <a:fillRect/>
          </a:stretch>
        </p:blipFill>
        <p:spPr bwMode="auto">
          <a:xfrm>
            <a:off x="228600" y="3657600"/>
            <a:ext cx="46482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Tilapia Farm Pond in Mabalacat, Pampanga, Philippine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52400"/>
            <a:ext cx="4648200" cy="3162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34000" y="4876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২। খাঁচায় মাছ চাষ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396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733800" cy="37338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67200" y="4648200"/>
            <a:ext cx="449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৪। ধান খেতে মাছ চাষ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http://www.growfish.com/stee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81000"/>
            <a:ext cx="3352800" cy="2590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343400" y="13716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৩।চৌবাচ্চায় মাছ চাষ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clt.astate.edu/gguha/photogallery/India/Hilsa.JPG"/>
          <p:cNvPicPr>
            <a:picLocks noChangeAspect="1" noChangeArrowheads="1"/>
          </p:cNvPicPr>
          <p:nvPr/>
        </p:nvPicPr>
        <p:blipFill>
          <a:blip r:embed="rId2"/>
          <a:srcRect l="1748" t="13553" r="5409" b="6761"/>
          <a:stretch>
            <a:fillRect/>
          </a:stretch>
        </p:blipFill>
        <p:spPr bwMode="auto">
          <a:xfrm rot="161807">
            <a:off x="1601645" y="2590735"/>
            <a:ext cx="5885906" cy="22109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Oval 16"/>
          <p:cNvSpPr/>
          <p:nvPr/>
        </p:nvSpPr>
        <p:spPr>
          <a:xfrm>
            <a:off x="381000" y="4953000"/>
            <a:ext cx="3352800" cy="1828800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495800" y="4953000"/>
            <a:ext cx="3581400" cy="1828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257800" y="457200"/>
            <a:ext cx="3276600" cy="1981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62000" y="457200"/>
            <a:ext cx="3048000" cy="1752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914400"/>
            <a:ext cx="289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পুকুর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 কি ভাবে করবে?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0" y="9906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খাঁচায় কি কি মাছ চাষ</a:t>
            </a:r>
          </a:p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করা যায়?</a:t>
            </a:r>
            <a:endParaRPr lang="en-US" sz="3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5181362"/>
            <a:ext cx="3276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চৌবাচ্চায় কি কি মাছ চাষ করা যায়?</a:t>
            </a:r>
            <a:endParaRPr lang="en-US" sz="3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9600" y="5351383"/>
            <a:ext cx="274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ধান ক্ষেতে কি কি মাছ চাষ করা যায়?</a:t>
            </a:r>
            <a:endParaRPr lang="en-US" sz="32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1000" y="-15240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               দলীয় কাজ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0" y="9144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১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05800" y="8382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২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38600" y="55626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৩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724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6" grpId="0" animBg="1"/>
      <p:bldP spid="14" grpId="0" animBg="1"/>
      <p:bldP spid="7" grpId="0"/>
      <p:bldP spid="8" grpId="0"/>
      <p:bldP spid="11" grpId="0"/>
      <p:bldP spid="12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155</Words>
  <Application>Microsoft Office PowerPoint</Application>
  <PresentationFormat>On-screen Show (4:3)</PresentationFormat>
  <Paragraphs>50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71</cp:revision>
  <dcterms:created xsi:type="dcterms:W3CDTF">2006-08-16T00:00:00Z</dcterms:created>
  <dcterms:modified xsi:type="dcterms:W3CDTF">2021-09-14T06:14:20Z</dcterms:modified>
</cp:coreProperties>
</file>