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74" r:id="rId8"/>
    <p:sldId id="276" r:id="rId9"/>
    <p:sldId id="277" r:id="rId10"/>
    <p:sldId id="278" r:id="rId11"/>
    <p:sldId id="260" r:id="rId12"/>
    <p:sldId id="264" r:id="rId13"/>
    <p:sldId id="279" r:id="rId14"/>
    <p:sldId id="281" r:id="rId15"/>
    <p:sldId id="282" r:id="rId16"/>
    <p:sldId id="266" r:id="rId17"/>
    <p:sldId id="267" r:id="rId18"/>
    <p:sldId id="269" r:id="rId19"/>
    <p:sldId id="270" r:id="rId20"/>
  </p:sldIdLst>
  <p:sldSz cx="11887200" cy="73152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54" y="-84"/>
      </p:cViewPr>
      <p:guideLst>
        <p:guide orient="horz" pos="2304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4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8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8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4"/>
            <a:ext cx="5252244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7"/>
            <a:ext cx="5252244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4"/>
            <a:ext cx="5254308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7"/>
            <a:ext cx="5254308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4"/>
            <a:ext cx="6645275" cy="6243321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4"/>
            <a:ext cx="3910807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0"/>
            <a:ext cx="10698480" cy="482769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7"/>
            <a:ext cx="37642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838200"/>
            <a:ext cx="2089690" cy="2042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20664"/>
            <a:ext cx="4495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to this</a:t>
            </a:r>
          </a:p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class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2089690" cy="2042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2895601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2895601" cy="342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048000"/>
            <a:ext cx="28956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048000" y="533400"/>
            <a:ext cx="61530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u="sng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8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2971800"/>
            <a:ext cx="9220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Dear students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bn-BD" sz="4000" dirty="0" smtClean="0">
              <a:latin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ask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the semantics to each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other</a:t>
            </a:r>
            <a:endParaRPr lang="bn-BD" sz="4000" b="1" dirty="0" smtClean="0">
              <a:latin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in groups of 4 and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clarify</a:t>
            </a:r>
            <a:endParaRPr lang="bn-BD" sz="4000" b="1" dirty="0" smtClean="0">
              <a:latin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the pronunciation of the lesson.</a:t>
            </a:r>
          </a:p>
        </p:txBody>
      </p:sp>
    </p:spTree>
    <p:extLst>
      <p:ext uri="{BB962C8B-B14F-4D97-AF65-F5344CB8AC3E}">
        <p14:creationId xmlns:p14="http://schemas.microsoft.com/office/powerpoint/2010/main" val="8025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9448800" cy="5414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76200"/>
            <a:ext cx="6147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Times New Roman" pitchFamily="18" charset="0"/>
              </a:rPr>
              <a:t>Look at the text....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838200" y="1066800"/>
            <a:ext cx="10820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4000" dirty="0" smtClean="0">
                <a:latin typeface="Times New Roman" pitchFamily="18" charset="0"/>
                <a:cs typeface="Times New Roman" pitchFamily="18" charset="0"/>
              </a:rPr>
              <a:t>Ms Rehana Sultana is------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a)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a Math teacher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bn-BD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class teacher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c)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an English </a:t>
            </a:r>
            <a:r>
              <a:rPr lang="bn-BD" sz="2800" dirty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bn-BD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science teacher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3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The class teacher suggested the students to make a forum--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to keep their classroom clean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to keep road clean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c)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to practice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in social activitiies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to help each other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3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The students can keep the classroom---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clean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untidy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dirty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unhygienic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15240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38100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152400"/>
            <a:ext cx="4447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4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62000" y="457200"/>
            <a:ext cx="10820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4000" dirty="0" smtClean="0">
                <a:latin typeface="Times New Roman" pitchFamily="18" charset="0"/>
                <a:cs typeface="Times New Roman" pitchFamily="18" charset="0"/>
              </a:rPr>
              <a:t>. The students were happy to be able to----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a)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become the members of the committe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take part in the cleaning programme at Madrasah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c)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make their class captain leader of the commitee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n-BD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make themselves useful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3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Shafiq bahaves with his teachers -------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bn-BD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udely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roughly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c)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harshly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politely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3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olitely means ------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bn-BD" sz="2800" dirty="0">
                <a:latin typeface="Times New Roman" pitchFamily="18" charset="0"/>
                <a:cs typeface="Times New Roman" pitchFamily="18" charset="0"/>
              </a:rPr>
              <a:t> rudely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gently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BD" sz="2800" dirty="0">
                <a:latin typeface="Times New Roman" pitchFamily="18" charset="0"/>
                <a:cs typeface="Times New Roman" pitchFamily="18" charset="0"/>
              </a:rPr>
              <a:t> harshly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happily</a:t>
            </a:r>
          </a:p>
          <a:p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7.  The words  ‘select’  refers to—</a:t>
            </a:r>
          </a:p>
          <a:p>
            <a:r>
              <a:rPr lang="bn-BD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        a) chose      b) identity          c) consider           d)  confirm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5240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029200" y="41148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724400" y="52578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143000" y="65532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44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"/>
            <a:ext cx="8305800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5867400"/>
            <a:ext cx="1011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i="1" dirty="0" smtClean="0">
                <a:latin typeface="Times New Roman" pitchFamily="18" charset="0"/>
              </a:rPr>
              <a:t>The teacher is talking with students about  responsibiliy of students.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8153400" cy="51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638800"/>
            <a:ext cx="64427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i="1" dirty="0">
                <a:latin typeface="Times New Roman" pitchFamily="18" charset="0"/>
              </a:rPr>
              <a:t>The teacher is </a:t>
            </a:r>
            <a:r>
              <a:rPr lang="bn-BD" sz="2400" b="1" i="1" dirty="0" smtClean="0">
                <a:latin typeface="Times New Roman" pitchFamily="18" charset="0"/>
              </a:rPr>
              <a:t>suggests to </a:t>
            </a:r>
            <a:r>
              <a:rPr lang="bn-BD" sz="2400" b="1" i="1" dirty="0">
                <a:latin typeface="Times New Roman" pitchFamily="18" charset="0"/>
              </a:rPr>
              <a:t>students about  </a:t>
            </a:r>
            <a:r>
              <a:rPr lang="bn-BD" sz="2400" b="1" i="1" dirty="0" smtClean="0">
                <a:latin typeface="Times New Roman" pitchFamily="18" charset="0"/>
              </a:rPr>
              <a:t>forum 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6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498" y="0"/>
            <a:ext cx="11887200" cy="7315199"/>
            <a:chOff x="7749" y="1293"/>
            <a:chExt cx="11887200" cy="7315199"/>
          </a:xfrm>
          <a:blipFill>
            <a:blip r:embed="rId2"/>
            <a:tile tx="0" ty="0" sx="100000" sy="100000" flip="none" algn="tl"/>
          </a:blipFill>
        </p:grpSpPr>
        <p:sp>
          <p:nvSpPr>
            <p:cNvPr id="2" name="Frame 1"/>
            <p:cNvSpPr/>
            <p:nvPr/>
          </p:nvSpPr>
          <p:spPr>
            <a:xfrm>
              <a:off x="7749" y="1293"/>
              <a:ext cx="11887200" cy="7315199"/>
            </a:xfrm>
            <a:prstGeom prst="frame">
              <a:avLst>
                <a:gd name="adj1" fmla="val 6639"/>
              </a:avLst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9457" y="-532257"/>
              <a:ext cx="221320" cy="1590634"/>
            </a:xfrm>
            <a:prstGeom prst="rect">
              <a:avLst/>
            </a:prstGeom>
            <a:grpFill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1" y="175983"/>
              <a:ext cx="282784" cy="1435649"/>
            </a:xfrm>
            <a:prstGeom prst="rect">
              <a:avLst/>
            </a:prstGeom>
            <a:grpFill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17" y="5756403"/>
              <a:ext cx="282784" cy="1435649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13" y="4332183"/>
              <a:ext cx="282784" cy="1435649"/>
            </a:xfrm>
            <a:prstGeom prst="rect">
              <a:avLst/>
            </a:prstGeom>
            <a:grp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304800" cy="1435649"/>
            </a:xfrm>
            <a:prstGeom prst="rect">
              <a:avLst/>
            </a:prstGeom>
            <a:grp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69" y="2968621"/>
              <a:ext cx="282784" cy="1435649"/>
            </a:xfrm>
            <a:prstGeom prst="rect">
              <a:avLst/>
            </a:prstGeom>
            <a:grpFill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0" y="5656694"/>
              <a:ext cx="312549" cy="1435649"/>
            </a:xfrm>
            <a:prstGeom prst="rect">
              <a:avLst/>
            </a:prstGeom>
            <a:grp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0" y="4276146"/>
              <a:ext cx="312549" cy="1435649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0" y="2895600"/>
              <a:ext cx="312549" cy="1435649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0" y="1544167"/>
              <a:ext cx="312549" cy="1435649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0" y="192739"/>
              <a:ext cx="312549" cy="1435649"/>
            </a:xfrm>
            <a:prstGeom prst="rect">
              <a:avLst/>
            </a:prstGeom>
            <a:grp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94857" y="-532257"/>
              <a:ext cx="221320" cy="1590634"/>
            </a:xfrm>
            <a:prstGeom prst="rect">
              <a:avLst/>
            </a:prstGeom>
            <a:grpFill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466457" y="-532257"/>
              <a:ext cx="221320" cy="1590634"/>
            </a:xfrm>
            <a:prstGeom prst="rect">
              <a:avLst/>
            </a:prstGeom>
            <a:grp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142857" y="-532257"/>
              <a:ext cx="221320" cy="1590634"/>
            </a:xfrm>
            <a:prstGeom prst="rect">
              <a:avLst/>
            </a:prstGeom>
            <a:grpFill/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666857" y="-532257"/>
              <a:ext cx="221320" cy="1590634"/>
            </a:xfrm>
            <a:prstGeom prst="rect">
              <a:avLst/>
            </a:prstGeom>
            <a:grp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5857" y="-532257"/>
              <a:ext cx="221320" cy="1590634"/>
            </a:xfrm>
            <a:prstGeom prst="rect">
              <a:avLst/>
            </a:prstGeom>
            <a:grpFill/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04795" y="-524977"/>
              <a:ext cx="221320" cy="1590634"/>
            </a:xfrm>
            <a:prstGeom prst="rect">
              <a:avLst/>
            </a:prstGeom>
            <a:grp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84458" y="6215729"/>
              <a:ext cx="306089" cy="1590634"/>
            </a:xfrm>
            <a:prstGeom prst="rect">
              <a:avLst/>
            </a:prstGeom>
            <a:grpFill/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35588" y="6215728"/>
              <a:ext cx="306091" cy="1590634"/>
            </a:xfrm>
            <a:prstGeom prst="rect">
              <a:avLst/>
            </a:prstGeom>
            <a:grpFill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770546" y="6215729"/>
              <a:ext cx="306089" cy="1590634"/>
            </a:xfrm>
            <a:prstGeom prst="rect">
              <a:avLst/>
            </a:prstGeom>
            <a:grpFill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434541" y="6215729"/>
              <a:ext cx="306089" cy="1590634"/>
            </a:xfrm>
            <a:prstGeom prst="rect">
              <a:avLst/>
            </a:prstGeom>
            <a:grpFill/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22137" y="6215729"/>
              <a:ext cx="306089" cy="1590634"/>
            </a:xfrm>
            <a:prstGeom prst="rect">
              <a:avLst/>
            </a:prstGeom>
            <a:grpFill/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57070" y="6215729"/>
              <a:ext cx="306089" cy="1590634"/>
            </a:xfrm>
            <a:prstGeom prst="rect">
              <a:avLst/>
            </a:prstGeom>
            <a:grpFill/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75872" y="6215728"/>
              <a:ext cx="306090" cy="1590634"/>
            </a:xfrm>
            <a:prstGeom prst="rect">
              <a:avLst/>
            </a:prstGeom>
            <a:grpFill/>
          </p:spPr>
        </p:pic>
      </p:grpSp>
      <p:sp>
        <p:nvSpPr>
          <p:cNvPr id="28" name="TextBox 27"/>
          <p:cNvSpPr txBox="1"/>
          <p:nvPr/>
        </p:nvSpPr>
        <p:spPr>
          <a:xfrm>
            <a:off x="1066800" y="1676400"/>
            <a:ext cx="9982200" cy="454278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11480" indent="-41148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Who is the class teacher?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bn-BD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was the classroom?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41148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Who was the class captain?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609600"/>
            <a:ext cx="3384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Evaluation…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24200" y="2438400"/>
            <a:ext cx="7772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bn-BD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Sultana is the class teacher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6600" y="3886200"/>
            <a:ext cx="762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classroom was dirty.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95600" y="5410200"/>
            <a:ext cx="7924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bn-BD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iq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class captain.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85800"/>
            <a:ext cx="9982200" cy="552766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What is the responsibility of the students?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What does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Sultana suggest?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447800"/>
            <a:ext cx="7924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the responsibility of the students to keep the classroom clean and tidy.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4038600"/>
            <a:ext cx="7924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Ms.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Sultana suggests that they can make a forum select a leader first.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498" y="0"/>
            <a:ext cx="11887200" cy="7315199"/>
            <a:chOff x="7749" y="1293"/>
            <a:chExt cx="11887200" cy="7315199"/>
          </a:xfrm>
          <a:blipFill>
            <a:blip r:embed="rId2"/>
            <a:tile tx="0" ty="0" sx="100000" sy="100000" flip="none" algn="tl"/>
          </a:blipFill>
        </p:grpSpPr>
        <p:sp>
          <p:nvSpPr>
            <p:cNvPr id="7" name="Frame 6"/>
            <p:cNvSpPr/>
            <p:nvPr/>
          </p:nvSpPr>
          <p:spPr>
            <a:xfrm>
              <a:off x="7749" y="1293"/>
              <a:ext cx="11887200" cy="7315199"/>
            </a:xfrm>
            <a:prstGeom prst="frame">
              <a:avLst>
                <a:gd name="adj1" fmla="val 6639"/>
              </a:avLst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9457" y="-532257"/>
              <a:ext cx="221320" cy="1590634"/>
            </a:xfrm>
            <a:prstGeom prst="rect">
              <a:avLst/>
            </a:prstGeom>
            <a:grpFill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1" y="175983"/>
              <a:ext cx="282784" cy="1435649"/>
            </a:xfrm>
            <a:prstGeom prst="rect">
              <a:avLst/>
            </a:prstGeom>
            <a:grp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17" y="5756403"/>
              <a:ext cx="282784" cy="1435649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13" y="4332183"/>
              <a:ext cx="282784" cy="1435649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304800" cy="1435649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69" y="2968621"/>
              <a:ext cx="282784" cy="1435649"/>
            </a:xfrm>
            <a:prstGeom prst="rect">
              <a:avLst/>
            </a:prstGeom>
            <a:grp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0" y="5656694"/>
              <a:ext cx="312549" cy="1435649"/>
            </a:xfrm>
            <a:prstGeom prst="rect">
              <a:avLst/>
            </a:prstGeom>
            <a:grpFill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0" y="4276146"/>
              <a:ext cx="312549" cy="1435649"/>
            </a:xfrm>
            <a:prstGeom prst="rect">
              <a:avLst/>
            </a:prstGeom>
            <a:grp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0" y="2895600"/>
              <a:ext cx="312549" cy="1435649"/>
            </a:xfrm>
            <a:prstGeom prst="rect">
              <a:avLst/>
            </a:prstGeom>
            <a:grpFill/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0" y="1544167"/>
              <a:ext cx="312549" cy="1435649"/>
            </a:xfrm>
            <a:prstGeom prst="rect">
              <a:avLst/>
            </a:prstGeom>
            <a:grp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0" y="192739"/>
              <a:ext cx="312549" cy="1435649"/>
            </a:xfrm>
            <a:prstGeom prst="rect">
              <a:avLst/>
            </a:prstGeom>
            <a:grpFill/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94857" y="-532257"/>
              <a:ext cx="221320" cy="1590634"/>
            </a:xfrm>
            <a:prstGeom prst="rect">
              <a:avLst/>
            </a:prstGeom>
            <a:grp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466457" y="-532257"/>
              <a:ext cx="221320" cy="1590634"/>
            </a:xfrm>
            <a:prstGeom prst="rect">
              <a:avLst/>
            </a:prstGeom>
            <a:grpFill/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142857" y="-532257"/>
              <a:ext cx="221320" cy="1590634"/>
            </a:xfrm>
            <a:prstGeom prst="rect">
              <a:avLst/>
            </a:prstGeom>
            <a:grpFill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666857" y="-532257"/>
              <a:ext cx="221320" cy="1590634"/>
            </a:xfrm>
            <a:prstGeom prst="rect">
              <a:avLst/>
            </a:prstGeom>
            <a:grpFill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5857" y="-532257"/>
              <a:ext cx="221320" cy="1590634"/>
            </a:xfrm>
            <a:prstGeom prst="rect">
              <a:avLst/>
            </a:prstGeom>
            <a:grpFill/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04795" y="-524977"/>
              <a:ext cx="221320" cy="1590634"/>
            </a:xfrm>
            <a:prstGeom prst="rect">
              <a:avLst/>
            </a:prstGeom>
            <a:grpFill/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84458" y="6215729"/>
              <a:ext cx="306089" cy="1590634"/>
            </a:xfrm>
            <a:prstGeom prst="rect">
              <a:avLst/>
            </a:prstGeom>
            <a:grpFill/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35588" y="6215728"/>
              <a:ext cx="306091" cy="1590634"/>
            </a:xfrm>
            <a:prstGeom prst="rect">
              <a:avLst/>
            </a:prstGeom>
            <a:grpFill/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770546" y="6215729"/>
              <a:ext cx="306089" cy="1590634"/>
            </a:xfrm>
            <a:prstGeom prst="rect">
              <a:avLst/>
            </a:prstGeom>
            <a:grpFill/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434541" y="6215729"/>
              <a:ext cx="306089" cy="1590634"/>
            </a:xfrm>
            <a:prstGeom prst="rect">
              <a:avLst/>
            </a:prstGeom>
            <a:grpFill/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22137" y="6215729"/>
              <a:ext cx="306089" cy="1590634"/>
            </a:xfrm>
            <a:prstGeom prst="rect">
              <a:avLst/>
            </a:prstGeom>
            <a:grpFill/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57070" y="6215729"/>
              <a:ext cx="306089" cy="1590634"/>
            </a:xfrm>
            <a:prstGeom prst="rect">
              <a:avLst/>
            </a:prstGeom>
            <a:grpFill/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75872" y="6215728"/>
              <a:ext cx="306090" cy="159063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930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sp>
        <p:nvSpPr>
          <p:cNvPr id="7" name="Isosceles Triangle 6"/>
          <p:cNvSpPr/>
          <p:nvPr/>
        </p:nvSpPr>
        <p:spPr>
          <a:xfrm>
            <a:off x="2133600" y="838200"/>
            <a:ext cx="7696200" cy="2514600"/>
          </a:xfrm>
          <a:prstGeom prst="triangle">
            <a:avLst>
              <a:gd name="adj" fmla="val 497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Home Work</a:t>
            </a:r>
            <a:endParaRPr lang="en-US" sz="4800" b="1" i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962400" y="3352800"/>
            <a:ext cx="4343400" cy="24384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Make a few rules to keep the classroom clean</a:t>
            </a:r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4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pic>
        <p:nvPicPr>
          <p:cNvPr id="7" name="Picture 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805130" y="715208"/>
            <a:ext cx="990600" cy="1089141"/>
          </a:xfrm>
          <a:prstGeom prst="rect">
            <a:avLst/>
          </a:prstGeom>
        </p:spPr>
      </p:pic>
      <p:pic>
        <p:nvPicPr>
          <p:cNvPr id="8" name="Picture 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2474672" y="480539"/>
            <a:ext cx="933666" cy="1026543"/>
          </a:xfrm>
          <a:prstGeom prst="rect">
            <a:avLst/>
          </a:prstGeom>
        </p:spPr>
      </p:pic>
      <p:pic>
        <p:nvPicPr>
          <p:cNvPr id="9" name="Picture 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4234129" y="410409"/>
            <a:ext cx="990600" cy="1089141"/>
          </a:xfrm>
          <a:prstGeom prst="rect">
            <a:avLst/>
          </a:prstGeom>
        </p:spPr>
      </p:pic>
      <p:pic>
        <p:nvPicPr>
          <p:cNvPr id="10" name="Picture 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5910529" y="486607"/>
            <a:ext cx="990600" cy="1089141"/>
          </a:xfrm>
          <a:prstGeom prst="rect">
            <a:avLst/>
          </a:prstGeom>
        </p:spPr>
      </p:pic>
      <p:pic>
        <p:nvPicPr>
          <p:cNvPr id="11" name="Picture 1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7511162" y="486990"/>
            <a:ext cx="994184" cy="1093082"/>
          </a:xfrm>
          <a:prstGeom prst="rect">
            <a:avLst/>
          </a:prstGeom>
        </p:spPr>
      </p:pic>
      <p:pic>
        <p:nvPicPr>
          <p:cNvPr id="12" name="Picture 1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9450814" y="973152"/>
            <a:ext cx="990600" cy="1089141"/>
          </a:xfrm>
          <a:prstGeom prst="rect">
            <a:avLst/>
          </a:prstGeom>
        </p:spPr>
      </p:pic>
      <p:pic>
        <p:nvPicPr>
          <p:cNvPr id="13" name="Picture 1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535414" y="2268552"/>
            <a:ext cx="990600" cy="1089141"/>
          </a:xfrm>
          <a:prstGeom prst="rect">
            <a:avLst/>
          </a:prstGeom>
        </p:spPr>
      </p:pic>
      <p:pic>
        <p:nvPicPr>
          <p:cNvPr id="14" name="Picture 1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383014" y="3640152"/>
            <a:ext cx="990600" cy="1089141"/>
          </a:xfrm>
          <a:prstGeom prst="rect">
            <a:avLst/>
          </a:prstGeom>
        </p:spPr>
      </p:pic>
      <p:pic>
        <p:nvPicPr>
          <p:cNvPr id="15" name="Picture 1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1068814" y="5087951"/>
            <a:ext cx="990600" cy="1089141"/>
          </a:xfrm>
          <a:prstGeom prst="rect">
            <a:avLst/>
          </a:prstGeom>
        </p:spPr>
      </p:pic>
      <p:pic>
        <p:nvPicPr>
          <p:cNvPr id="16" name="Picture 1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6728098" y="3351816"/>
            <a:ext cx="990600" cy="1089141"/>
          </a:xfrm>
          <a:prstGeom prst="rect">
            <a:avLst/>
          </a:prstGeom>
        </p:spPr>
      </p:pic>
      <p:pic>
        <p:nvPicPr>
          <p:cNvPr id="17" name="Picture 1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5204098" y="3504215"/>
            <a:ext cx="990600" cy="1089141"/>
          </a:xfrm>
          <a:prstGeom prst="rect">
            <a:avLst/>
          </a:prstGeom>
        </p:spPr>
      </p:pic>
      <p:pic>
        <p:nvPicPr>
          <p:cNvPr id="18" name="Picture 1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3527697" y="4799614"/>
            <a:ext cx="990600" cy="1089141"/>
          </a:xfrm>
          <a:prstGeom prst="rect">
            <a:avLst/>
          </a:prstGeom>
        </p:spPr>
      </p:pic>
      <p:pic>
        <p:nvPicPr>
          <p:cNvPr id="19" name="Picture 1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2308497" y="4723414"/>
            <a:ext cx="990600" cy="1089141"/>
          </a:xfrm>
          <a:prstGeom prst="rect">
            <a:avLst/>
          </a:prstGeom>
        </p:spPr>
      </p:pic>
      <p:pic>
        <p:nvPicPr>
          <p:cNvPr id="20" name="Picture 1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3603898" y="3351814"/>
            <a:ext cx="990600" cy="1089141"/>
          </a:xfrm>
          <a:prstGeom prst="rect">
            <a:avLst/>
          </a:prstGeom>
        </p:spPr>
      </p:pic>
      <p:pic>
        <p:nvPicPr>
          <p:cNvPr id="21" name="Picture 2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1851297" y="3199416"/>
            <a:ext cx="990600" cy="1089141"/>
          </a:xfrm>
          <a:prstGeom prst="rect">
            <a:avLst/>
          </a:prstGeom>
        </p:spPr>
      </p:pic>
      <p:pic>
        <p:nvPicPr>
          <p:cNvPr id="22" name="Picture 2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5204098" y="4723415"/>
            <a:ext cx="990600" cy="1089141"/>
          </a:xfrm>
          <a:prstGeom prst="rect">
            <a:avLst/>
          </a:prstGeom>
        </p:spPr>
      </p:pic>
      <p:pic>
        <p:nvPicPr>
          <p:cNvPr id="23" name="Picture 2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8057937" y="3310422"/>
            <a:ext cx="990600" cy="978167"/>
          </a:xfrm>
          <a:prstGeom prst="rect">
            <a:avLst/>
          </a:prstGeom>
        </p:spPr>
      </p:pic>
      <p:pic>
        <p:nvPicPr>
          <p:cNvPr id="24" name="Picture 2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9014098" y="2208815"/>
            <a:ext cx="990600" cy="1089141"/>
          </a:xfrm>
          <a:prstGeom prst="rect">
            <a:avLst/>
          </a:prstGeom>
        </p:spPr>
      </p:pic>
      <p:pic>
        <p:nvPicPr>
          <p:cNvPr id="25" name="Picture 2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8099697" y="4494815"/>
            <a:ext cx="990600" cy="10891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743200" y="1752600"/>
            <a:ext cx="40206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Thanks all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01106">
            <a:off x="10264256" y="3832241"/>
            <a:ext cx="990600" cy="1089141"/>
          </a:xfrm>
          <a:prstGeom prst="rect">
            <a:avLst/>
          </a:prstGeom>
        </p:spPr>
      </p:pic>
      <p:pic>
        <p:nvPicPr>
          <p:cNvPr id="28" name="Picture 2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10385698" y="2361215"/>
            <a:ext cx="990600" cy="1089141"/>
          </a:xfrm>
          <a:prstGeom prst="rect">
            <a:avLst/>
          </a:prstGeom>
        </p:spPr>
      </p:pic>
      <p:pic>
        <p:nvPicPr>
          <p:cNvPr id="29" name="Picture 2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7566298" y="1827816"/>
            <a:ext cx="990600" cy="1089141"/>
          </a:xfrm>
          <a:prstGeom prst="rect">
            <a:avLst/>
          </a:prstGeom>
        </p:spPr>
      </p:pic>
      <p:pic>
        <p:nvPicPr>
          <p:cNvPr id="30" name="Picture 2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4193015" y="5773753"/>
            <a:ext cx="990600" cy="1089141"/>
          </a:xfrm>
          <a:prstGeom prst="rect">
            <a:avLst/>
          </a:prstGeom>
        </p:spPr>
      </p:pic>
      <p:pic>
        <p:nvPicPr>
          <p:cNvPr id="31" name="Picture 3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2516615" y="5926152"/>
            <a:ext cx="990600" cy="1089141"/>
          </a:xfrm>
          <a:prstGeom prst="rect">
            <a:avLst/>
          </a:prstGeom>
        </p:spPr>
      </p:pic>
      <p:pic>
        <p:nvPicPr>
          <p:cNvPr id="32" name="Picture 3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5869415" y="6091107"/>
            <a:ext cx="990600" cy="1089141"/>
          </a:xfrm>
          <a:prstGeom prst="rect">
            <a:avLst/>
          </a:prstGeom>
        </p:spPr>
      </p:pic>
      <p:pic>
        <p:nvPicPr>
          <p:cNvPr id="33" name="Picture 3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7012414" y="5392753"/>
            <a:ext cx="990600" cy="1089141"/>
          </a:xfrm>
          <a:prstGeom prst="rect">
            <a:avLst/>
          </a:prstGeom>
        </p:spPr>
      </p:pic>
      <p:pic>
        <p:nvPicPr>
          <p:cNvPr id="34" name="Picture 3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8917414" y="5926152"/>
            <a:ext cx="990600" cy="1089141"/>
          </a:xfrm>
          <a:prstGeom prst="rect">
            <a:avLst/>
          </a:prstGeom>
        </p:spPr>
      </p:pic>
      <p:pic>
        <p:nvPicPr>
          <p:cNvPr id="35" name="Picture 3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10289014" y="5316553"/>
            <a:ext cx="990600" cy="10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2458" r="35910" b="2652"/>
          <a:stretch/>
        </p:blipFill>
        <p:spPr>
          <a:xfrm>
            <a:off x="6477000" y="1600200"/>
            <a:ext cx="762000" cy="47244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Rounded Rectangle 4"/>
          <p:cNvSpPr/>
          <p:nvPr/>
        </p:nvSpPr>
        <p:spPr>
          <a:xfrm>
            <a:off x="3962400" y="152400"/>
            <a:ext cx="4982483" cy="868910"/>
          </a:xfrm>
          <a:prstGeom prst="roundRect">
            <a:avLst>
              <a:gd name="adj" fmla="val 25758"/>
            </a:avLst>
          </a:prstGeom>
          <a:solidFill>
            <a:srgbClr val="00B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997" y="0"/>
            <a:ext cx="11744510" cy="7168046"/>
            <a:chOff x="0" y="1292"/>
            <a:chExt cx="11744510" cy="71680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2"/>
              <a:ext cx="2114550" cy="21621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629960" y="5007163"/>
              <a:ext cx="2114550" cy="21621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6177" y="4975360"/>
              <a:ext cx="2114550" cy="21621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605559" y="135529"/>
              <a:ext cx="2114550" cy="216217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2667000" cy="3158289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239000" y="3657600"/>
            <a:ext cx="4021015" cy="19163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Eight</a:t>
            </a: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endParaRPr lang="bn-BD" sz="2400" b="1" i="1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First-paper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Unit-3..Lesson-8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71600"/>
            <a:ext cx="1774394" cy="1989302"/>
          </a:xfrm>
          <a:prstGeom prst="rect">
            <a:avLst/>
          </a:prstGeom>
        </p:spPr>
      </p:pic>
      <p:sp>
        <p:nvSpPr>
          <p:cNvPr id="8" name="Round Single Corner Rectangle 7"/>
          <p:cNvSpPr/>
          <p:nvPr/>
        </p:nvSpPr>
        <p:spPr>
          <a:xfrm>
            <a:off x="381000" y="3886200"/>
            <a:ext cx="6072554" cy="2590800"/>
          </a:xfrm>
          <a:prstGeom prst="round1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Habibur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endParaRPr lang="en-US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Tilsindur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akhil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adrasah</a:t>
            </a:r>
          </a:p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Barhatta-Netrakona</a:t>
            </a:r>
            <a:endParaRPr lang="en-US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habib523277@gmail.com</a:t>
            </a:r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454" y="1752600"/>
            <a:ext cx="11872993" cy="3733800"/>
            <a:chOff x="37454" y="1752600"/>
            <a:chExt cx="11872993" cy="37338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847" y="1828800"/>
              <a:ext cx="990600" cy="3657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4" y="1752600"/>
              <a:ext cx="990600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9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7010400" cy="43434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sp>
        <p:nvSpPr>
          <p:cNvPr id="9" name="Horizontal Scroll 8"/>
          <p:cNvSpPr/>
          <p:nvPr/>
        </p:nvSpPr>
        <p:spPr>
          <a:xfrm>
            <a:off x="1905000" y="152400"/>
            <a:ext cx="8458200" cy="1219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AT THE PICTURES</a:t>
            </a:r>
          </a:p>
        </p:txBody>
      </p:sp>
      <p:sp>
        <p:nvSpPr>
          <p:cNvPr id="11" name="Wave 10"/>
          <p:cNvSpPr/>
          <p:nvPr/>
        </p:nvSpPr>
        <p:spPr>
          <a:xfrm>
            <a:off x="1219200" y="5943600"/>
            <a:ext cx="9296400" cy="1219200"/>
          </a:xfrm>
          <a:prstGeom prst="wave">
            <a:avLst>
              <a:gd name="adj1" fmla="val 12373"/>
              <a:gd name="adj2" fmla="val 7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 said the pictures matched any text in your textbook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7620000" cy="441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7543800" cy="434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7620000" cy="4495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" y="1752600"/>
            <a:ext cx="11887200" cy="3733800"/>
            <a:chOff x="37454" y="1752600"/>
            <a:chExt cx="11872993" cy="37338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847" y="1828800"/>
              <a:ext cx="990600" cy="36576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4" y="1752600"/>
              <a:ext cx="990600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845820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42672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What are the students doing in the picture 1</a:t>
            </a:r>
          </a:p>
          <a:p>
            <a:pPr marL="457200" indent="-457200">
              <a:buFontTx/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What are the students doing in the picture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" y="1752600"/>
            <a:ext cx="11887200" cy="3733800"/>
            <a:chOff x="37454" y="1752600"/>
            <a:chExt cx="11872993" cy="3733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847" y="1828800"/>
              <a:ext cx="990600" cy="3657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4" y="1752600"/>
              <a:ext cx="990600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5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295400" y="685800"/>
            <a:ext cx="84889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Today’s topic is…..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16-Point Star 7"/>
          <p:cNvSpPr/>
          <p:nvPr/>
        </p:nvSpPr>
        <p:spPr>
          <a:xfrm>
            <a:off x="1066800" y="2209800"/>
            <a:ext cx="5943600" cy="4876800"/>
          </a:xfrm>
          <a:prstGeom prst="star16">
            <a:avLst>
              <a:gd name="adj" fmla="val 400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</a:p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class</a:t>
            </a:r>
          </a:p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commitee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7620000" y="3581400"/>
            <a:ext cx="3124200" cy="2971800"/>
          </a:xfrm>
          <a:prstGeom prst="star7">
            <a:avLst>
              <a:gd name="adj" fmla="val 37237"/>
              <a:gd name="hf" fmla="val 102572"/>
              <a:gd name="vf" fmla="val 1052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Unit—3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Lesson--8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" y="1752600"/>
            <a:ext cx="11887200" cy="3733800"/>
            <a:chOff x="37454" y="1752600"/>
            <a:chExt cx="11872993" cy="3733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847" y="1828800"/>
              <a:ext cx="990600" cy="3657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4" y="1752600"/>
              <a:ext cx="990600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3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sp>
        <p:nvSpPr>
          <p:cNvPr id="7" name="Down Ribbon 6"/>
          <p:cNvSpPr/>
          <p:nvPr/>
        </p:nvSpPr>
        <p:spPr>
          <a:xfrm>
            <a:off x="1676400" y="25831"/>
            <a:ext cx="8679975" cy="1433015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Learning Outcomes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2590800"/>
            <a:ext cx="10515600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After this lesson the students will be able to-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read and understand text through silent reading</a:t>
            </a:r>
            <a:r>
              <a:rPr lang="bn-BD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/>
              <a:buChar char=""/>
              <a:tabLst>
                <a:tab pos="4572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Be able to get acquainted with some new words.</a:t>
            </a:r>
          </a:p>
          <a:p>
            <a:pPr marL="342900" indent="-342900">
              <a:buFont typeface="Wingdings"/>
              <a:buChar char="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choose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 best answers from the alternatives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bn-BD" sz="4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ask and answer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questions.</a:t>
            </a:r>
            <a:endParaRPr lang="bn-BD" sz="32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solidFill>
                  <a:srgbClr val="000000"/>
                </a:solidFill>
                <a:latin typeface="SolaimanLipi"/>
                <a:ea typeface="Times New Roman"/>
                <a:cs typeface="Arial Unicode MS"/>
              </a:rPr>
              <a:t> </a:t>
            </a:r>
            <a:endParaRPr lang="en-US" sz="18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5414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429000" y="152400"/>
            <a:ext cx="5346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Silent reading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67000"/>
            <a:ext cx="8382000" cy="3962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57200" y="1295400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Dear learners open your text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bn-BD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read the text carefully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in 5 minutes</a:t>
            </a:r>
            <a:r>
              <a:rPr lang="bn-BD" sz="3200" b="1" dirty="0">
                <a:latin typeface="Times New Roman" pitchFamily="18" charset="0"/>
              </a:rPr>
              <a:t> to your text book</a:t>
            </a:r>
            <a:r>
              <a:rPr lang="en-US" sz="3200" b="1" dirty="0">
                <a:latin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352800" y="152400"/>
            <a:ext cx="51203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Key words….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77200" y="13716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nasty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01000" y="4953000"/>
            <a:ext cx="3276600" cy="14478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eat and clean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32004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politely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12954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38200" y="52578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Tidy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77200" y="30480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gently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648200" y="1524000"/>
            <a:ext cx="25146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648200" y="3276600"/>
            <a:ext cx="25146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724400" y="5334000"/>
            <a:ext cx="25146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0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7294537"/>
            <a:chOff x="2" y="1"/>
            <a:chExt cx="11887198" cy="7294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" y="1"/>
              <a:ext cx="1645403" cy="16824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86999" y="5677162"/>
              <a:ext cx="1565329" cy="16005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90" y="5697211"/>
              <a:ext cx="1579538" cy="1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304623" y="-16330"/>
              <a:ext cx="1564954" cy="1600201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8077200" y="13716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advise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01000" y="4953000"/>
            <a:ext cx="3276600" cy="14478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rubbish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2004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Several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12954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Sugesst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38200" y="52578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Trash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77200" y="30480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few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648200" y="1524000"/>
            <a:ext cx="25146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48200" y="3276600"/>
            <a:ext cx="25146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724400" y="5334000"/>
            <a:ext cx="25146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531</Words>
  <Application>Microsoft Office PowerPoint</Application>
  <PresentationFormat>Custom</PresentationFormat>
  <Paragraphs>114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84</cp:revision>
  <dcterms:created xsi:type="dcterms:W3CDTF">2006-08-16T00:00:00Z</dcterms:created>
  <dcterms:modified xsi:type="dcterms:W3CDTF">2021-08-23T07:52:33Z</dcterms:modified>
</cp:coreProperties>
</file>