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60" r:id="rId3"/>
    <p:sldMasterId id="2147483672" r:id="rId4"/>
  </p:sldMasterIdLst>
  <p:sldIdLst>
    <p:sldId id="291" r:id="rId5"/>
    <p:sldId id="265" r:id="rId6"/>
    <p:sldId id="266" r:id="rId7"/>
    <p:sldId id="258" r:id="rId8"/>
    <p:sldId id="299" r:id="rId9"/>
    <p:sldId id="267" r:id="rId10"/>
    <p:sldId id="298" r:id="rId11"/>
    <p:sldId id="301" r:id="rId12"/>
    <p:sldId id="310" r:id="rId13"/>
    <p:sldId id="303" r:id="rId14"/>
    <p:sldId id="280" r:id="rId15"/>
    <p:sldId id="281" r:id="rId16"/>
    <p:sldId id="293" r:id="rId17"/>
    <p:sldId id="257" r:id="rId18"/>
    <p:sldId id="305" r:id="rId19"/>
    <p:sldId id="306" r:id="rId20"/>
    <p:sldId id="292" r:id="rId21"/>
    <p:sldId id="279" r:id="rId22"/>
    <p:sldId id="304" r:id="rId23"/>
    <p:sldId id="308" r:id="rId24"/>
    <p:sldId id="309" r:id="rId25"/>
    <p:sldId id="2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B183"/>
    <a:srgbClr val="5B9BD5"/>
    <a:srgbClr val="A9D18E"/>
    <a:srgbClr val="FF66FF"/>
    <a:srgbClr val="CC00FF"/>
    <a:srgbClr val="007E39"/>
    <a:srgbClr val="406D25"/>
    <a:srgbClr val="5B9633"/>
    <a:srgbClr val="2F07C1"/>
    <a:srgbClr val="070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264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3613D-67E4-4288-B254-0D0047EF57E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6A899-93DD-4FFE-969F-B71B8096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037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0"/>
            <a:ext cx="128788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2063211" y="0"/>
            <a:ext cx="128789" cy="68580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6001555" y="-5872766"/>
            <a:ext cx="188890" cy="119344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6002628" y="797417"/>
            <a:ext cx="186744" cy="1193442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3796">
            <a:off x="184892" y="144508"/>
            <a:ext cx="1296817" cy="13378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2638">
            <a:off x="10810250" y="5315160"/>
            <a:ext cx="1296817" cy="133789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83767">
            <a:off x="120493" y="5250177"/>
            <a:ext cx="1296817" cy="13378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8"/>
              </a:clrFrom>
              <a:clrTo>
                <a:srgbClr val="F6F6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810250" y="168353"/>
            <a:ext cx="1296817" cy="1337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176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C43613D-67E4-4288-B254-0D0047EF57E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C6A899-93DD-4FFE-969F-B71B809686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96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2524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149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395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8155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7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422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487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2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88" y="281354"/>
            <a:ext cx="887896" cy="93249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3481" y="281354"/>
            <a:ext cx="870668" cy="914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5" y="5667425"/>
            <a:ext cx="2189871" cy="11334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09" y="5690558"/>
            <a:ext cx="2189871" cy="11334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36" y="5683924"/>
            <a:ext cx="2189871" cy="113347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07" y="5709502"/>
            <a:ext cx="2189871" cy="11334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278" y="5735080"/>
            <a:ext cx="2189871" cy="11334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945" y="5674059"/>
            <a:ext cx="2189871" cy="113347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40676" y="182879"/>
            <a:ext cx="11943473" cy="6647787"/>
          </a:xfrm>
          <a:prstGeom prst="rect">
            <a:avLst/>
          </a:prstGeom>
          <a:noFill/>
          <a:ln w="76200">
            <a:solidFill>
              <a:srgbClr val="00B0F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61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164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864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595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41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213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345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80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9201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917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542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34987">
            <a:off x="11084488" y="5773652"/>
            <a:ext cx="1266101" cy="113788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355445">
            <a:off x="-153393" y="5811457"/>
            <a:ext cx="1266101" cy="11378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188">
            <a:off x="11084489" y="18568"/>
            <a:ext cx="1266101" cy="11378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079742">
            <a:off x="-153392" y="18569"/>
            <a:ext cx="1266101" cy="1137888"/>
          </a:xfrm>
          <a:prstGeom prst="rect">
            <a:avLst/>
          </a:prstGeom>
        </p:spPr>
      </p:pic>
      <p:sp>
        <p:nvSpPr>
          <p:cNvPr id="7" name="Rounded Rectangle 6"/>
          <p:cNvSpPr/>
          <p:nvPr userDrawn="1"/>
        </p:nvSpPr>
        <p:spPr>
          <a:xfrm>
            <a:off x="386366" y="296214"/>
            <a:ext cx="11372045" cy="6387920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479657" y="6078570"/>
            <a:ext cx="896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মলি</a:t>
            </a:r>
            <a:r>
              <a:rPr lang="en-US" sz="2400" baseline="0" smtClean="0">
                <a:ln>
                  <a:solidFill>
                    <a:srgbClr val="00206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রানী দে </a:t>
            </a:r>
            <a:r>
              <a:rPr lang="en-US" sz="2400" baseline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2400" baseline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 মীরকুমুল্লী সরকারি প্রাথমিক বিদ্যালয়,দেলদুয়ার ,টাংগাইল </a:t>
            </a:r>
            <a:endParaRPr lang="en-US" sz="240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145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0228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933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4815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314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850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292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1378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7368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48788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5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87" y="247212"/>
            <a:ext cx="2143125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57327" y="247212"/>
            <a:ext cx="2143125" cy="2143125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6029" y="92765"/>
            <a:ext cx="12046226" cy="676523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113678" y="199012"/>
            <a:ext cx="11890928" cy="655274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81" b="89720" l="109" r="99674">
                        <a14:foregroundMark x1="10978" y1="5296" x2="10978" y2="5296"/>
                        <a14:foregroundMark x1="12935" y1="14019" x2="12935" y2="14019"/>
                        <a14:foregroundMark x1="15761" y1="16511" x2="15761" y2="16511"/>
                        <a14:foregroundMark x1="21413" y1="16511" x2="21413" y2="16511"/>
                        <a14:foregroundMark x1="22500" y1="21184" x2="22500" y2="21184"/>
                        <a14:foregroundMark x1="25435" y1="26168" x2="25435" y2="26168"/>
                        <a14:foregroundMark x1="29239" y1="28972" x2="29239" y2="28972"/>
                        <a14:foregroundMark x1="34130" y1="30841" x2="34130" y2="30841"/>
                        <a14:foregroundMark x1="37283" y1="36449" x2="37283" y2="36449"/>
                        <a14:foregroundMark x1="41413" y1="42368" x2="41413" y2="42368"/>
                        <a14:foregroundMark x1="42935" y1="43614" x2="43370" y2="44860"/>
                        <a14:foregroundMark x1="48152" y1="43302" x2="49783" y2="43302"/>
                        <a14:foregroundMark x1="52609" y1="45171" x2="53370" y2="46417"/>
                        <a14:foregroundMark x1="54348" y1="48287" x2="55000" y2="50467"/>
                        <a14:foregroundMark x1="58152" y1="54517" x2="58913" y2="54829"/>
                        <a14:foregroundMark x1="60870" y1="57009" x2="61739" y2="57632"/>
                        <a14:foregroundMark x1="63913" y1="57009" x2="65652" y2="57009"/>
                        <a14:foregroundMark x1="67935" y1="55763" x2="69239" y2="55452"/>
                        <a14:foregroundMark x1="70978" y1="51090" x2="71848" y2="50779"/>
                        <a14:foregroundMark x1="73152" y1="49533" x2="73804" y2="49533"/>
                        <a14:foregroundMark x1="80652" y1="48598" x2="83587" y2="49533"/>
                        <a14:foregroundMark x1="87174" y1="49844" x2="88152" y2="49844"/>
                        <a14:foregroundMark x1="89348" y1="50779" x2="90326" y2="53271"/>
                        <a14:foregroundMark x1="92717" y1="52025" x2="92717" y2="52025"/>
                        <a14:foregroundMark x1="96413" y1="51713" x2="96957" y2="53271"/>
                        <a14:foregroundMark x1="96957" y1="53583" x2="97283" y2="55763"/>
                        <a14:foregroundMark x1="98043" y1="71028" x2="98261" y2="74766"/>
                        <a14:foregroundMark x1="99674" y1="74766" x2="99674" y2="74766"/>
                        <a14:foregroundMark x1="7065" y1="6542" x2="7065" y2="6542"/>
                        <a14:foregroundMark x1="2500" y1="3115" x2="2500" y2="3115"/>
                        <a14:foregroundMark x1="109" y1="2181" x2="109" y2="2181"/>
                        <a14:foregroundMark x1="37609" y1="41121" x2="37609" y2="41121"/>
                        <a14:foregroundMark x1="38913" y1="52025" x2="38913" y2="52025"/>
                        <a14:foregroundMark x1="40217" y1="48598" x2="40217" y2="48598"/>
                        <a14:foregroundMark x1="42065" y1="47352" x2="42065" y2="47352"/>
                        <a14:foregroundMark x1="27174" y1="32087" x2="27174" y2="32087"/>
                        <a14:foregroundMark x1="24565" y1="32087" x2="24565" y2="32087"/>
                        <a14:foregroundMark x1="23804" y1="30530" x2="24130" y2="32710"/>
                        <a14:foregroundMark x1="25435" y1="38006" x2="25435" y2="38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87910"/>
            <a:ext cx="12192000" cy="21700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4367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142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8833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1238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783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043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12746" y="0"/>
            <a:ext cx="12179254" cy="6858000"/>
            <a:chOff x="0" y="-54049"/>
            <a:chExt cx="12229160" cy="6957945"/>
          </a:xfrm>
          <a:effectLst/>
        </p:grpSpPr>
        <p:sp>
          <p:nvSpPr>
            <p:cNvPr id="8" name="Rectangle 7"/>
            <p:cNvSpPr/>
            <p:nvPr userDrawn="1"/>
          </p:nvSpPr>
          <p:spPr>
            <a:xfrm>
              <a:off x="13549" y="-54049"/>
              <a:ext cx="12192000" cy="6858000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  <a:effectLst>
              <a:glow rad="139700">
                <a:schemeClr val="accent3">
                  <a:satMod val="175000"/>
                  <a:alpha val="40000"/>
                </a:schemeClr>
              </a:glow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89206"/>
              <a:ext cx="2857500" cy="161468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2333" y="5289206"/>
              <a:ext cx="2857500" cy="161468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9765" y="5289207"/>
              <a:ext cx="2680684" cy="161468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71660" y="5289207"/>
              <a:ext cx="2857500" cy="161468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>
              <a:clrChange>
                <a:clrFrom>
                  <a:srgbClr val="F6F6F6"/>
                </a:clrFrom>
                <a:clrTo>
                  <a:srgbClr val="F6F6F6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0577" y="5289207"/>
              <a:ext cx="1718390" cy="1614689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3139">
            <a:off x="103296" y="-22944"/>
            <a:ext cx="2143125" cy="214312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48875" y="0"/>
            <a:ext cx="2143125" cy="2143125"/>
          </a:xfrm>
          <a:prstGeom prst="rect">
            <a:avLst/>
          </a:prstGeom>
        </p:spPr>
      </p:pic>
      <p:sp>
        <p:nvSpPr>
          <p:cNvPr id="35" name="TextBox 34"/>
          <p:cNvSpPr txBox="1"/>
          <p:nvPr userDrawn="1"/>
        </p:nvSpPr>
        <p:spPr>
          <a:xfrm>
            <a:off x="-790709" y="5789044"/>
            <a:ext cx="116038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মলি রানী দে</a:t>
            </a:r>
            <a:r>
              <a:rPr lang="en-US" sz="280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শিক্ষক,</a:t>
            </a:r>
            <a:r>
              <a:rPr lang="en-US" sz="2400" baseline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মীরকুমুল্লী সরকারি প্রাথমিক বিদ্যালয়, দেলদুয়ার টাংগাইল </a:t>
            </a:r>
            <a:endParaRPr lang="en-US" sz="240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7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6854">
            <a:off x="-41447" y="5831191"/>
            <a:ext cx="1040774" cy="10737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198464" y="-16482"/>
            <a:ext cx="1040774" cy="10737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688565">
            <a:off x="-92916" y="-16482"/>
            <a:ext cx="1040774" cy="1073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22435">
            <a:off x="11198463" y="5883206"/>
            <a:ext cx="1040774" cy="1073739"/>
          </a:xfrm>
          <a:prstGeom prst="rect">
            <a:avLst/>
          </a:prstGeom>
        </p:spPr>
      </p:pic>
      <p:sp>
        <p:nvSpPr>
          <p:cNvPr id="6" name="Rounded Rectangle 5"/>
          <p:cNvSpPr/>
          <p:nvPr userDrawn="1"/>
        </p:nvSpPr>
        <p:spPr>
          <a:xfrm>
            <a:off x="218941" y="193183"/>
            <a:ext cx="11642501" cy="6426558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 userDrawn="1"/>
        </p:nvSpPr>
        <p:spPr>
          <a:xfrm>
            <a:off x="321973" y="321973"/>
            <a:ext cx="11396878" cy="6194738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 userDrawn="1"/>
        </p:nvSpPr>
        <p:spPr>
          <a:xfrm>
            <a:off x="-7052024" y="5787900"/>
            <a:ext cx="124143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মলি রানী</a:t>
            </a:r>
            <a:r>
              <a:rPr lang="en-US" sz="2800" baseline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en-US" sz="2400" baseline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সহকারী শিক্ষক ,মীরকুমুল্লী সরকারি প্রাথমিক বিদ্যালয় , দেলদুয়ার, টাংগাইল।ইমেইল </a:t>
            </a:r>
            <a:r>
              <a:rPr lang="en-US" sz="2000" baseline="0" smtClean="0">
                <a:solidFill>
                  <a:srgbClr val="0070C0"/>
                </a:solidFill>
                <a:latin typeface="+mn-lt"/>
                <a:cs typeface="NikoshBAN" panose="02000000000000000000" pitchFamily="2" charset="0"/>
              </a:rPr>
              <a:t>molypaul501@gmail.com </a:t>
            </a:r>
            <a:endParaRPr lang="en-US" sz="2000">
              <a:solidFill>
                <a:srgbClr val="0070C0"/>
              </a:solidFill>
              <a:latin typeface="+mn-lt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994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90152" y="-50710"/>
            <a:ext cx="12282152" cy="7005302"/>
          </a:xfrm>
          <a:prstGeom prst="rect">
            <a:avLst/>
          </a:prstGeom>
          <a:effectLst>
            <a:outerShdw blurRad="50800" dist="50800" dir="5400000" algn="ctr" rotWithShape="0">
              <a:schemeClr val="accent1">
                <a:lumMod val="60000"/>
                <a:lumOff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71209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0"/>
            <a:ext cx="12070080" cy="68580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 userDrawn="1"/>
        </p:nvSpPr>
        <p:spPr>
          <a:xfrm>
            <a:off x="633047" y="267286"/>
            <a:ext cx="10803988" cy="634452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024003" cy="914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7149" y="5943600"/>
            <a:ext cx="1024003" cy="9144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7997" y="-76200"/>
            <a:ext cx="1024003" cy="9144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078" y="6019800"/>
            <a:ext cx="1024003" cy="914400"/>
          </a:xfrm>
          <a:prstGeom prst="rect">
            <a:avLst/>
          </a:prstGeom>
        </p:spPr>
      </p:pic>
      <p:sp>
        <p:nvSpPr>
          <p:cNvPr id="18" name="TextBox 17"/>
          <p:cNvSpPr txBox="1"/>
          <p:nvPr userDrawn="1"/>
        </p:nvSpPr>
        <p:spPr>
          <a:xfrm>
            <a:off x="9355015" y="6147582"/>
            <a:ext cx="15333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মলি</a:t>
            </a:r>
            <a:r>
              <a:rPr lang="en-US" sz="2400" baseline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রানী দে </a:t>
            </a:r>
            <a:endParaRPr lang="en-US" sz="24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887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409" y="4331594"/>
            <a:ext cx="865649" cy="824248"/>
          </a:xfrm>
          <a:prstGeom prst="rect">
            <a:avLst/>
          </a:prstGeom>
        </p:spPr>
      </p:pic>
      <p:grpSp>
        <p:nvGrpSpPr>
          <p:cNvPr id="48" name="Group 47"/>
          <p:cNvGrpSpPr/>
          <p:nvPr userDrawn="1"/>
        </p:nvGrpSpPr>
        <p:grpSpPr>
          <a:xfrm>
            <a:off x="-68691" y="-44804"/>
            <a:ext cx="12306778" cy="6922125"/>
            <a:chOff x="-68691" y="-44804"/>
            <a:chExt cx="12306778" cy="692212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865649" cy="82424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723" y="889447"/>
              <a:ext cx="865649" cy="8242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0471" y="6010142"/>
              <a:ext cx="865649" cy="824248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4428" y="5990825"/>
              <a:ext cx="865649" cy="8242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8504" y="5988678"/>
              <a:ext cx="865649" cy="82424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3524" y="6010142"/>
              <a:ext cx="865649" cy="8242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8544" y="6033752"/>
              <a:ext cx="865649" cy="824248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1557" y="6033752"/>
              <a:ext cx="865649" cy="82424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5239" y="6053073"/>
              <a:ext cx="865649" cy="824248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8921" y="6053073"/>
              <a:ext cx="865649" cy="824248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93272" y="6033752"/>
              <a:ext cx="865649" cy="82424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23" y="6033752"/>
              <a:ext cx="865649" cy="82424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974" y="6033752"/>
              <a:ext cx="865649" cy="824248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2362" y="1728990"/>
              <a:ext cx="865649" cy="824248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9410" y="2618436"/>
              <a:ext cx="865649" cy="824248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4723" y="3469515"/>
              <a:ext cx="865649" cy="82424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8691" y="5164430"/>
              <a:ext cx="865649" cy="82424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675" y="6033752"/>
              <a:ext cx="865649" cy="824248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1561" y="-2945"/>
              <a:ext cx="865649" cy="824248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765" y="-15822"/>
              <a:ext cx="865649" cy="82424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3293" y="-35143"/>
              <a:ext cx="865649" cy="824248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87644" y="1"/>
              <a:ext cx="865649" cy="824248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4172" y="-15822"/>
              <a:ext cx="865649" cy="824248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2301" y="-35143"/>
              <a:ext cx="865649" cy="824248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2607" y="-44804"/>
              <a:ext cx="865649" cy="824248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958" y="-44804"/>
              <a:ext cx="865649" cy="824248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623" y="-2945"/>
              <a:ext cx="865649" cy="82424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84295" y="-44804"/>
              <a:ext cx="865649" cy="824248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9660" y="-44804"/>
              <a:ext cx="865649" cy="824248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7104" y="5228825"/>
              <a:ext cx="865649" cy="824248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7104" y="4331594"/>
              <a:ext cx="865649" cy="824248"/>
            </a:xfrm>
            <a:prstGeom prst="rect">
              <a:avLst/>
            </a:prstGeom>
          </p:spPr>
        </p:pic>
        <p:pic>
          <p:nvPicPr>
            <p:cNvPr id="40" name="Picture 39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1769" y="6053073"/>
              <a:ext cx="865649" cy="824248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06789" y="6033752"/>
              <a:ext cx="865649" cy="824248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6351" y="3530961"/>
              <a:ext cx="865649" cy="824248"/>
            </a:xfrm>
            <a:prstGeom prst="rect">
              <a:avLst/>
            </a:prstGeom>
          </p:spPr>
        </p:pic>
        <p:pic>
          <p:nvPicPr>
            <p:cNvPr id="43" name="Picture 42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72438" y="2656267"/>
              <a:ext cx="865649" cy="824248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1768" y="1828274"/>
              <a:ext cx="865649" cy="824248"/>
            </a:xfrm>
            <a:prstGeom prst="rect">
              <a:avLst/>
            </a:prstGeom>
          </p:spPr>
        </p:pic>
        <p:pic>
          <p:nvPicPr>
            <p:cNvPr id="45" name="Picture 44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1767" y="898047"/>
              <a:ext cx="865649" cy="824248"/>
            </a:xfrm>
            <a:prstGeom prst="rect">
              <a:avLst/>
            </a:prstGeom>
          </p:spPr>
        </p:pic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4153" y="-35143"/>
              <a:ext cx="865649" cy="824248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9966" y="-44804"/>
              <a:ext cx="865649" cy="8242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61657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alpha val="16000"/>
              </a:schemeClr>
            </a:gs>
            <a:gs pos="15030">
              <a:schemeClr val="accent2">
                <a:lumMod val="60000"/>
                <a:lumOff val="40000"/>
              </a:schemeClr>
            </a:gs>
            <a:gs pos="71000">
              <a:schemeClr val="accent5">
                <a:lumMod val="40000"/>
                <a:lumOff val="60000"/>
              </a:schemeClr>
            </a:gs>
            <a:gs pos="60000">
              <a:schemeClr val="accent4">
                <a:lumMod val="40000"/>
                <a:lumOff val="60000"/>
              </a:schemeClr>
            </a:gs>
            <a:gs pos="44000">
              <a:schemeClr val="accent3">
                <a:lumMod val="60000"/>
                <a:lumOff val="40000"/>
              </a:schemeClr>
            </a:gs>
            <a:gs pos="30000">
              <a:schemeClr val="accent1">
                <a:lumMod val="40000"/>
                <a:lumOff val="60000"/>
              </a:schemeClr>
            </a:gs>
            <a:gs pos="84000">
              <a:schemeClr val="accent5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4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4E4C0-A242-4662-A270-5583C1AE0716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E4488-23DB-451C-AE52-B931630B25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0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lumMod val="65000"/>
                <a:alpha val="16000"/>
              </a:schemeClr>
            </a:gs>
            <a:gs pos="15030">
              <a:schemeClr val="accent2">
                <a:lumMod val="60000"/>
                <a:lumOff val="40000"/>
              </a:schemeClr>
            </a:gs>
            <a:gs pos="71000">
              <a:schemeClr val="accent5">
                <a:lumMod val="40000"/>
                <a:lumOff val="60000"/>
              </a:schemeClr>
            </a:gs>
            <a:gs pos="60000">
              <a:schemeClr val="accent4">
                <a:lumMod val="40000"/>
                <a:lumOff val="60000"/>
              </a:schemeClr>
            </a:gs>
            <a:gs pos="44000">
              <a:schemeClr val="accent3">
                <a:lumMod val="60000"/>
                <a:lumOff val="40000"/>
              </a:schemeClr>
            </a:gs>
            <a:gs pos="30000">
              <a:schemeClr val="accent1">
                <a:lumMod val="40000"/>
                <a:lumOff val="60000"/>
              </a:schemeClr>
            </a:gs>
            <a:gs pos="84000">
              <a:schemeClr val="accent5">
                <a:lumMod val="60000"/>
                <a:lumOff val="40000"/>
              </a:schemeClr>
            </a:gs>
            <a:gs pos="100000">
              <a:schemeClr val="accent6">
                <a:lumMod val="75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0EBB-3FED-4968-91B6-C6BC96D53199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33F32-E82F-4E97-8AA0-DC29B9C3D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44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45829-0145-4CEE-BA6D-22B6E89DDEF0}" type="datetimeFigureOut">
              <a:rPr lang="en-US" smtClean="0"/>
              <a:t>9/14/2021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B7EC-0AA2-4742-ADA5-4C463AEEE5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16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6.png"/><Relationship Id="rId4" Type="http://schemas.openxmlformats.org/officeDocument/2006/relationships/image" Target="../media/image2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wFuyCaStx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186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16926" y="997527"/>
            <a:ext cx="49183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Welcome </a:t>
            </a:r>
            <a:endParaRPr lang="en-US" sz="800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9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75E-6 -2.22222E-6 L 3.75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60295" y="4539916"/>
            <a:ext cx="5358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a cow eat? 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49053" y="4561083"/>
            <a:ext cx="5358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Grass  </a:t>
            </a:r>
            <a:endParaRPr lang="en-US" sz="4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2152" y="329078"/>
            <a:ext cx="8414347" cy="42320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56447" y="5535363"/>
            <a:ext cx="7733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can you understand from this image?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159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241964" y="415636"/>
            <a:ext cx="54032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Listen attentively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041" y="1185077"/>
            <a:ext cx="6148356" cy="5189686"/>
          </a:xfrm>
          <a:prstGeom prst="rect">
            <a:avLst/>
          </a:prstGeom>
        </p:spPr>
      </p:pic>
      <p:pic>
        <p:nvPicPr>
          <p:cNvPr id="6" name="L1-2A_U28C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865894" y="575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09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6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3325" y="1301694"/>
            <a:ext cx="57417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cow is eating grass.</a:t>
            </a:r>
          </a:p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frog is sitting on the grass. 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36632" y="774549"/>
            <a:ext cx="457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frog looks at the cow and thinks, “The cow is big. I want to be big”. So  the frog eats some grass.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6632" y="870151"/>
            <a:ext cx="479530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frog grows bigger. The cow looks at the frog and thinks, “how strange! The frog is eating grass! 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24978" y="870151"/>
            <a:ext cx="47953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frog is happy.</a:t>
            </a: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frog eats more grass.   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13325" cy="5935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7693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9" grpId="0"/>
      <p:bldP spid="9" grpId="1"/>
      <p:bldP spid="10" grpId="0"/>
      <p:bldP spid="1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115" y="1541413"/>
            <a:ext cx="4796851" cy="4530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437" y="1541413"/>
            <a:ext cx="4422098" cy="436345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6970" y="584616"/>
            <a:ext cx="3762532" cy="40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37285" y="584616"/>
            <a:ext cx="4721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Students, Read loudly </a:t>
            </a:r>
            <a:endParaRPr lang="en-US" sz="36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01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5" y="471488"/>
            <a:ext cx="41005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Pair work 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388" y="1302485"/>
            <a:ext cx="10387012" cy="4467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8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7357"/>
            <a:ext cx="12037102" cy="66406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7071" y="1263415"/>
            <a:ext cx="49404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 in </a:t>
            </a:r>
          </a:p>
          <a:p>
            <a:pPr algn="ctr"/>
            <a:r>
              <a:rPr lang="en-US" sz="8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Chains</a:t>
            </a:r>
          </a:p>
        </p:txBody>
      </p:sp>
    </p:spTree>
    <p:extLst>
      <p:ext uri="{BB962C8B-B14F-4D97-AF65-F5344CB8AC3E}">
        <p14:creationId xmlns:p14="http://schemas.microsoft.com/office/powerpoint/2010/main" val="4049358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76200"/>
            <a:ext cx="9144000" cy="6781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Choose the right answers.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cow is eating ______.</a:t>
            </a:r>
          </a:p>
          <a:p>
            <a:pPr marL="514350" indent="-514350">
              <a:buAutoNum type="alphaLcPeriod"/>
            </a:pP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bread                 b. tomato</a:t>
            </a:r>
          </a:p>
          <a:p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c. potato                d. grass</a:t>
            </a:r>
          </a:p>
          <a:p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What does the frog want to be</a:t>
            </a:r>
            <a:r>
              <a:rPr lang="en-US" sz="320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a. small                    b. big </a:t>
            </a:r>
          </a:p>
          <a:p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very small             d. very big</a:t>
            </a:r>
          </a:p>
          <a:p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The frog is ______.</a:t>
            </a:r>
          </a:p>
          <a:p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a. satisfied                 b. pleased  </a:t>
            </a:r>
          </a:p>
          <a:p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happy                     d. cheerful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19600" y="2133600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241596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1600" y="5181600"/>
            <a:ext cx="1066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itchFamily="2" charset="2"/>
              <a:buChar char="ü"/>
            </a:pPr>
            <a:r>
              <a:rPr lang="en-US" sz="6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86463" y="317718"/>
            <a:ext cx="29998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Group </a:t>
            </a: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work</a:t>
            </a:r>
            <a:endParaRPr lang="en-US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97515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ounded Rectangle 40"/>
          <p:cNvSpPr/>
          <p:nvPr/>
        </p:nvSpPr>
        <p:spPr>
          <a:xfrm>
            <a:off x="8988730" y="4201562"/>
            <a:ext cx="1948721" cy="584616"/>
          </a:xfrm>
          <a:prstGeom prst="roundRect">
            <a:avLst>
              <a:gd name="adj" fmla="val 50000"/>
            </a:avLst>
          </a:prstGeom>
          <a:solidFill>
            <a:srgbClr val="FF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802624" y="2610725"/>
            <a:ext cx="2070269" cy="584616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503534" y="5564910"/>
            <a:ext cx="2138768" cy="660324"/>
            <a:chOff x="7674961" y="1086788"/>
            <a:chExt cx="2138768" cy="660324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44" name="Rounded Rectangle 43"/>
            <p:cNvSpPr/>
            <p:nvPr/>
          </p:nvSpPr>
          <p:spPr>
            <a:xfrm>
              <a:off x="7865008" y="1162496"/>
              <a:ext cx="1948721" cy="584616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True </a:t>
              </a:r>
              <a:endPara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Round Same Side Corner Rectangle 44"/>
            <p:cNvSpPr/>
            <p:nvPr/>
          </p:nvSpPr>
          <p:spPr>
            <a:xfrm rot="5400000">
              <a:off x="7682457" y="1079292"/>
              <a:ext cx="644578" cy="65956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8528686" y="1288788"/>
            <a:ext cx="2113616" cy="58461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  <a:endParaRPr lang="en-US" sz="28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 flipH="1">
            <a:off x="1298527" y="809468"/>
            <a:ext cx="168638" cy="5756224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1219406" y="1021293"/>
            <a:ext cx="7951382" cy="981386"/>
            <a:chOff x="1174959" y="1037897"/>
            <a:chExt cx="7951382" cy="981386"/>
          </a:xfrm>
        </p:grpSpPr>
        <p:sp>
          <p:nvSpPr>
            <p:cNvPr id="7" name="Oval 6"/>
            <p:cNvSpPr/>
            <p:nvPr/>
          </p:nvSpPr>
          <p:spPr>
            <a:xfrm>
              <a:off x="2146134" y="1037897"/>
              <a:ext cx="953456" cy="981386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Donut 7"/>
            <p:cNvSpPr/>
            <p:nvPr/>
          </p:nvSpPr>
          <p:spPr>
            <a:xfrm>
              <a:off x="2072990" y="1082708"/>
              <a:ext cx="1026599" cy="910657"/>
            </a:xfrm>
            <a:prstGeom prst="donut">
              <a:avLst>
                <a:gd name="adj" fmla="val 147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174959" y="1158059"/>
              <a:ext cx="7951382" cy="839449"/>
              <a:chOff x="1186210" y="1113544"/>
              <a:chExt cx="7951382" cy="839449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3052493" y="1113544"/>
                <a:ext cx="6085099" cy="8394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cow is eating meat.</a:t>
                </a:r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3171518" y="1243530"/>
                <a:ext cx="509925" cy="49467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414832" y="1375925"/>
                <a:ext cx="767467" cy="185258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186210" y="1270996"/>
                <a:ext cx="458935" cy="4721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36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6" name="Group 55"/>
          <p:cNvGrpSpPr/>
          <p:nvPr/>
        </p:nvGrpSpPr>
        <p:grpSpPr>
          <a:xfrm>
            <a:off x="1202410" y="2432547"/>
            <a:ext cx="8254887" cy="996324"/>
            <a:chOff x="1202410" y="2432547"/>
            <a:chExt cx="8254887" cy="996324"/>
          </a:xfrm>
        </p:grpSpPr>
        <p:sp>
          <p:nvSpPr>
            <p:cNvPr id="23" name="Rectangle 22"/>
            <p:cNvSpPr/>
            <p:nvPr/>
          </p:nvSpPr>
          <p:spPr>
            <a:xfrm>
              <a:off x="1476183" y="2756613"/>
              <a:ext cx="807816" cy="17609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54" name="Group 53"/>
            <p:cNvGrpSpPr/>
            <p:nvPr/>
          </p:nvGrpSpPr>
          <p:grpSpPr>
            <a:xfrm>
              <a:off x="1202410" y="2432547"/>
              <a:ext cx="8254887" cy="996324"/>
              <a:chOff x="1202410" y="2432547"/>
              <a:chExt cx="8254887" cy="996324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2164389" y="2432547"/>
                <a:ext cx="1030216" cy="996324"/>
              </a:xfrm>
              <a:prstGeom prst="ellipse">
                <a:avLst/>
              </a:prstGeom>
              <a:solidFill>
                <a:srgbClr val="A9D18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8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48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49" name="Group 48"/>
              <p:cNvGrpSpPr/>
              <p:nvPr/>
            </p:nvGrpSpPr>
            <p:grpSpPr>
              <a:xfrm>
                <a:off x="1202410" y="2446472"/>
                <a:ext cx="8254887" cy="966867"/>
                <a:chOff x="1202410" y="2446472"/>
                <a:chExt cx="8254887" cy="966867"/>
              </a:xfrm>
            </p:grpSpPr>
            <p:sp>
              <p:nvSpPr>
                <p:cNvPr id="19" name="Rounded Rectangle 18"/>
                <p:cNvSpPr/>
                <p:nvPr/>
              </p:nvSpPr>
              <p:spPr>
                <a:xfrm>
                  <a:off x="3198238" y="2538503"/>
                  <a:ext cx="6259059" cy="83944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80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The frog is sitting on the grass. </a:t>
                  </a:r>
                  <a:endParaRPr lang="en-US" sz="280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3262581" y="2700665"/>
                  <a:ext cx="505422" cy="494676"/>
                </a:xfrm>
                <a:prstGeom prst="ellipse">
                  <a:avLst/>
                </a:prstGeom>
                <a:solidFill>
                  <a:srgbClr val="A9D18E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  <p:sp>
              <p:nvSpPr>
                <p:cNvPr id="22" name="Donut 21"/>
                <p:cNvSpPr/>
                <p:nvPr/>
              </p:nvSpPr>
              <p:spPr>
                <a:xfrm>
                  <a:off x="2139436" y="2446472"/>
                  <a:ext cx="1044541" cy="966867"/>
                </a:xfrm>
                <a:prstGeom prst="donut">
                  <a:avLst>
                    <a:gd name="adj" fmla="val 14781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4" name="Oval 23"/>
                <p:cNvSpPr/>
                <p:nvPr/>
              </p:nvSpPr>
              <p:spPr>
                <a:xfrm>
                  <a:off x="1202410" y="2651681"/>
                  <a:ext cx="454882" cy="472191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 w="13652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00"/>
                </a:p>
              </p:txBody>
            </p:sp>
          </p:grpSp>
        </p:grpSp>
      </p:grpSp>
      <p:grpSp>
        <p:nvGrpSpPr>
          <p:cNvPr id="53" name="Group 52"/>
          <p:cNvGrpSpPr/>
          <p:nvPr/>
        </p:nvGrpSpPr>
        <p:grpSpPr>
          <a:xfrm>
            <a:off x="1153986" y="5465782"/>
            <a:ext cx="7993962" cy="981341"/>
            <a:chOff x="1153986" y="5465782"/>
            <a:chExt cx="7993962" cy="981341"/>
          </a:xfrm>
        </p:grpSpPr>
        <p:sp>
          <p:nvSpPr>
            <p:cNvPr id="47" name="Oval 46"/>
            <p:cNvSpPr/>
            <p:nvPr/>
          </p:nvSpPr>
          <p:spPr>
            <a:xfrm>
              <a:off x="2231887" y="5465782"/>
              <a:ext cx="1045714" cy="936748"/>
            </a:xfrm>
            <a:prstGeom prst="ellipse">
              <a:avLst/>
            </a:prstGeom>
            <a:solidFill>
              <a:srgbClr val="F4B18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4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" name="Donut 36"/>
            <p:cNvSpPr/>
            <p:nvPr/>
          </p:nvSpPr>
          <p:spPr>
            <a:xfrm>
              <a:off x="2231944" y="5480256"/>
              <a:ext cx="1013663" cy="966867"/>
            </a:xfrm>
            <a:prstGeom prst="donut">
              <a:avLst>
                <a:gd name="adj" fmla="val 147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1153986" y="5492906"/>
              <a:ext cx="7993962" cy="839449"/>
              <a:chOff x="1153986" y="5492906"/>
              <a:chExt cx="7993962" cy="839449"/>
            </a:xfrm>
          </p:grpSpPr>
          <p:sp>
            <p:nvSpPr>
              <p:cNvPr id="34" name="Rounded Rectangle 33"/>
              <p:cNvSpPr/>
              <p:nvPr/>
            </p:nvSpPr>
            <p:spPr>
              <a:xfrm>
                <a:off x="3268517" y="5492906"/>
                <a:ext cx="5879431" cy="8394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frog is happy. </a:t>
                </a:r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3344410" y="5629871"/>
                <a:ext cx="490481" cy="494676"/>
              </a:xfrm>
              <a:prstGeom prst="ellipse">
                <a:avLst/>
              </a:pr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19666" y="5770982"/>
                <a:ext cx="878778" cy="2323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1153986" y="5666051"/>
                <a:ext cx="441435" cy="4721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36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8" name="TextBox 47"/>
          <p:cNvSpPr txBox="1"/>
          <p:nvPr/>
        </p:nvSpPr>
        <p:spPr>
          <a:xfrm>
            <a:off x="3650107" y="362576"/>
            <a:ext cx="4504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 out true/false 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5400000">
            <a:off x="8236276" y="1204433"/>
            <a:ext cx="644578" cy="747891"/>
          </a:xfrm>
          <a:prstGeom prst="round2SameRect">
            <a:avLst>
              <a:gd name="adj1" fmla="val 50000"/>
              <a:gd name="adj2" fmla="val 0"/>
            </a:avLst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 Same Side Corner Rectangle 14"/>
          <p:cNvSpPr/>
          <p:nvPr/>
        </p:nvSpPr>
        <p:spPr>
          <a:xfrm rot="5400000">
            <a:off x="8617844" y="2531253"/>
            <a:ext cx="644578" cy="81857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5" name="Round Same Side Corner Rectangle 34"/>
          <p:cNvSpPr/>
          <p:nvPr/>
        </p:nvSpPr>
        <p:spPr>
          <a:xfrm rot="5400000">
            <a:off x="8306754" y="5552944"/>
            <a:ext cx="644578" cy="71937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5" name="Group 54"/>
          <p:cNvGrpSpPr/>
          <p:nvPr/>
        </p:nvGrpSpPr>
        <p:grpSpPr>
          <a:xfrm>
            <a:off x="1141452" y="4028201"/>
            <a:ext cx="8173332" cy="972556"/>
            <a:chOff x="1141452" y="4028201"/>
            <a:chExt cx="8173332" cy="972556"/>
          </a:xfrm>
        </p:grpSpPr>
        <p:grpSp>
          <p:nvGrpSpPr>
            <p:cNvPr id="51" name="Group 50"/>
            <p:cNvGrpSpPr/>
            <p:nvPr/>
          </p:nvGrpSpPr>
          <p:grpSpPr>
            <a:xfrm>
              <a:off x="1141452" y="4028201"/>
              <a:ext cx="8173332" cy="972556"/>
              <a:chOff x="1141452" y="4028201"/>
              <a:chExt cx="8173332" cy="972556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2133269" y="4028201"/>
                <a:ext cx="945659" cy="972556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4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44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Rounded Rectangle 26"/>
              <p:cNvSpPr/>
              <p:nvPr/>
            </p:nvSpPr>
            <p:spPr>
              <a:xfrm>
                <a:off x="3037935" y="4082029"/>
                <a:ext cx="6276849" cy="839449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smtClean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cow is small. </a:t>
                </a:r>
                <a:endParaRPr lang="en-US" sz="320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3219704" y="4235290"/>
                <a:ext cx="516107" cy="494676"/>
              </a:xfrm>
              <a:prstGeom prst="ellipse">
                <a:avLst/>
              </a:prstGeom>
              <a:solidFill>
                <a:srgbClr val="FF66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/>
              <p:cNvSpPr/>
              <p:nvPr/>
            </p:nvSpPr>
            <p:spPr>
              <a:xfrm>
                <a:off x="1265888" y="4343965"/>
                <a:ext cx="924693" cy="232349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1141452" y="4257775"/>
                <a:ext cx="464499" cy="472191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13652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Donut 29"/>
            <p:cNvSpPr/>
            <p:nvPr/>
          </p:nvSpPr>
          <p:spPr>
            <a:xfrm>
              <a:off x="2078753" y="4047909"/>
              <a:ext cx="1021549" cy="933140"/>
            </a:xfrm>
            <a:prstGeom prst="donut">
              <a:avLst>
                <a:gd name="adj" fmla="val 14781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8" name="Round Same Side Corner Rectangle 27"/>
          <p:cNvSpPr/>
          <p:nvPr/>
        </p:nvSpPr>
        <p:spPr>
          <a:xfrm rot="5400000">
            <a:off x="8447179" y="4123274"/>
            <a:ext cx="644578" cy="756959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FF66FF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4" grpId="0" animBg="1"/>
      <p:bldP spid="6" grpId="0" animBg="1"/>
      <p:bldP spid="10" grpId="0" animBg="1"/>
      <p:bldP spid="5" grpId="0" animBg="1"/>
      <p:bldP spid="15" grpId="0" animBg="1"/>
      <p:bldP spid="35" grpId="0" animBg="1"/>
      <p:bldP spid="2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sosceles Triangle 11"/>
          <p:cNvSpPr/>
          <p:nvPr/>
        </p:nvSpPr>
        <p:spPr>
          <a:xfrm flipV="1">
            <a:off x="2098623" y="3597639"/>
            <a:ext cx="299803" cy="2053652"/>
          </a:xfrm>
          <a:prstGeom prst="triangl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/>
        </p:nvSpPr>
        <p:spPr>
          <a:xfrm>
            <a:off x="-1778135" y="359763"/>
            <a:ext cx="6115987" cy="6115987"/>
          </a:xfrm>
          <a:prstGeom prst="arc">
            <a:avLst>
              <a:gd name="adj1" fmla="val 16200000"/>
              <a:gd name="adj2" fmla="val 4957405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420486" y="1022881"/>
            <a:ext cx="884420" cy="899409"/>
          </a:xfrm>
          <a:prstGeom prst="ellipse">
            <a:avLst/>
          </a:prstGeom>
          <a:solidFill>
            <a:srgbClr val="FFC000">
              <a:alpha val="85000"/>
            </a:srgb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</a:t>
            </a:r>
            <a:endParaRPr lang="en-US" sz="400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20" name="Group 19"/>
          <p:cNvGrpSpPr/>
          <p:nvPr/>
        </p:nvGrpSpPr>
        <p:grpSpPr>
          <a:xfrm rot="3641707">
            <a:off x="818571" y="555465"/>
            <a:ext cx="733835" cy="5345684"/>
            <a:chOff x="6468808" y="1052567"/>
            <a:chExt cx="733835" cy="5345684"/>
          </a:xfrm>
        </p:grpSpPr>
        <p:grpSp>
          <p:nvGrpSpPr>
            <p:cNvPr id="19" name="Group 18"/>
            <p:cNvGrpSpPr/>
            <p:nvPr/>
          </p:nvGrpSpPr>
          <p:grpSpPr>
            <a:xfrm>
              <a:off x="6685825" y="1052567"/>
              <a:ext cx="299803" cy="5345684"/>
              <a:chOff x="6685825" y="1052567"/>
              <a:chExt cx="299803" cy="5345684"/>
            </a:xfrm>
          </p:grpSpPr>
          <p:sp>
            <p:nvSpPr>
              <p:cNvPr id="7" name="Isosceles Triangle 6"/>
              <p:cNvSpPr/>
              <p:nvPr/>
            </p:nvSpPr>
            <p:spPr>
              <a:xfrm>
                <a:off x="6685825" y="1052567"/>
                <a:ext cx="299803" cy="2672842"/>
              </a:xfrm>
              <a:prstGeom prst="triangl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Isosceles Triangle 17"/>
              <p:cNvSpPr/>
              <p:nvPr/>
            </p:nvSpPr>
            <p:spPr>
              <a:xfrm flipV="1">
                <a:off x="6685825" y="3725409"/>
                <a:ext cx="299803" cy="2672842"/>
              </a:xfrm>
              <a:prstGeom prst="triangl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6468808" y="3492705"/>
              <a:ext cx="733835" cy="788940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337851" y="1108309"/>
            <a:ext cx="48439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frog sitting?   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977846" y="2968051"/>
            <a:ext cx="884420" cy="899409"/>
          </a:xfrm>
          <a:prstGeom prst="ellipse">
            <a:avLst/>
          </a:prstGeom>
          <a:solidFill>
            <a:schemeClr val="accent6">
              <a:lumMod val="75000"/>
              <a:alpha val="85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3202745" y="4788613"/>
            <a:ext cx="884420" cy="899409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04906" y="326781"/>
            <a:ext cx="6128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Answer the following questions </a:t>
            </a:r>
            <a:endParaRPr lang="en-US" sz="32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2265" y="3156145"/>
            <a:ext cx="4731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cow think?   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9368" y="4911593"/>
            <a:ext cx="5012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does the frog eat?    </a:t>
            </a:r>
            <a:endParaRPr 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0960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3" grpId="0"/>
      <p:bldP spid="24" grpId="0" animBg="1"/>
      <p:bldP spid="26" grpId="0" animBg="1"/>
      <p:bldP spid="17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66823" y="1615549"/>
            <a:ext cx="8991600" cy="487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AutoNum type="arabicPeriod"/>
            </a:pP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frog is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______ </a:t>
            </a:r>
            <a:r>
              <a:rPr lang="en-US" sz="4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on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grass.</a:t>
            </a:r>
          </a:p>
          <a:p>
            <a:pPr marL="742950" indent="-742950">
              <a:buAutoNum type="arabicPeriod"/>
            </a:pP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frog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_____ </a:t>
            </a:r>
            <a:r>
              <a:rPr lang="en-US" sz="4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  bigger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cow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sz="4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_____  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grass. </a:t>
            </a:r>
          </a:p>
          <a:p>
            <a:pPr marL="742950" indent="-742950">
              <a:buAutoNum type="arabicPeriod"/>
            </a:pP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frog </a:t>
            </a:r>
            <a:r>
              <a:rPr lang="en-US" sz="40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____  </a:t>
            </a:r>
            <a:r>
              <a:rPr lang="en-US" sz="400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happy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>
              <a:buAutoNum type="arabicPeriod"/>
            </a:pP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The frog is flying _____  . </a:t>
            </a:r>
          </a:p>
        </p:txBody>
      </p:sp>
      <p:sp>
        <p:nvSpPr>
          <p:cNvPr id="4" name="Rectangle 3"/>
          <p:cNvSpPr/>
          <p:nvPr/>
        </p:nvSpPr>
        <p:spPr>
          <a:xfrm>
            <a:off x="4607930" y="606065"/>
            <a:ext cx="342914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Fill in the blanks: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4479" y="1252396"/>
            <a:ext cx="10613036" cy="72630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923082" y="1252396"/>
            <a:ext cx="0" cy="72630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994224" y="1252396"/>
            <a:ext cx="0" cy="72630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172794" y="1263997"/>
            <a:ext cx="0" cy="72630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9243937" y="1252396"/>
            <a:ext cx="0" cy="726306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95263" y="1292382"/>
            <a:ext cx="187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91514" y="1274470"/>
            <a:ext cx="187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eating</a:t>
            </a:r>
            <a:endParaRPr lang="en-US" sz="3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3060" y="1270543"/>
            <a:ext cx="187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sitting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94230" y="1278914"/>
            <a:ext cx="187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sitting</a:t>
            </a:r>
            <a:endParaRPr lang="en-US" sz="3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80136" y="1284714"/>
            <a:ext cx="187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57103" y="1292382"/>
            <a:ext cx="187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01011" y="1280782"/>
            <a:ext cx="187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grows</a:t>
            </a:r>
            <a:endParaRPr lang="en-US" sz="3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470252" y="1292383"/>
            <a:ext cx="187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grows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86240" y="1204085"/>
            <a:ext cx="187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72425" y="1204084"/>
            <a:ext cx="1873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away</a:t>
            </a:r>
            <a:endParaRPr lang="en-US" sz="3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47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4.81481E-6 L 0.06068 -4.81481E-6 C 0.08776 -4.81481E-6 0.12136 0.06042 0.12136 0.1095 L 0.12136 0.21899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68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-0.14128 3.7037E-6 C -0.2043 3.7037E-6 -0.28242 0.08611 -0.28242 0.15625 L -0.28242 0.31273 " pathEditMode="relative" rAng="0" ptsTypes="AA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28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7 L -0.2082 -3.7037E-7 C -0.30143 -3.7037E-7 -0.41627 0.11088 -0.41627 0.20093 L -0.41627 0.40208 " pathEditMode="relative" rAng="0" ptsTypes="AAAA">
                                      <p:cBhvr>
                                        <p:cTn id="4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20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7.40741E-7 L 0.10664 7.40741E-7 C 0.15443 7.40741E-7 0.21341 0.13495 0.21341 0.24468 L 0.21341 0.48935 " pathEditMode="relative" rAng="0" ptsTypes="AAAA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64" y="2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5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4.81481E-6 L 0.01914 4.81481E-6 C 0.02761 4.81481E-6 0.03828 0.16226 0.03828 0.29398 L 0.03828 0.58819 " pathEditMode="relative" rAng="0" ptsTypes="AA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4" y="2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/>
      <p:bldP spid="14" grpId="1"/>
      <p:bldP spid="16" grpId="0"/>
      <p:bldP spid="16" grpId="1"/>
      <p:bldP spid="17" grpId="0"/>
      <p:bldP spid="17" grpId="1"/>
      <p:bldP spid="19" grpId="0"/>
      <p:bldP spid="19" grpId="1"/>
      <p:bldP spid="22" grpId="0"/>
      <p:bldP spid="2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3362"/>
            <a:ext cx="12192000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69000">
                <a:schemeClr val="accent3">
                  <a:lumMod val="60000"/>
                  <a:lumOff val="40000"/>
                </a:schemeClr>
              </a:gs>
              <a:gs pos="55000">
                <a:srgbClr val="BDA13B"/>
              </a:gs>
              <a:gs pos="36000">
                <a:srgbClr val="BAB176"/>
              </a:gs>
              <a:gs pos="14000">
                <a:schemeClr val="accent1">
                  <a:lumMod val="45000"/>
                  <a:lumOff val="55000"/>
                </a:schemeClr>
              </a:gs>
              <a:gs pos="83000">
                <a:schemeClr val="accent3">
                  <a:lumMod val="40000"/>
                  <a:lumOff val="60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 rad="127000">
              <a:schemeClr val="accent3">
                <a:lumMod val="60000"/>
                <a:lumOff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3038679" y="33462"/>
            <a:ext cx="694112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Above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720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720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resented By </a:t>
            </a:r>
            <a:endParaRPr lang="en-US" sz="7200">
              <a:ln>
                <a:solidFill>
                  <a:srgbClr val="7030A0"/>
                </a:solidFill>
              </a:ln>
              <a:solidFill>
                <a:srgbClr val="7030A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130306" y="2542683"/>
            <a:ext cx="550503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n w="0"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Moly Rani Dey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 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Mirkumully Govt. Primary School,</a:t>
            </a:r>
          </a:p>
          <a:p>
            <a:r>
              <a:rPr 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Delduar ,Tangail.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5" y="1174918"/>
            <a:ext cx="3777829" cy="39472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909" y="2043920"/>
            <a:ext cx="2782397" cy="248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87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6600" y="375843"/>
            <a:ext cx="6422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Match the words in of the column ‘A’ with their meaning in column ‘B’.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3432767"/>
              </p:ext>
            </p:extLst>
          </p:nvPr>
        </p:nvGraphicFramePr>
        <p:xfrm>
          <a:off x="1573966" y="1319134"/>
          <a:ext cx="9368854" cy="4945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21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06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Column ‘A’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Column ‘B’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8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a. grass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i. feeling pleasure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698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b.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grow</a:t>
                      </a:r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ii.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a  small animal with smooth skin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196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happy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iii.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to rest your weight on your bottom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6981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d. frog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iv. 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 common wild plant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1962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e. sit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v. to</a:t>
                      </a:r>
                      <a:r>
                        <a:rPr lang="en-US" sz="3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increase in size, number strength or quality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6981">
                <a:tc>
                  <a:txBody>
                    <a:bodyPr/>
                    <a:lstStyle/>
                    <a:p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vi. not quick to do something. </a:t>
                      </a:r>
                      <a:endParaRPr lang="en-US" sz="3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6" name="Straight Connector 5"/>
          <p:cNvCxnSpPr/>
          <p:nvPr/>
        </p:nvCxnSpPr>
        <p:spPr>
          <a:xfrm>
            <a:off x="2830025" y="2310882"/>
            <a:ext cx="1676400" cy="1981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058625" y="2826251"/>
            <a:ext cx="1219200" cy="203661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933700" y="2119154"/>
            <a:ext cx="1250373" cy="13837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2933700" y="2850574"/>
            <a:ext cx="1447800" cy="14097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743200" y="3420934"/>
            <a:ext cx="1638300" cy="14633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40466" y="591286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Evaluation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54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osceles Triangle 3"/>
          <p:cNvSpPr/>
          <p:nvPr/>
        </p:nvSpPr>
        <p:spPr>
          <a:xfrm rot="5400000">
            <a:off x="4776769" y="-961071"/>
            <a:ext cx="1375241" cy="10777928"/>
          </a:xfrm>
          <a:custGeom>
            <a:avLst/>
            <a:gdLst>
              <a:gd name="connsiteX0" fmla="*/ 0 w 629591"/>
              <a:gd name="connsiteY0" fmla="*/ 9818560 h 9818560"/>
              <a:gd name="connsiteX1" fmla="*/ 314796 w 629591"/>
              <a:gd name="connsiteY1" fmla="*/ 0 h 9818560"/>
              <a:gd name="connsiteX2" fmla="*/ 629591 w 629591"/>
              <a:gd name="connsiteY2" fmla="*/ 9818560 h 9818560"/>
              <a:gd name="connsiteX3" fmla="*/ 0 w 629591"/>
              <a:gd name="connsiteY3" fmla="*/ 9818560 h 9818560"/>
              <a:gd name="connsiteX0" fmla="*/ 692381 w 1321972"/>
              <a:gd name="connsiteY0" fmla="*/ 9818560 h 9818560"/>
              <a:gd name="connsiteX1" fmla="*/ 1007177 w 1321972"/>
              <a:gd name="connsiteY1" fmla="*/ 0 h 9818560"/>
              <a:gd name="connsiteX2" fmla="*/ 1321972 w 1321972"/>
              <a:gd name="connsiteY2" fmla="*/ 9818560 h 9818560"/>
              <a:gd name="connsiteX3" fmla="*/ 692381 w 1321972"/>
              <a:gd name="connsiteY3" fmla="*/ 9818560 h 9818560"/>
              <a:gd name="connsiteX0" fmla="*/ 692381 w 1321972"/>
              <a:gd name="connsiteY0" fmla="*/ 9818560 h 9818560"/>
              <a:gd name="connsiteX1" fmla="*/ 1007177 w 1321972"/>
              <a:gd name="connsiteY1" fmla="*/ 0 h 9818560"/>
              <a:gd name="connsiteX2" fmla="*/ 1321972 w 1321972"/>
              <a:gd name="connsiteY2" fmla="*/ 9818560 h 9818560"/>
              <a:gd name="connsiteX3" fmla="*/ 692381 w 1321972"/>
              <a:gd name="connsiteY3" fmla="*/ 9818560 h 9818560"/>
              <a:gd name="connsiteX0" fmla="*/ 692381 w 1321972"/>
              <a:gd name="connsiteY0" fmla="*/ 9818560 h 9818560"/>
              <a:gd name="connsiteX1" fmla="*/ 1007177 w 1321972"/>
              <a:gd name="connsiteY1" fmla="*/ 0 h 9818560"/>
              <a:gd name="connsiteX2" fmla="*/ 1321972 w 1321972"/>
              <a:gd name="connsiteY2" fmla="*/ 9818560 h 9818560"/>
              <a:gd name="connsiteX3" fmla="*/ 692381 w 1321972"/>
              <a:gd name="connsiteY3" fmla="*/ 9818560 h 9818560"/>
              <a:gd name="connsiteX0" fmla="*/ 692381 w 1556353"/>
              <a:gd name="connsiteY0" fmla="*/ 9818560 h 9818560"/>
              <a:gd name="connsiteX1" fmla="*/ 1007177 w 1556353"/>
              <a:gd name="connsiteY1" fmla="*/ 0 h 9818560"/>
              <a:gd name="connsiteX2" fmla="*/ 1321972 w 1556353"/>
              <a:gd name="connsiteY2" fmla="*/ 9818560 h 9818560"/>
              <a:gd name="connsiteX3" fmla="*/ 692381 w 1556353"/>
              <a:gd name="connsiteY3" fmla="*/ 9818560 h 9818560"/>
              <a:gd name="connsiteX0" fmla="*/ 511269 w 1375241"/>
              <a:gd name="connsiteY0" fmla="*/ 9818560 h 9818560"/>
              <a:gd name="connsiteX1" fmla="*/ 826065 w 1375241"/>
              <a:gd name="connsiteY1" fmla="*/ 0 h 9818560"/>
              <a:gd name="connsiteX2" fmla="*/ 1140860 w 1375241"/>
              <a:gd name="connsiteY2" fmla="*/ 9818560 h 9818560"/>
              <a:gd name="connsiteX3" fmla="*/ 511269 w 1375241"/>
              <a:gd name="connsiteY3" fmla="*/ 9818560 h 981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75241" h="9818560">
                <a:moveTo>
                  <a:pt x="511269" y="9818560"/>
                </a:moveTo>
                <a:cubicBezTo>
                  <a:pt x="-1167625" y="6320855"/>
                  <a:pt x="1920349" y="2988040"/>
                  <a:pt x="826065" y="0"/>
                </a:cubicBezTo>
                <a:cubicBezTo>
                  <a:pt x="2579915" y="2628276"/>
                  <a:pt x="-583010" y="6380815"/>
                  <a:pt x="1140860" y="9818560"/>
                </a:cubicBezTo>
                <a:lnTo>
                  <a:pt x="511269" y="981856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Isosceles Triangle 4"/>
          <p:cNvSpPr/>
          <p:nvPr/>
        </p:nvSpPr>
        <p:spPr>
          <a:xfrm rot="2487040">
            <a:off x="633481" y="3199208"/>
            <a:ext cx="459452" cy="1230747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4"/>
          <p:cNvSpPr/>
          <p:nvPr/>
        </p:nvSpPr>
        <p:spPr>
          <a:xfrm rot="2646412">
            <a:off x="4215945" y="3248288"/>
            <a:ext cx="459452" cy="869102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4"/>
          <p:cNvSpPr/>
          <p:nvPr/>
        </p:nvSpPr>
        <p:spPr>
          <a:xfrm rot="7935450" flipH="1">
            <a:off x="1286896" y="4139421"/>
            <a:ext cx="459452" cy="1230747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Isosceles Triangle 4"/>
          <p:cNvSpPr/>
          <p:nvPr/>
        </p:nvSpPr>
        <p:spPr>
          <a:xfrm rot="2487040">
            <a:off x="8408705" y="3798905"/>
            <a:ext cx="459452" cy="1230747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4"/>
          <p:cNvSpPr/>
          <p:nvPr/>
        </p:nvSpPr>
        <p:spPr>
          <a:xfrm rot="7935450" flipH="1">
            <a:off x="5551761" y="4318190"/>
            <a:ext cx="459452" cy="1086534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4"/>
          <p:cNvSpPr/>
          <p:nvPr/>
        </p:nvSpPr>
        <p:spPr>
          <a:xfrm rot="7935450" flipH="1">
            <a:off x="7480475" y="4608376"/>
            <a:ext cx="459452" cy="1230747"/>
          </a:xfrm>
          <a:custGeom>
            <a:avLst/>
            <a:gdLst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464695"/>
              <a:gd name="connsiteY0" fmla="*/ 1918741 h 1918741"/>
              <a:gd name="connsiteX1" fmla="*/ 232348 w 464695"/>
              <a:gd name="connsiteY1" fmla="*/ 0 h 1918741"/>
              <a:gd name="connsiteX2" fmla="*/ 464695 w 464695"/>
              <a:gd name="connsiteY2" fmla="*/ 1918741 h 1918741"/>
              <a:gd name="connsiteX3" fmla="*/ 0 w 464695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  <a:gd name="connsiteX0" fmla="*/ 0 w 654324"/>
              <a:gd name="connsiteY0" fmla="*/ 1918741 h 1918741"/>
              <a:gd name="connsiteX1" fmla="*/ 232348 w 654324"/>
              <a:gd name="connsiteY1" fmla="*/ 0 h 1918741"/>
              <a:gd name="connsiteX2" fmla="*/ 464695 w 654324"/>
              <a:gd name="connsiteY2" fmla="*/ 1918741 h 1918741"/>
              <a:gd name="connsiteX3" fmla="*/ 0 w 654324"/>
              <a:gd name="connsiteY3" fmla="*/ 1918741 h 1918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4324" h="1918741">
                <a:moveTo>
                  <a:pt x="0" y="1918741"/>
                </a:moveTo>
                <a:cubicBezTo>
                  <a:pt x="647075" y="1384092"/>
                  <a:pt x="154899" y="639580"/>
                  <a:pt x="232348" y="0"/>
                </a:cubicBezTo>
                <a:cubicBezTo>
                  <a:pt x="309797" y="639580"/>
                  <a:pt x="971862" y="1324132"/>
                  <a:pt x="464695" y="1918741"/>
                </a:cubicBezTo>
                <a:lnTo>
                  <a:pt x="0" y="1918741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 flipH="1">
            <a:off x="4091745" y="2198834"/>
            <a:ext cx="795504" cy="1451657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 rot="4495577" flipH="1">
            <a:off x="10866647" y="3719946"/>
            <a:ext cx="667390" cy="1225183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>
          <a:xfrm rot="1387434" flipH="1">
            <a:off x="10542263" y="3560622"/>
            <a:ext cx="533893" cy="1105948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>
          <a:xfrm rot="9724302" flipH="1">
            <a:off x="1467625" y="5069202"/>
            <a:ext cx="678262" cy="1154037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rot="20690480" flipH="1">
            <a:off x="424484" y="2171922"/>
            <a:ext cx="727370" cy="1546829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 19"/>
          <p:cNvSpPr/>
          <p:nvPr/>
        </p:nvSpPr>
        <p:spPr>
          <a:xfrm rot="4778189" flipH="1">
            <a:off x="1864384" y="4428179"/>
            <a:ext cx="700506" cy="1349430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/>
        </p:nvSpPr>
        <p:spPr>
          <a:xfrm rot="4182386" flipH="1">
            <a:off x="4824024" y="2634210"/>
            <a:ext cx="808722" cy="1490104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/>
          <p:cNvSpPr/>
          <p:nvPr/>
        </p:nvSpPr>
        <p:spPr>
          <a:xfrm rot="2505473" flipH="1">
            <a:off x="8650939" y="3007092"/>
            <a:ext cx="795504" cy="1451657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>
          <a:xfrm rot="6197060" flipH="1">
            <a:off x="5970794" y="4755515"/>
            <a:ext cx="562611" cy="1121761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10408874" flipH="1">
            <a:off x="5641387" y="4995206"/>
            <a:ext cx="562611" cy="1121761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 rot="1775427" flipH="1">
            <a:off x="1069714" y="2563157"/>
            <a:ext cx="562611" cy="1121761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 rot="8426588" flipH="1">
            <a:off x="7802986" y="5257904"/>
            <a:ext cx="562611" cy="1121761"/>
          </a:xfrm>
          <a:custGeom>
            <a:avLst/>
            <a:gdLst>
              <a:gd name="connsiteX0" fmla="*/ 720846 w 1441691"/>
              <a:gd name="connsiteY0" fmla="*/ 0 h 2150880"/>
              <a:gd name="connsiteX1" fmla="*/ 720846 w 1441691"/>
              <a:gd name="connsiteY1" fmla="*/ 722551 h 2150880"/>
              <a:gd name="connsiteX2" fmla="*/ 720845 w 1441691"/>
              <a:gd name="connsiteY2" fmla="*/ 722551 h 2150880"/>
              <a:gd name="connsiteX3" fmla="*/ 720845 w 1441691"/>
              <a:gd name="connsiteY3" fmla="*/ 1 h 2150880"/>
              <a:gd name="connsiteX4" fmla="*/ 18766 w 1441691"/>
              <a:gd name="connsiteY4" fmla="*/ 1488770 h 2150880"/>
              <a:gd name="connsiteX5" fmla="*/ 31689 w 1441691"/>
              <a:gd name="connsiteY5" fmla="*/ 1537483 h 2150880"/>
              <a:gd name="connsiteX6" fmla="*/ 35937 w 1441691"/>
              <a:gd name="connsiteY6" fmla="*/ 1580601 h 2150880"/>
              <a:gd name="connsiteX7" fmla="*/ 719787 w 1441691"/>
              <a:gd name="connsiteY7" fmla="*/ 2150880 h 2150880"/>
              <a:gd name="connsiteX8" fmla="*/ 1403637 w 1441691"/>
              <a:gd name="connsiteY8" fmla="*/ 1580601 h 2150880"/>
              <a:gd name="connsiteX9" fmla="*/ 1406634 w 1441691"/>
              <a:gd name="connsiteY9" fmla="*/ 1550176 h 2150880"/>
              <a:gd name="connsiteX10" fmla="*/ 1422925 w 1441691"/>
              <a:gd name="connsiteY10" fmla="*/ 1488769 h 2150880"/>
              <a:gd name="connsiteX11" fmla="*/ 720846 w 1441691"/>
              <a:gd name="connsiteY11" fmla="*/ 0 h 2150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441691" h="2150880">
                <a:moveTo>
                  <a:pt x="720846" y="0"/>
                </a:moveTo>
                <a:lnTo>
                  <a:pt x="720846" y="722551"/>
                </a:lnTo>
                <a:lnTo>
                  <a:pt x="720845" y="722551"/>
                </a:lnTo>
                <a:lnTo>
                  <a:pt x="720845" y="1"/>
                </a:lnTo>
                <a:cubicBezTo>
                  <a:pt x="513169" y="509432"/>
                  <a:pt x="-116106" y="808065"/>
                  <a:pt x="18766" y="1488770"/>
                </a:cubicBezTo>
                <a:lnTo>
                  <a:pt x="31689" y="1537483"/>
                </a:lnTo>
                <a:lnTo>
                  <a:pt x="35937" y="1580601"/>
                </a:lnTo>
                <a:cubicBezTo>
                  <a:pt x="101026" y="1906059"/>
                  <a:pt x="382464" y="2150880"/>
                  <a:pt x="719787" y="2150880"/>
                </a:cubicBezTo>
                <a:cubicBezTo>
                  <a:pt x="1057110" y="2150880"/>
                  <a:pt x="1338548" y="1906059"/>
                  <a:pt x="1403637" y="1580601"/>
                </a:cubicBezTo>
                <a:lnTo>
                  <a:pt x="1406634" y="1550176"/>
                </a:lnTo>
                <a:lnTo>
                  <a:pt x="1422925" y="1488769"/>
                </a:lnTo>
                <a:cubicBezTo>
                  <a:pt x="1557797" y="808064"/>
                  <a:pt x="928522" y="509431"/>
                  <a:pt x="720846" y="0"/>
                </a:cubicBezTo>
                <a:close/>
              </a:path>
            </a:pathLst>
          </a:custGeom>
          <a:gradFill>
            <a:gsLst>
              <a:gs pos="0">
                <a:srgbClr val="007E39"/>
              </a:gs>
              <a:gs pos="89000">
                <a:srgbClr val="007E39"/>
              </a:gs>
              <a:gs pos="66000">
                <a:srgbClr val="00B050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1548572" y="1955694"/>
            <a:ext cx="2503359" cy="2503359"/>
            <a:chOff x="1548572" y="1955694"/>
            <a:chExt cx="2503359" cy="2503359"/>
          </a:xfrm>
        </p:grpSpPr>
        <p:grpSp>
          <p:nvGrpSpPr>
            <p:cNvPr id="12" name="Group 11"/>
            <p:cNvGrpSpPr/>
            <p:nvPr/>
          </p:nvGrpSpPr>
          <p:grpSpPr>
            <a:xfrm>
              <a:off x="1548572" y="1955694"/>
              <a:ext cx="2503359" cy="2503359"/>
              <a:chOff x="4844323" y="2177323"/>
              <a:chExt cx="2503359" cy="2503359"/>
            </a:xfrm>
          </p:grpSpPr>
          <p:sp>
            <p:nvSpPr>
              <p:cNvPr id="13" name="Freeform 12"/>
              <p:cNvSpPr/>
              <p:nvPr/>
            </p:nvSpPr>
            <p:spPr>
              <a:xfrm rot="9000000">
                <a:off x="4844323" y="2177323"/>
                <a:ext cx="2503359" cy="2503359"/>
              </a:xfrm>
              <a:custGeom>
                <a:avLst/>
                <a:gdLst>
                  <a:gd name="connsiteX0" fmla="*/ 625841 w 2503359"/>
                  <a:gd name="connsiteY0" fmla="*/ 2335667 h 2503359"/>
                  <a:gd name="connsiteX1" fmla="*/ 504637 w 2503359"/>
                  <a:gd name="connsiteY1" fmla="*/ 2016915 h 2503359"/>
                  <a:gd name="connsiteX2" fmla="*/ 519540 w 2503359"/>
                  <a:gd name="connsiteY2" fmla="*/ 1983821 h 2503359"/>
                  <a:gd name="connsiteX3" fmla="*/ 486446 w 2503359"/>
                  <a:gd name="connsiteY3" fmla="*/ 1998725 h 2503359"/>
                  <a:gd name="connsiteX4" fmla="*/ 167694 w 2503359"/>
                  <a:gd name="connsiteY4" fmla="*/ 1877520 h 2503359"/>
                  <a:gd name="connsiteX5" fmla="*/ 222104 w 2503359"/>
                  <a:gd name="connsiteY5" fmla="*/ 1540870 h 2503359"/>
                  <a:gd name="connsiteX6" fmla="*/ 251556 w 2503359"/>
                  <a:gd name="connsiteY6" fmla="*/ 1519662 h 2503359"/>
                  <a:gd name="connsiteX7" fmla="*/ 215445 w 2503359"/>
                  <a:gd name="connsiteY7" fmla="*/ 1516022 h 2503359"/>
                  <a:gd name="connsiteX8" fmla="*/ 0 w 2503359"/>
                  <a:gd name="connsiteY8" fmla="*/ 1251680 h 2503359"/>
                  <a:gd name="connsiteX9" fmla="*/ 215445 w 2503359"/>
                  <a:gd name="connsiteY9" fmla="*/ 987338 h 2503359"/>
                  <a:gd name="connsiteX10" fmla="*/ 251555 w 2503359"/>
                  <a:gd name="connsiteY10" fmla="*/ 983698 h 2503359"/>
                  <a:gd name="connsiteX11" fmla="*/ 222103 w 2503359"/>
                  <a:gd name="connsiteY11" fmla="*/ 962489 h 2503359"/>
                  <a:gd name="connsiteX12" fmla="*/ 167693 w 2503359"/>
                  <a:gd name="connsiteY12" fmla="*/ 625840 h 2503359"/>
                  <a:gd name="connsiteX13" fmla="*/ 486445 w 2503359"/>
                  <a:gd name="connsiteY13" fmla="*/ 504635 h 2503359"/>
                  <a:gd name="connsiteX14" fmla="*/ 519536 w 2503359"/>
                  <a:gd name="connsiteY14" fmla="*/ 519538 h 2503359"/>
                  <a:gd name="connsiteX15" fmla="*/ 504634 w 2503359"/>
                  <a:gd name="connsiteY15" fmla="*/ 486445 h 2503359"/>
                  <a:gd name="connsiteX16" fmla="*/ 625838 w 2503359"/>
                  <a:gd name="connsiteY16" fmla="*/ 167693 h 2503359"/>
                  <a:gd name="connsiteX17" fmla="*/ 962488 w 2503359"/>
                  <a:gd name="connsiteY17" fmla="*/ 222103 h 2503359"/>
                  <a:gd name="connsiteX18" fmla="*/ 983694 w 2503359"/>
                  <a:gd name="connsiteY18" fmla="*/ 251554 h 2503359"/>
                  <a:gd name="connsiteX19" fmla="*/ 987335 w 2503359"/>
                  <a:gd name="connsiteY19" fmla="*/ 215445 h 2503359"/>
                  <a:gd name="connsiteX20" fmla="*/ 1251677 w 2503359"/>
                  <a:gd name="connsiteY20" fmla="*/ 0 h 2503359"/>
                  <a:gd name="connsiteX21" fmla="*/ 1516019 w 2503359"/>
                  <a:gd name="connsiteY21" fmla="*/ 215445 h 2503359"/>
                  <a:gd name="connsiteX22" fmla="*/ 1519660 w 2503359"/>
                  <a:gd name="connsiteY22" fmla="*/ 251563 h 2503359"/>
                  <a:gd name="connsiteX23" fmla="*/ 1540872 w 2503359"/>
                  <a:gd name="connsiteY23" fmla="*/ 222105 h 2503359"/>
                  <a:gd name="connsiteX24" fmla="*/ 1877521 w 2503359"/>
                  <a:gd name="connsiteY24" fmla="*/ 167695 h 2503359"/>
                  <a:gd name="connsiteX25" fmla="*/ 1877520 w 2503359"/>
                  <a:gd name="connsiteY25" fmla="*/ 167695 h 2503359"/>
                  <a:gd name="connsiteX26" fmla="*/ 1998724 w 2503359"/>
                  <a:gd name="connsiteY26" fmla="*/ 486447 h 2503359"/>
                  <a:gd name="connsiteX27" fmla="*/ 1983822 w 2503359"/>
                  <a:gd name="connsiteY27" fmla="*/ 519540 h 2503359"/>
                  <a:gd name="connsiteX28" fmla="*/ 2016915 w 2503359"/>
                  <a:gd name="connsiteY28" fmla="*/ 504637 h 2503359"/>
                  <a:gd name="connsiteX29" fmla="*/ 2335667 w 2503359"/>
                  <a:gd name="connsiteY29" fmla="*/ 625841 h 2503359"/>
                  <a:gd name="connsiteX30" fmla="*/ 2335665 w 2503359"/>
                  <a:gd name="connsiteY30" fmla="*/ 625841 h 2503359"/>
                  <a:gd name="connsiteX31" fmla="*/ 2281256 w 2503359"/>
                  <a:gd name="connsiteY31" fmla="*/ 962491 h 2503359"/>
                  <a:gd name="connsiteX32" fmla="*/ 2251803 w 2503359"/>
                  <a:gd name="connsiteY32" fmla="*/ 983699 h 2503359"/>
                  <a:gd name="connsiteX33" fmla="*/ 2287914 w 2503359"/>
                  <a:gd name="connsiteY33" fmla="*/ 987339 h 2503359"/>
                  <a:gd name="connsiteX34" fmla="*/ 2503359 w 2503359"/>
                  <a:gd name="connsiteY34" fmla="*/ 1251681 h 2503359"/>
                  <a:gd name="connsiteX35" fmla="*/ 2503358 w 2503359"/>
                  <a:gd name="connsiteY35" fmla="*/ 1251680 h 2503359"/>
                  <a:gd name="connsiteX36" fmla="*/ 2287913 w 2503359"/>
                  <a:gd name="connsiteY36" fmla="*/ 1516022 h 2503359"/>
                  <a:gd name="connsiteX37" fmla="*/ 2251802 w 2503359"/>
                  <a:gd name="connsiteY37" fmla="*/ 1519663 h 2503359"/>
                  <a:gd name="connsiteX38" fmla="*/ 2281255 w 2503359"/>
                  <a:gd name="connsiteY38" fmla="*/ 1540871 h 2503359"/>
                  <a:gd name="connsiteX39" fmla="*/ 2335665 w 2503359"/>
                  <a:gd name="connsiteY39" fmla="*/ 1877520 h 2503359"/>
                  <a:gd name="connsiteX40" fmla="*/ 2335664 w 2503359"/>
                  <a:gd name="connsiteY40" fmla="*/ 1877519 h 2503359"/>
                  <a:gd name="connsiteX41" fmla="*/ 2016912 w 2503359"/>
                  <a:gd name="connsiteY41" fmla="*/ 1998723 h 2503359"/>
                  <a:gd name="connsiteX42" fmla="*/ 1983818 w 2503359"/>
                  <a:gd name="connsiteY42" fmla="*/ 1983820 h 2503359"/>
                  <a:gd name="connsiteX43" fmla="*/ 1998721 w 2503359"/>
                  <a:gd name="connsiteY43" fmla="*/ 2016914 h 2503359"/>
                  <a:gd name="connsiteX44" fmla="*/ 1877517 w 2503359"/>
                  <a:gd name="connsiteY44" fmla="*/ 2335667 h 2503359"/>
                  <a:gd name="connsiteX45" fmla="*/ 1877517 w 2503359"/>
                  <a:gd name="connsiteY45" fmla="*/ 2335665 h 2503359"/>
                  <a:gd name="connsiteX46" fmla="*/ 1540868 w 2503359"/>
                  <a:gd name="connsiteY46" fmla="*/ 2281255 h 2503359"/>
                  <a:gd name="connsiteX47" fmla="*/ 1519659 w 2503359"/>
                  <a:gd name="connsiteY47" fmla="*/ 2251801 h 2503359"/>
                  <a:gd name="connsiteX48" fmla="*/ 1516018 w 2503359"/>
                  <a:gd name="connsiteY48" fmla="*/ 2287914 h 2503359"/>
                  <a:gd name="connsiteX49" fmla="*/ 1251676 w 2503359"/>
                  <a:gd name="connsiteY49" fmla="*/ 2503359 h 2503359"/>
                  <a:gd name="connsiteX50" fmla="*/ 1251677 w 2503359"/>
                  <a:gd name="connsiteY50" fmla="*/ 2503358 h 2503359"/>
                  <a:gd name="connsiteX51" fmla="*/ 987335 w 2503359"/>
                  <a:gd name="connsiteY51" fmla="*/ 2287913 h 2503359"/>
                  <a:gd name="connsiteX52" fmla="*/ 983695 w 2503359"/>
                  <a:gd name="connsiteY52" fmla="*/ 2251809 h 2503359"/>
                  <a:gd name="connsiteX53" fmla="*/ 962490 w 2503359"/>
                  <a:gd name="connsiteY53" fmla="*/ 2281257 h 2503359"/>
                  <a:gd name="connsiteX54" fmla="*/ 625841 w 2503359"/>
                  <a:gd name="connsiteY54" fmla="*/ 2335667 h 250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503359" h="2503359">
                    <a:moveTo>
                      <a:pt x="625841" y="2335667"/>
                    </a:moveTo>
                    <a:cubicBezTo>
                      <a:pt x="512918" y="2270471"/>
                      <a:pt x="464948" y="2135977"/>
                      <a:pt x="504637" y="2016915"/>
                    </a:cubicBezTo>
                    <a:lnTo>
                      <a:pt x="519540" y="1983821"/>
                    </a:lnTo>
                    <a:lnTo>
                      <a:pt x="486446" y="1998725"/>
                    </a:lnTo>
                    <a:cubicBezTo>
                      <a:pt x="367384" y="2038413"/>
                      <a:pt x="232890" y="1990443"/>
                      <a:pt x="167694" y="1877520"/>
                    </a:cubicBezTo>
                    <a:cubicBezTo>
                      <a:pt x="102498" y="1764597"/>
                      <a:pt x="128202" y="1624137"/>
                      <a:pt x="222104" y="1540870"/>
                    </a:cubicBezTo>
                    <a:lnTo>
                      <a:pt x="251556" y="1519662"/>
                    </a:lnTo>
                    <a:lnTo>
                      <a:pt x="215445" y="1516022"/>
                    </a:lnTo>
                    <a:cubicBezTo>
                      <a:pt x="92491" y="1490862"/>
                      <a:pt x="0" y="1382072"/>
                      <a:pt x="0" y="1251680"/>
                    </a:cubicBezTo>
                    <a:cubicBezTo>
                      <a:pt x="0" y="1121287"/>
                      <a:pt x="92491" y="1012498"/>
                      <a:pt x="215445" y="987338"/>
                    </a:cubicBezTo>
                    <a:lnTo>
                      <a:pt x="251555" y="983698"/>
                    </a:lnTo>
                    <a:lnTo>
                      <a:pt x="222103" y="962489"/>
                    </a:lnTo>
                    <a:cubicBezTo>
                      <a:pt x="128201" y="879223"/>
                      <a:pt x="102496" y="738763"/>
                      <a:pt x="167693" y="625840"/>
                    </a:cubicBezTo>
                    <a:cubicBezTo>
                      <a:pt x="232889" y="512917"/>
                      <a:pt x="367383" y="464947"/>
                      <a:pt x="486445" y="504635"/>
                    </a:cubicBezTo>
                    <a:lnTo>
                      <a:pt x="519536" y="519538"/>
                    </a:lnTo>
                    <a:lnTo>
                      <a:pt x="504634" y="486445"/>
                    </a:lnTo>
                    <a:cubicBezTo>
                      <a:pt x="464946" y="367384"/>
                      <a:pt x="512915" y="232890"/>
                      <a:pt x="625838" y="167693"/>
                    </a:cubicBezTo>
                    <a:cubicBezTo>
                      <a:pt x="738762" y="102497"/>
                      <a:pt x="879222" y="128202"/>
                      <a:pt x="962488" y="222103"/>
                    </a:cubicBezTo>
                    <a:lnTo>
                      <a:pt x="983694" y="251554"/>
                    </a:lnTo>
                    <a:lnTo>
                      <a:pt x="987335" y="215445"/>
                    </a:lnTo>
                    <a:cubicBezTo>
                      <a:pt x="1012495" y="92491"/>
                      <a:pt x="1121285" y="0"/>
                      <a:pt x="1251677" y="0"/>
                    </a:cubicBezTo>
                    <a:cubicBezTo>
                      <a:pt x="1382069" y="0"/>
                      <a:pt x="1490859" y="92491"/>
                      <a:pt x="1516019" y="215445"/>
                    </a:cubicBezTo>
                    <a:lnTo>
                      <a:pt x="1519660" y="251563"/>
                    </a:lnTo>
                    <a:lnTo>
                      <a:pt x="1540872" y="222105"/>
                    </a:lnTo>
                    <a:cubicBezTo>
                      <a:pt x="1624138" y="128203"/>
                      <a:pt x="1764598" y="102499"/>
                      <a:pt x="1877521" y="167695"/>
                    </a:cubicBezTo>
                    <a:lnTo>
                      <a:pt x="1877520" y="167695"/>
                    </a:lnTo>
                    <a:cubicBezTo>
                      <a:pt x="1990443" y="232892"/>
                      <a:pt x="2038412" y="367386"/>
                      <a:pt x="1998724" y="486447"/>
                    </a:cubicBezTo>
                    <a:lnTo>
                      <a:pt x="1983822" y="519540"/>
                    </a:lnTo>
                    <a:lnTo>
                      <a:pt x="2016915" y="504637"/>
                    </a:lnTo>
                    <a:cubicBezTo>
                      <a:pt x="2135977" y="464949"/>
                      <a:pt x="2270471" y="512919"/>
                      <a:pt x="2335667" y="625841"/>
                    </a:cubicBezTo>
                    <a:lnTo>
                      <a:pt x="2335665" y="625841"/>
                    </a:lnTo>
                    <a:cubicBezTo>
                      <a:pt x="2400861" y="738764"/>
                      <a:pt x="2375157" y="879224"/>
                      <a:pt x="2281256" y="962491"/>
                    </a:cubicBezTo>
                    <a:lnTo>
                      <a:pt x="2251803" y="983699"/>
                    </a:lnTo>
                    <a:lnTo>
                      <a:pt x="2287914" y="987339"/>
                    </a:lnTo>
                    <a:cubicBezTo>
                      <a:pt x="2410868" y="1012499"/>
                      <a:pt x="2503359" y="1121288"/>
                      <a:pt x="2503359" y="1251681"/>
                    </a:cubicBezTo>
                    <a:lnTo>
                      <a:pt x="2503358" y="1251680"/>
                    </a:lnTo>
                    <a:cubicBezTo>
                      <a:pt x="2503358" y="1382072"/>
                      <a:pt x="2410867" y="1490862"/>
                      <a:pt x="2287913" y="1516022"/>
                    </a:cubicBezTo>
                    <a:lnTo>
                      <a:pt x="2251802" y="1519663"/>
                    </a:lnTo>
                    <a:lnTo>
                      <a:pt x="2281255" y="1540871"/>
                    </a:lnTo>
                    <a:cubicBezTo>
                      <a:pt x="2375157" y="1624137"/>
                      <a:pt x="2400861" y="1764597"/>
                      <a:pt x="2335665" y="1877520"/>
                    </a:cubicBezTo>
                    <a:lnTo>
                      <a:pt x="2335664" y="1877519"/>
                    </a:lnTo>
                    <a:cubicBezTo>
                      <a:pt x="2270468" y="1990442"/>
                      <a:pt x="2135974" y="2038412"/>
                      <a:pt x="2016912" y="1998723"/>
                    </a:cubicBezTo>
                    <a:lnTo>
                      <a:pt x="1983818" y="1983820"/>
                    </a:lnTo>
                    <a:lnTo>
                      <a:pt x="1998721" y="2016914"/>
                    </a:lnTo>
                    <a:cubicBezTo>
                      <a:pt x="2038409" y="2135976"/>
                      <a:pt x="1990440" y="2270470"/>
                      <a:pt x="1877517" y="2335667"/>
                    </a:cubicBezTo>
                    <a:lnTo>
                      <a:pt x="1877517" y="2335665"/>
                    </a:lnTo>
                    <a:cubicBezTo>
                      <a:pt x="1764594" y="2400861"/>
                      <a:pt x="1624134" y="2375157"/>
                      <a:pt x="1540868" y="2281255"/>
                    </a:cubicBezTo>
                    <a:lnTo>
                      <a:pt x="1519659" y="2251801"/>
                    </a:lnTo>
                    <a:lnTo>
                      <a:pt x="1516018" y="2287914"/>
                    </a:lnTo>
                    <a:cubicBezTo>
                      <a:pt x="1490858" y="2410868"/>
                      <a:pt x="1382068" y="2503359"/>
                      <a:pt x="1251676" y="2503359"/>
                    </a:cubicBezTo>
                    <a:lnTo>
                      <a:pt x="1251677" y="2503358"/>
                    </a:lnTo>
                    <a:cubicBezTo>
                      <a:pt x="1121285" y="2503358"/>
                      <a:pt x="1012495" y="2410868"/>
                      <a:pt x="987335" y="2287913"/>
                    </a:cubicBezTo>
                    <a:lnTo>
                      <a:pt x="983695" y="2251809"/>
                    </a:lnTo>
                    <a:lnTo>
                      <a:pt x="962490" y="2281257"/>
                    </a:lnTo>
                    <a:cubicBezTo>
                      <a:pt x="879224" y="2375159"/>
                      <a:pt x="738764" y="2400863"/>
                      <a:pt x="625841" y="2335667"/>
                    </a:cubicBezTo>
                    <a:close/>
                  </a:path>
                </a:pathLst>
              </a:custGeom>
              <a:solidFill>
                <a:srgbClr val="CC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5279038" y="2612038"/>
                <a:ext cx="1633928" cy="16339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1783884" y="2777451"/>
              <a:ext cx="1930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Big 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878978" y="2314617"/>
            <a:ext cx="2503359" cy="2503359"/>
            <a:chOff x="5878978" y="2314617"/>
            <a:chExt cx="2503359" cy="2503359"/>
          </a:xfrm>
        </p:grpSpPr>
        <p:grpSp>
          <p:nvGrpSpPr>
            <p:cNvPr id="31" name="Group 30"/>
            <p:cNvGrpSpPr/>
            <p:nvPr/>
          </p:nvGrpSpPr>
          <p:grpSpPr>
            <a:xfrm>
              <a:off x="5878978" y="2314617"/>
              <a:ext cx="2503359" cy="2503359"/>
              <a:chOff x="4844323" y="2177323"/>
              <a:chExt cx="2503359" cy="2503359"/>
            </a:xfrm>
          </p:grpSpPr>
          <p:sp>
            <p:nvSpPr>
              <p:cNvPr id="32" name="Freeform 31"/>
              <p:cNvSpPr/>
              <p:nvPr/>
            </p:nvSpPr>
            <p:spPr>
              <a:xfrm rot="9000000">
                <a:off x="4844323" y="2177323"/>
                <a:ext cx="2503359" cy="2503359"/>
              </a:xfrm>
              <a:custGeom>
                <a:avLst/>
                <a:gdLst>
                  <a:gd name="connsiteX0" fmla="*/ 625841 w 2503359"/>
                  <a:gd name="connsiteY0" fmla="*/ 2335667 h 2503359"/>
                  <a:gd name="connsiteX1" fmla="*/ 504637 w 2503359"/>
                  <a:gd name="connsiteY1" fmla="*/ 2016915 h 2503359"/>
                  <a:gd name="connsiteX2" fmla="*/ 519540 w 2503359"/>
                  <a:gd name="connsiteY2" fmla="*/ 1983821 h 2503359"/>
                  <a:gd name="connsiteX3" fmla="*/ 486446 w 2503359"/>
                  <a:gd name="connsiteY3" fmla="*/ 1998725 h 2503359"/>
                  <a:gd name="connsiteX4" fmla="*/ 167694 w 2503359"/>
                  <a:gd name="connsiteY4" fmla="*/ 1877520 h 2503359"/>
                  <a:gd name="connsiteX5" fmla="*/ 222104 w 2503359"/>
                  <a:gd name="connsiteY5" fmla="*/ 1540870 h 2503359"/>
                  <a:gd name="connsiteX6" fmla="*/ 251556 w 2503359"/>
                  <a:gd name="connsiteY6" fmla="*/ 1519662 h 2503359"/>
                  <a:gd name="connsiteX7" fmla="*/ 215445 w 2503359"/>
                  <a:gd name="connsiteY7" fmla="*/ 1516022 h 2503359"/>
                  <a:gd name="connsiteX8" fmla="*/ 0 w 2503359"/>
                  <a:gd name="connsiteY8" fmla="*/ 1251680 h 2503359"/>
                  <a:gd name="connsiteX9" fmla="*/ 215445 w 2503359"/>
                  <a:gd name="connsiteY9" fmla="*/ 987338 h 2503359"/>
                  <a:gd name="connsiteX10" fmla="*/ 251555 w 2503359"/>
                  <a:gd name="connsiteY10" fmla="*/ 983698 h 2503359"/>
                  <a:gd name="connsiteX11" fmla="*/ 222103 w 2503359"/>
                  <a:gd name="connsiteY11" fmla="*/ 962489 h 2503359"/>
                  <a:gd name="connsiteX12" fmla="*/ 167693 w 2503359"/>
                  <a:gd name="connsiteY12" fmla="*/ 625840 h 2503359"/>
                  <a:gd name="connsiteX13" fmla="*/ 486445 w 2503359"/>
                  <a:gd name="connsiteY13" fmla="*/ 504635 h 2503359"/>
                  <a:gd name="connsiteX14" fmla="*/ 519536 w 2503359"/>
                  <a:gd name="connsiteY14" fmla="*/ 519538 h 2503359"/>
                  <a:gd name="connsiteX15" fmla="*/ 504634 w 2503359"/>
                  <a:gd name="connsiteY15" fmla="*/ 486445 h 2503359"/>
                  <a:gd name="connsiteX16" fmla="*/ 625838 w 2503359"/>
                  <a:gd name="connsiteY16" fmla="*/ 167693 h 2503359"/>
                  <a:gd name="connsiteX17" fmla="*/ 962488 w 2503359"/>
                  <a:gd name="connsiteY17" fmla="*/ 222103 h 2503359"/>
                  <a:gd name="connsiteX18" fmla="*/ 983694 w 2503359"/>
                  <a:gd name="connsiteY18" fmla="*/ 251554 h 2503359"/>
                  <a:gd name="connsiteX19" fmla="*/ 987335 w 2503359"/>
                  <a:gd name="connsiteY19" fmla="*/ 215445 h 2503359"/>
                  <a:gd name="connsiteX20" fmla="*/ 1251677 w 2503359"/>
                  <a:gd name="connsiteY20" fmla="*/ 0 h 2503359"/>
                  <a:gd name="connsiteX21" fmla="*/ 1516019 w 2503359"/>
                  <a:gd name="connsiteY21" fmla="*/ 215445 h 2503359"/>
                  <a:gd name="connsiteX22" fmla="*/ 1519660 w 2503359"/>
                  <a:gd name="connsiteY22" fmla="*/ 251563 h 2503359"/>
                  <a:gd name="connsiteX23" fmla="*/ 1540872 w 2503359"/>
                  <a:gd name="connsiteY23" fmla="*/ 222105 h 2503359"/>
                  <a:gd name="connsiteX24" fmla="*/ 1877521 w 2503359"/>
                  <a:gd name="connsiteY24" fmla="*/ 167695 h 2503359"/>
                  <a:gd name="connsiteX25" fmla="*/ 1877520 w 2503359"/>
                  <a:gd name="connsiteY25" fmla="*/ 167695 h 2503359"/>
                  <a:gd name="connsiteX26" fmla="*/ 1998724 w 2503359"/>
                  <a:gd name="connsiteY26" fmla="*/ 486447 h 2503359"/>
                  <a:gd name="connsiteX27" fmla="*/ 1983822 w 2503359"/>
                  <a:gd name="connsiteY27" fmla="*/ 519540 h 2503359"/>
                  <a:gd name="connsiteX28" fmla="*/ 2016915 w 2503359"/>
                  <a:gd name="connsiteY28" fmla="*/ 504637 h 2503359"/>
                  <a:gd name="connsiteX29" fmla="*/ 2335667 w 2503359"/>
                  <a:gd name="connsiteY29" fmla="*/ 625841 h 2503359"/>
                  <a:gd name="connsiteX30" fmla="*/ 2335665 w 2503359"/>
                  <a:gd name="connsiteY30" fmla="*/ 625841 h 2503359"/>
                  <a:gd name="connsiteX31" fmla="*/ 2281256 w 2503359"/>
                  <a:gd name="connsiteY31" fmla="*/ 962491 h 2503359"/>
                  <a:gd name="connsiteX32" fmla="*/ 2251803 w 2503359"/>
                  <a:gd name="connsiteY32" fmla="*/ 983699 h 2503359"/>
                  <a:gd name="connsiteX33" fmla="*/ 2287914 w 2503359"/>
                  <a:gd name="connsiteY33" fmla="*/ 987339 h 2503359"/>
                  <a:gd name="connsiteX34" fmla="*/ 2503359 w 2503359"/>
                  <a:gd name="connsiteY34" fmla="*/ 1251681 h 2503359"/>
                  <a:gd name="connsiteX35" fmla="*/ 2503358 w 2503359"/>
                  <a:gd name="connsiteY35" fmla="*/ 1251680 h 2503359"/>
                  <a:gd name="connsiteX36" fmla="*/ 2287913 w 2503359"/>
                  <a:gd name="connsiteY36" fmla="*/ 1516022 h 2503359"/>
                  <a:gd name="connsiteX37" fmla="*/ 2251802 w 2503359"/>
                  <a:gd name="connsiteY37" fmla="*/ 1519663 h 2503359"/>
                  <a:gd name="connsiteX38" fmla="*/ 2281255 w 2503359"/>
                  <a:gd name="connsiteY38" fmla="*/ 1540871 h 2503359"/>
                  <a:gd name="connsiteX39" fmla="*/ 2335665 w 2503359"/>
                  <a:gd name="connsiteY39" fmla="*/ 1877520 h 2503359"/>
                  <a:gd name="connsiteX40" fmla="*/ 2335664 w 2503359"/>
                  <a:gd name="connsiteY40" fmla="*/ 1877519 h 2503359"/>
                  <a:gd name="connsiteX41" fmla="*/ 2016912 w 2503359"/>
                  <a:gd name="connsiteY41" fmla="*/ 1998723 h 2503359"/>
                  <a:gd name="connsiteX42" fmla="*/ 1983818 w 2503359"/>
                  <a:gd name="connsiteY42" fmla="*/ 1983820 h 2503359"/>
                  <a:gd name="connsiteX43" fmla="*/ 1998721 w 2503359"/>
                  <a:gd name="connsiteY43" fmla="*/ 2016914 h 2503359"/>
                  <a:gd name="connsiteX44" fmla="*/ 1877517 w 2503359"/>
                  <a:gd name="connsiteY44" fmla="*/ 2335667 h 2503359"/>
                  <a:gd name="connsiteX45" fmla="*/ 1877517 w 2503359"/>
                  <a:gd name="connsiteY45" fmla="*/ 2335665 h 2503359"/>
                  <a:gd name="connsiteX46" fmla="*/ 1540868 w 2503359"/>
                  <a:gd name="connsiteY46" fmla="*/ 2281255 h 2503359"/>
                  <a:gd name="connsiteX47" fmla="*/ 1519659 w 2503359"/>
                  <a:gd name="connsiteY47" fmla="*/ 2251801 h 2503359"/>
                  <a:gd name="connsiteX48" fmla="*/ 1516018 w 2503359"/>
                  <a:gd name="connsiteY48" fmla="*/ 2287914 h 2503359"/>
                  <a:gd name="connsiteX49" fmla="*/ 1251676 w 2503359"/>
                  <a:gd name="connsiteY49" fmla="*/ 2503359 h 2503359"/>
                  <a:gd name="connsiteX50" fmla="*/ 1251677 w 2503359"/>
                  <a:gd name="connsiteY50" fmla="*/ 2503358 h 2503359"/>
                  <a:gd name="connsiteX51" fmla="*/ 987335 w 2503359"/>
                  <a:gd name="connsiteY51" fmla="*/ 2287913 h 2503359"/>
                  <a:gd name="connsiteX52" fmla="*/ 983695 w 2503359"/>
                  <a:gd name="connsiteY52" fmla="*/ 2251809 h 2503359"/>
                  <a:gd name="connsiteX53" fmla="*/ 962490 w 2503359"/>
                  <a:gd name="connsiteY53" fmla="*/ 2281257 h 2503359"/>
                  <a:gd name="connsiteX54" fmla="*/ 625841 w 2503359"/>
                  <a:gd name="connsiteY54" fmla="*/ 2335667 h 250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503359" h="2503359">
                    <a:moveTo>
                      <a:pt x="625841" y="2335667"/>
                    </a:moveTo>
                    <a:cubicBezTo>
                      <a:pt x="512918" y="2270471"/>
                      <a:pt x="464948" y="2135977"/>
                      <a:pt x="504637" y="2016915"/>
                    </a:cubicBezTo>
                    <a:lnTo>
                      <a:pt x="519540" y="1983821"/>
                    </a:lnTo>
                    <a:lnTo>
                      <a:pt x="486446" y="1998725"/>
                    </a:lnTo>
                    <a:cubicBezTo>
                      <a:pt x="367384" y="2038413"/>
                      <a:pt x="232890" y="1990443"/>
                      <a:pt x="167694" y="1877520"/>
                    </a:cubicBezTo>
                    <a:cubicBezTo>
                      <a:pt x="102498" y="1764597"/>
                      <a:pt x="128202" y="1624137"/>
                      <a:pt x="222104" y="1540870"/>
                    </a:cubicBezTo>
                    <a:lnTo>
                      <a:pt x="251556" y="1519662"/>
                    </a:lnTo>
                    <a:lnTo>
                      <a:pt x="215445" y="1516022"/>
                    </a:lnTo>
                    <a:cubicBezTo>
                      <a:pt x="92491" y="1490862"/>
                      <a:pt x="0" y="1382072"/>
                      <a:pt x="0" y="1251680"/>
                    </a:cubicBezTo>
                    <a:cubicBezTo>
                      <a:pt x="0" y="1121287"/>
                      <a:pt x="92491" y="1012498"/>
                      <a:pt x="215445" y="987338"/>
                    </a:cubicBezTo>
                    <a:lnTo>
                      <a:pt x="251555" y="983698"/>
                    </a:lnTo>
                    <a:lnTo>
                      <a:pt x="222103" y="962489"/>
                    </a:lnTo>
                    <a:cubicBezTo>
                      <a:pt x="128201" y="879223"/>
                      <a:pt x="102496" y="738763"/>
                      <a:pt x="167693" y="625840"/>
                    </a:cubicBezTo>
                    <a:cubicBezTo>
                      <a:pt x="232889" y="512917"/>
                      <a:pt x="367383" y="464947"/>
                      <a:pt x="486445" y="504635"/>
                    </a:cubicBezTo>
                    <a:lnTo>
                      <a:pt x="519536" y="519538"/>
                    </a:lnTo>
                    <a:lnTo>
                      <a:pt x="504634" y="486445"/>
                    </a:lnTo>
                    <a:cubicBezTo>
                      <a:pt x="464946" y="367384"/>
                      <a:pt x="512915" y="232890"/>
                      <a:pt x="625838" y="167693"/>
                    </a:cubicBezTo>
                    <a:cubicBezTo>
                      <a:pt x="738762" y="102497"/>
                      <a:pt x="879222" y="128202"/>
                      <a:pt x="962488" y="222103"/>
                    </a:cubicBezTo>
                    <a:lnTo>
                      <a:pt x="983694" y="251554"/>
                    </a:lnTo>
                    <a:lnTo>
                      <a:pt x="987335" y="215445"/>
                    </a:lnTo>
                    <a:cubicBezTo>
                      <a:pt x="1012495" y="92491"/>
                      <a:pt x="1121285" y="0"/>
                      <a:pt x="1251677" y="0"/>
                    </a:cubicBezTo>
                    <a:cubicBezTo>
                      <a:pt x="1382069" y="0"/>
                      <a:pt x="1490859" y="92491"/>
                      <a:pt x="1516019" y="215445"/>
                    </a:cubicBezTo>
                    <a:lnTo>
                      <a:pt x="1519660" y="251563"/>
                    </a:lnTo>
                    <a:lnTo>
                      <a:pt x="1540872" y="222105"/>
                    </a:lnTo>
                    <a:cubicBezTo>
                      <a:pt x="1624138" y="128203"/>
                      <a:pt x="1764598" y="102499"/>
                      <a:pt x="1877521" y="167695"/>
                    </a:cubicBezTo>
                    <a:lnTo>
                      <a:pt x="1877520" y="167695"/>
                    </a:lnTo>
                    <a:cubicBezTo>
                      <a:pt x="1990443" y="232892"/>
                      <a:pt x="2038412" y="367386"/>
                      <a:pt x="1998724" y="486447"/>
                    </a:cubicBezTo>
                    <a:lnTo>
                      <a:pt x="1983822" y="519540"/>
                    </a:lnTo>
                    <a:lnTo>
                      <a:pt x="2016915" y="504637"/>
                    </a:lnTo>
                    <a:cubicBezTo>
                      <a:pt x="2135977" y="464949"/>
                      <a:pt x="2270471" y="512919"/>
                      <a:pt x="2335667" y="625841"/>
                    </a:cubicBezTo>
                    <a:lnTo>
                      <a:pt x="2335665" y="625841"/>
                    </a:lnTo>
                    <a:cubicBezTo>
                      <a:pt x="2400861" y="738764"/>
                      <a:pt x="2375157" y="879224"/>
                      <a:pt x="2281256" y="962491"/>
                    </a:cubicBezTo>
                    <a:lnTo>
                      <a:pt x="2251803" y="983699"/>
                    </a:lnTo>
                    <a:lnTo>
                      <a:pt x="2287914" y="987339"/>
                    </a:lnTo>
                    <a:cubicBezTo>
                      <a:pt x="2410868" y="1012499"/>
                      <a:pt x="2503359" y="1121288"/>
                      <a:pt x="2503359" y="1251681"/>
                    </a:cubicBezTo>
                    <a:lnTo>
                      <a:pt x="2503358" y="1251680"/>
                    </a:lnTo>
                    <a:cubicBezTo>
                      <a:pt x="2503358" y="1382072"/>
                      <a:pt x="2410867" y="1490862"/>
                      <a:pt x="2287913" y="1516022"/>
                    </a:cubicBezTo>
                    <a:lnTo>
                      <a:pt x="2251802" y="1519663"/>
                    </a:lnTo>
                    <a:lnTo>
                      <a:pt x="2281255" y="1540871"/>
                    </a:lnTo>
                    <a:cubicBezTo>
                      <a:pt x="2375157" y="1624137"/>
                      <a:pt x="2400861" y="1764597"/>
                      <a:pt x="2335665" y="1877520"/>
                    </a:cubicBezTo>
                    <a:lnTo>
                      <a:pt x="2335664" y="1877519"/>
                    </a:lnTo>
                    <a:cubicBezTo>
                      <a:pt x="2270468" y="1990442"/>
                      <a:pt x="2135974" y="2038412"/>
                      <a:pt x="2016912" y="1998723"/>
                    </a:cubicBezTo>
                    <a:lnTo>
                      <a:pt x="1983818" y="1983820"/>
                    </a:lnTo>
                    <a:lnTo>
                      <a:pt x="1998721" y="2016914"/>
                    </a:lnTo>
                    <a:cubicBezTo>
                      <a:pt x="2038409" y="2135976"/>
                      <a:pt x="1990440" y="2270470"/>
                      <a:pt x="1877517" y="2335667"/>
                    </a:cubicBezTo>
                    <a:lnTo>
                      <a:pt x="1877517" y="2335665"/>
                    </a:lnTo>
                    <a:cubicBezTo>
                      <a:pt x="1764594" y="2400861"/>
                      <a:pt x="1624134" y="2375157"/>
                      <a:pt x="1540868" y="2281255"/>
                    </a:cubicBezTo>
                    <a:lnTo>
                      <a:pt x="1519659" y="2251801"/>
                    </a:lnTo>
                    <a:lnTo>
                      <a:pt x="1516018" y="2287914"/>
                    </a:lnTo>
                    <a:cubicBezTo>
                      <a:pt x="1490858" y="2410868"/>
                      <a:pt x="1382068" y="2503359"/>
                      <a:pt x="1251676" y="2503359"/>
                    </a:cubicBezTo>
                    <a:lnTo>
                      <a:pt x="1251677" y="2503358"/>
                    </a:lnTo>
                    <a:cubicBezTo>
                      <a:pt x="1121285" y="2503358"/>
                      <a:pt x="1012495" y="2410868"/>
                      <a:pt x="987335" y="2287913"/>
                    </a:cubicBezTo>
                    <a:lnTo>
                      <a:pt x="983695" y="2251809"/>
                    </a:lnTo>
                    <a:lnTo>
                      <a:pt x="962490" y="2281257"/>
                    </a:lnTo>
                    <a:cubicBezTo>
                      <a:pt x="879224" y="2375159"/>
                      <a:pt x="738764" y="2400863"/>
                      <a:pt x="625841" y="2335667"/>
                    </a:cubicBezTo>
                    <a:close/>
                  </a:path>
                </a:pathLst>
              </a:cu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5279038" y="2612038"/>
                <a:ext cx="1633928" cy="16339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8" name="TextBox 37"/>
            <p:cNvSpPr txBox="1"/>
            <p:nvPr/>
          </p:nvSpPr>
          <p:spPr>
            <a:xfrm>
              <a:off x="6079024" y="3086797"/>
              <a:ext cx="1930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Small  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88892" y="1229728"/>
            <a:ext cx="11753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sentences of your own with the following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words: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3195467" y="3927009"/>
            <a:ext cx="2503359" cy="2503359"/>
            <a:chOff x="3195467" y="3927009"/>
            <a:chExt cx="2503359" cy="2503359"/>
          </a:xfrm>
        </p:grpSpPr>
        <p:grpSp>
          <p:nvGrpSpPr>
            <p:cNvPr id="28" name="Group 27"/>
            <p:cNvGrpSpPr/>
            <p:nvPr/>
          </p:nvGrpSpPr>
          <p:grpSpPr>
            <a:xfrm>
              <a:off x="3195467" y="3927009"/>
              <a:ext cx="2503359" cy="2503359"/>
              <a:chOff x="4844323" y="2177323"/>
              <a:chExt cx="2503359" cy="2503359"/>
            </a:xfrm>
          </p:grpSpPr>
          <p:sp>
            <p:nvSpPr>
              <p:cNvPr id="29" name="Freeform 28"/>
              <p:cNvSpPr/>
              <p:nvPr/>
            </p:nvSpPr>
            <p:spPr>
              <a:xfrm rot="9000000">
                <a:off x="4844323" y="2177323"/>
                <a:ext cx="2503359" cy="2503359"/>
              </a:xfrm>
              <a:custGeom>
                <a:avLst/>
                <a:gdLst>
                  <a:gd name="connsiteX0" fmla="*/ 625841 w 2503359"/>
                  <a:gd name="connsiteY0" fmla="*/ 2335667 h 2503359"/>
                  <a:gd name="connsiteX1" fmla="*/ 504637 w 2503359"/>
                  <a:gd name="connsiteY1" fmla="*/ 2016915 h 2503359"/>
                  <a:gd name="connsiteX2" fmla="*/ 519540 w 2503359"/>
                  <a:gd name="connsiteY2" fmla="*/ 1983821 h 2503359"/>
                  <a:gd name="connsiteX3" fmla="*/ 486446 w 2503359"/>
                  <a:gd name="connsiteY3" fmla="*/ 1998725 h 2503359"/>
                  <a:gd name="connsiteX4" fmla="*/ 167694 w 2503359"/>
                  <a:gd name="connsiteY4" fmla="*/ 1877520 h 2503359"/>
                  <a:gd name="connsiteX5" fmla="*/ 222104 w 2503359"/>
                  <a:gd name="connsiteY5" fmla="*/ 1540870 h 2503359"/>
                  <a:gd name="connsiteX6" fmla="*/ 251556 w 2503359"/>
                  <a:gd name="connsiteY6" fmla="*/ 1519662 h 2503359"/>
                  <a:gd name="connsiteX7" fmla="*/ 215445 w 2503359"/>
                  <a:gd name="connsiteY7" fmla="*/ 1516022 h 2503359"/>
                  <a:gd name="connsiteX8" fmla="*/ 0 w 2503359"/>
                  <a:gd name="connsiteY8" fmla="*/ 1251680 h 2503359"/>
                  <a:gd name="connsiteX9" fmla="*/ 215445 w 2503359"/>
                  <a:gd name="connsiteY9" fmla="*/ 987338 h 2503359"/>
                  <a:gd name="connsiteX10" fmla="*/ 251555 w 2503359"/>
                  <a:gd name="connsiteY10" fmla="*/ 983698 h 2503359"/>
                  <a:gd name="connsiteX11" fmla="*/ 222103 w 2503359"/>
                  <a:gd name="connsiteY11" fmla="*/ 962489 h 2503359"/>
                  <a:gd name="connsiteX12" fmla="*/ 167693 w 2503359"/>
                  <a:gd name="connsiteY12" fmla="*/ 625840 h 2503359"/>
                  <a:gd name="connsiteX13" fmla="*/ 486445 w 2503359"/>
                  <a:gd name="connsiteY13" fmla="*/ 504635 h 2503359"/>
                  <a:gd name="connsiteX14" fmla="*/ 519536 w 2503359"/>
                  <a:gd name="connsiteY14" fmla="*/ 519538 h 2503359"/>
                  <a:gd name="connsiteX15" fmla="*/ 504634 w 2503359"/>
                  <a:gd name="connsiteY15" fmla="*/ 486445 h 2503359"/>
                  <a:gd name="connsiteX16" fmla="*/ 625838 w 2503359"/>
                  <a:gd name="connsiteY16" fmla="*/ 167693 h 2503359"/>
                  <a:gd name="connsiteX17" fmla="*/ 962488 w 2503359"/>
                  <a:gd name="connsiteY17" fmla="*/ 222103 h 2503359"/>
                  <a:gd name="connsiteX18" fmla="*/ 983694 w 2503359"/>
                  <a:gd name="connsiteY18" fmla="*/ 251554 h 2503359"/>
                  <a:gd name="connsiteX19" fmla="*/ 987335 w 2503359"/>
                  <a:gd name="connsiteY19" fmla="*/ 215445 h 2503359"/>
                  <a:gd name="connsiteX20" fmla="*/ 1251677 w 2503359"/>
                  <a:gd name="connsiteY20" fmla="*/ 0 h 2503359"/>
                  <a:gd name="connsiteX21" fmla="*/ 1516019 w 2503359"/>
                  <a:gd name="connsiteY21" fmla="*/ 215445 h 2503359"/>
                  <a:gd name="connsiteX22" fmla="*/ 1519660 w 2503359"/>
                  <a:gd name="connsiteY22" fmla="*/ 251563 h 2503359"/>
                  <a:gd name="connsiteX23" fmla="*/ 1540872 w 2503359"/>
                  <a:gd name="connsiteY23" fmla="*/ 222105 h 2503359"/>
                  <a:gd name="connsiteX24" fmla="*/ 1877521 w 2503359"/>
                  <a:gd name="connsiteY24" fmla="*/ 167695 h 2503359"/>
                  <a:gd name="connsiteX25" fmla="*/ 1877520 w 2503359"/>
                  <a:gd name="connsiteY25" fmla="*/ 167695 h 2503359"/>
                  <a:gd name="connsiteX26" fmla="*/ 1998724 w 2503359"/>
                  <a:gd name="connsiteY26" fmla="*/ 486447 h 2503359"/>
                  <a:gd name="connsiteX27" fmla="*/ 1983822 w 2503359"/>
                  <a:gd name="connsiteY27" fmla="*/ 519540 h 2503359"/>
                  <a:gd name="connsiteX28" fmla="*/ 2016915 w 2503359"/>
                  <a:gd name="connsiteY28" fmla="*/ 504637 h 2503359"/>
                  <a:gd name="connsiteX29" fmla="*/ 2335667 w 2503359"/>
                  <a:gd name="connsiteY29" fmla="*/ 625841 h 2503359"/>
                  <a:gd name="connsiteX30" fmla="*/ 2335665 w 2503359"/>
                  <a:gd name="connsiteY30" fmla="*/ 625841 h 2503359"/>
                  <a:gd name="connsiteX31" fmla="*/ 2281256 w 2503359"/>
                  <a:gd name="connsiteY31" fmla="*/ 962491 h 2503359"/>
                  <a:gd name="connsiteX32" fmla="*/ 2251803 w 2503359"/>
                  <a:gd name="connsiteY32" fmla="*/ 983699 h 2503359"/>
                  <a:gd name="connsiteX33" fmla="*/ 2287914 w 2503359"/>
                  <a:gd name="connsiteY33" fmla="*/ 987339 h 2503359"/>
                  <a:gd name="connsiteX34" fmla="*/ 2503359 w 2503359"/>
                  <a:gd name="connsiteY34" fmla="*/ 1251681 h 2503359"/>
                  <a:gd name="connsiteX35" fmla="*/ 2503358 w 2503359"/>
                  <a:gd name="connsiteY35" fmla="*/ 1251680 h 2503359"/>
                  <a:gd name="connsiteX36" fmla="*/ 2287913 w 2503359"/>
                  <a:gd name="connsiteY36" fmla="*/ 1516022 h 2503359"/>
                  <a:gd name="connsiteX37" fmla="*/ 2251802 w 2503359"/>
                  <a:gd name="connsiteY37" fmla="*/ 1519663 h 2503359"/>
                  <a:gd name="connsiteX38" fmla="*/ 2281255 w 2503359"/>
                  <a:gd name="connsiteY38" fmla="*/ 1540871 h 2503359"/>
                  <a:gd name="connsiteX39" fmla="*/ 2335665 w 2503359"/>
                  <a:gd name="connsiteY39" fmla="*/ 1877520 h 2503359"/>
                  <a:gd name="connsiteX40" fmla="*/ 2335664 w 2503359"/>
                  <a:gd name="connsiteY40" fmla="*/ 1877519 h 2503359"/>
                  <a:gd name="connsiteX41" fmla="*/ 2016912 w 2503359"/>
                  <a:gd name="connsiteY41" fmla="*/ 1998723 h 2503359"/>
                  <a:gd name="connsiteX42" fmla="*/ 1983818 w 2503359"/>
                  <a:gd name="connsiteY42" fmla="*/ 1983820 h 2503359"/>
                  <a:gd name="connsiteX43" fmla="*/ 1998721 w 2503359"/>
                  <a:gd name="connsiteY43" fmla="*/ 2016914 h 2503359"/>
                  <a:gd name="connsiteX44" fmla="*/ 1877517 w 2503359"/>
                  <a:gd name="connsiteY44" fmla="*/ 2335667 h 2503359"/>
                  <a:gd name="connsiteX45" fmla="*/ 1877517 w 2503359"/>
                  <a:gd name="connsiteY45" fmla="*/ 2335665 h 2503359"/>
                  <a:gd name="connsiteX46" fmla="*/ 1540868 w 2503359"/>
                  <a:gd name="connsiteY46" fmla="*/ 2281255 h 2503359"/>
                  <a:gd name="connsiteX47" fmla="*/ 1519659 w 2503359"/>
                  <a:gd name="connsiteY47" fmla="*/ 2251801 h 2503359"/>
                  <a:gd name="connsiteX48" fmla="*/ 1516018 w 2503359"/>
                  <a:gd name="connsiteY48" fmla="*/ 2287914 h 2503359"/>
                  <a:gd name="connsiteX49" fmla="*/ 1251676 w 2503359"/>
                  <a:gd name="connsiteY49" fmla="*/ 2503359 h 2503359"/>
                  <a:gd name="connsiteX50" fmla="*/ 1251677 w 2503359"/>
                  <a:gd name="connsiteY50" fmla="*/ 2503358 h 2503359"/>
                  <a:gd name="connsiteX51" fmla="*/ 987335 w 2503359"/>
                  <a:gd name="connsiteY51" fmla="*/ 2287913 h 2503359"/>
                  <a:gd name="connsiteX52" fmla="*/ 983695 w 2503359"/>
                  <a:gd name="connsiteY52" fmla="*/ 2251809 h 2503359"/>
                  <a:gd name="connsiteX53" fmla="*/ 962490 w 2503359"/>
                  <a:gd name="connsiteY53" fmla="*/ 2281257 h 2503359"/>
                  <a:gd name="connsiteX54" fmla="*/ 625841 w 2503359"/>
                  <a:gd name="connsiteY54" fmla="*/ 2335667 h 250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503359" h="2503359">
                    <a:moveTo>
                      <a:pt x="625841" y="2335667"/>
                    </a:moveTo>
                    <a:cubicBezTo>
                      <a:pt x="512918" y="2270471"/>
                      <a:pt x="464948" y="2135977"/>
                      <a:pt x="504637" y="2016915"/>
                    </a:cubicBezTo>
                    <a:lnTo>
                      <a:pt x="519540" y="1983821"/>
                    </a:lnTo>
                    <a:lnTo>
                      <a:pt x="486446" y="1998725"/>
                    </a:lnTo>
                    <a:cubicBezTo>
                      <a:pt x="367384" y="2038413"/>
                      <a:pt x="232890" y="1990443"/>
                      <a:pt x="167694" y="1877520"/>
                    </a:cubicBezTo>
                    <a:cubicBezTo>
                      <a:pt x="102498" y="1764597"/>
                      <a:pt x="128202" y="1624137"/>
                      <a:pt x="222104" y="1540870"/>
                    </a:cubicBezTo>
                    <a:lnTo>
                      <a:pt x="251556" y="1519662"/>
                    </a:lnTo>
                    <a:lnTo>
                      <a:pt x="215445" y="1516022"/>
                    </a:lnTo>
                    <a:cubicBezTo>
                      <a:pt x="92491" y="1490862"/>
                      <a:pt x="0" y="1382072"/>
                      <a:pt x="0" y="1251680"/>
                    </a:cubicBezTo>
                    <a:cubicBezTo>
                      <a:pt x="0" y="1121287"/>
                      <a:pt x="92491" y="1012498"/>
                      <a:pt x="215445" y="987338"/>
                    </a:cubicBezTo>
                    <a:lnTo>
                      <a:pt x="251555" y="983698"/>
                    </a:lnTo>
                    <a:lnTo>
                      <a:pt x="222103" y="962489"/>
                    </a:lnTo>
                    <a:cubicBezTo>
                      <a:pt x="128201" y="879223"/>
                      <a:pt x="102496" y="738763"/>
                      <a:pt x="167693" y="625840"/>
                    </a:cubicBezTo>
                    <a:cubicBezTo>
                      <a:pt x="232889" y="512917"/>
                      <a:pt x="367383" y="464947"/>
                      <a:pt x="486445" y="504635"/>
                    </a:cubicBezTo>
                    <a:lnTo>
                      <a:pt x="519536" y="519538"/>
                    </a:lnTo>
                    <a:lnTo>
                      <a:pt x="504634" y="486445"/>
                    </a:lnTo>
                    <a:cubicBezTo>
                      <a:pt x="464946" y="367384"/>
                      <a:pt x="512915" y="232890"/>
                      <a:pt x="625838" y="167693"/>
                    </a:cubicBezTo>
                    <a:cubicBezTo>
                      <a:pt x="738762" y="102497"/>
                      <a:pt x="879222" y="128202"/>
                      <a:pt x="962488" y="222103"/>
                    </a:cubicBezTo>
                    <a:lnTo>
                      <a:pt x="983694" y="251554"/>
                    </a:lnTo>
                    <a:lnTo>
                      <a:pt x="987335" y="215445"/>
                    </a:lnTo>
                    <a:cubicBezTo>
                      <a:pt x="1012495" y="92491"/>
                      <a:pt x="1121285" y="0"/>
                      <a:pt x="1251677" y="0"/>
                    </a:cubicBezTo>
                    <a:cubicBezTo>
                      <a:pt x="1382069" y="0"/>
                      <a:pt x="1490859" y="92491"/>
                      <a:pt x="1516019" y="215445"/>
                    </a:cubicBezTo>
                    <a:lnTo>
                      <a:pt x="1519660" y="251563"/>
                    </a:lnTo>
                    <a:lnTo>
                      <a:pt x="1540872" y="222105"/>
                    </a:lnTo>
                    <a:cubicBezTo>
                      <a:pt x="1624138" y="128203"/>
                      <a:pt x="1764598" y="102499"/>
                      <a:pt x="1877521" y="167695"/>
                    </a:cubicBezTo>
                    <a:lnTo>
                      <a:pt x="1877520" y="167695"/>
                    </a:lnTo>
                    <a:cubicBezTo>
                      <a:pt x="1990443" y="232892"/>
                      <a:pt x="2038412" y="367386"/>
                      <a:pt x="1998724" y="486447"/>
                    </a:cubicBezTo>
                    <a:lnTo>
                      <a:pt x="1983822" y="519540"/>
                    </a:lnTo>
                    <a:lnTo>
                      <a:pt x="2016915" y="504637"/>
                    </a:lnTo>
                    <a:cubicBezTo>
                      <a:pt x="2135977" y="464949"/>
                      <a:pt x="2270471" y="512919"/>
                      <a:pt x="2335667" y="625841"/>
                    </a:cubicBezTo>
                    <a:lnTo>
                      <a:pt x="2335665" y="625841"/>
                    </a:lnTo>
                    <a:cubicBezTo>
                      <a:pt x="2400861" y="738764"/>
                      <a:pt x="2375157" y="879224"/>
                      <a:pt x="2281256" y="962491"/>
                    </a:cubicBezTo>
                    <a:lnTo>
                      <a:pt x="2251803" y="983699"/>
                    </a:lnTo>
                    <a:lnTo>
                      <a:pt x="2287914" y="987339"/>
                    </a:lnTo>
                    <a:cubicBezTo>
                      <a:pt x="2410868" y="1012499"/>
                      <a:pt x="2503359" y="1121288"/>
                      <a:pt x="2503359" y="1251681"/>
                    </a:cubicBezTo>
                    <a:lnTo>
                      <a:pt x="2503358" y="1251680"/>
                    </a:lnTo>
                    <a:cubicBezTo>
                      <a:pt x="2503358" y="1382072"/>
                      <a:pt x="2410867" y="1490862"/>
                      <a:pt x="2287913" y="1516022"/>
                    </a:cubicBezTo>
                    <a:lnTo>
                      <a:pt x="2251802" y="1519663"/>
                    </a:lnTo>
                    <a:lnTo>
                      <a:pt x="2281255" y="1540871"/>
                    </a:lnTo>
                    <a:cubicBezTo>
                      <a:pt x="2375157" y="1624137"/>
                      <a:pt x="2400861" y="1764597"/>
                      <a:pt x="2335665" y="1877520"/>
                    </a:cubicBezTo>
                    <a:lnTo>
                      <a:pt x="2335664" y="1877519"/>
                    </a:lnTo>
                    <a:cubicBezTo>
                      <a:pt x="2270468" y="1990442"/>
                      <a:pt x="2135974" y="2038412"/>
                      <a:pt x="2016912" y="1998723"/>
                    </a:cubicBezTo>
                    <a:lnTo>
                      <a:pt x="1983818" y="1983820"/>
                    </a:lnTo>
                    <a:lnTo>
                      <a:pt x="1998721" y="2016914"/>
                    </a:lnTo>
                    <a:cubicBezTo>
                      <a:pt x="2038409" y="2135976"/>
                      <a:pt x="1990440" y="2270470"/>
                      <a:pt x="1877517" y="2335667"/>
                    </a:cubicBezTo>
                    <a:lnTo>
                      <a:pt x="1877517" y="2335665"/>
                    </a:lnTo>
                    <a:cubicBezTo>
                      <a:pt x="1764594" y="2400861"/>
                      <a:pt x="1624134" y="2375157"/>
                      <a:pt x="1540868" y="2281255"/>
                    </a:cubicBezTo>
                    <a:lnTo>
                      <a:pt x="1519659" y="2251801"/>
                    </a:lnTo>
                    <a:lnTo>
                      <a:pt x="1516018" y="2287914"/>
                    </a:lnTo>
                    <a:cubicBezTo>
                      <a:pt x="1490858" y="2410868"/>
                      <a:pt x="1382068" y="2503359"/>
                      <a:pt x="1251676" y="2503359"/>
                    </a:cubicBezTo>
                    <a:lnTo>
                      <a:pt x="1251677" y="2503358"/>
                    </a:lnTo>
                    <a:cubicBezTo>
                      <a:pt x="1121285" y="2503358"/>
                      <a:pt x="1012495" y="2410868"/>
                      <a:pt x="987335" y="2287913"/>
                    </a:cubicBezTo>
                    <a:lnTo>
                      <a:pt x="983695" y="2251809"/>
                    </a:lnTo>
                    <a:lnTo>
                      <a:pt x="962490" y="2281257"/>
                    </a:lnTo>
                    <a:cubicBezTo>
                      <a:pt x="879224" y="2375159"/>
                      <a:pt x="738764" y="2400863"/>
                      <a:pt x="625841" y="2335667"/>
                    </a:cubicBez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279038" y="2612038"/>
                <a:ext cx="1633928" cy="16339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/>
            <p:cNvSpPr txBox="1"/>
            <p:nvPr/>
          </p:nvSpPr>
          <p:spPr>
            <a:xfrm>
              <a:off x="3440846" y="4761571"/>
              <a:ext cx="1930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Eat  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435266" y="4198419"/>
            <a:ext cx="2503359" cy="2503359"/>
            <a:chOff x="8435266" y="4198419"/>
            <a:chExt cx="2503359" cy="2503359"/>
          </a:xfrm>
        </p:grpSpPr>
        <p:grpSp>
          <p:nvGrpSpPr>
            <p:cNvPr id="34" name="Group 33"/>
            <p:cNvGrpSpPr/>
            <p:nvPr/>
          </p:nvGrpSpPr>
          <p:grpSpPr>
            <a:xfrm>
              <a:off x="8435266" y="4198419"/>
              <a:ext cx="2503359" cy="2503359"/>
              <a:chOff x="4844323" y="2177323"/>
              <a:chExt cx="2503359" cy="2503359"/>
            </a:xfrm>
          </p:grpSpPr>
          <p:sp>
            <p:nvSpPr>
              <p:cNvPr id="35" name="Freeform 34"/>
              <p:cNvSpPr/>
              <p:nvPr/>
            </p:nvSpPr>
            <p:spPr>
              <a:xfrm rot="9000000">
                <a:off x="4844323" y="2177323"/>
                <a:ext cx="2503359" cy="2503359"/>
              </a:xfrm>
              <a:custGeom>
                <a:avLst/>
                <a:gdLst>
                  <a:gd name="connsiteX0" fmla="*/ 625841 w 2503359"/>
                  <a:gd name="connsiteY0" fmla="*/ 2335667 h 2503359"/>
                  <a:gd name="connsiteX1" fmla="*/ 504637 w 2503359"/>
                  <a:gd name="connsiteY1" fmla="*/ 2016915 h 2503359"/>
                  <a:gd name="connsiteX2" fmla="*/ 519540 w 2503359"/>
                  <a:gd name="connsiteY2" fmla="*/ 1983821 h 2503359"/>
                  <a:gd name="connsiteX3" fmla="*/ 486446 w 2503359"/>
                  <a:gd name="connsiteY3" fmla="*/ 1998725 h 2503359"/>
                  <a:gd name="connsiteX4" fmla="*/ 167694 w 2503359"/>
                  <a:gd name="connsiteY4" fmla="*/ 1877520 h 2503359"/>
                  <a:gd name="connsiteX5" fmla="*/ 222104 w 2503359"/>
                  <a:gd name="connsiteY5" fmla="*/ 1540870 h 2503359"/>
                  <a:gd name="connsiteX6" fmla="*/ 251556 w 2503359"/>
                  <a:gd name="connsiteY6" fmla="*/ 1519662 h 2503359"/>
                  <a:gd name="connsiteX7" fmla="*/ 215445 w 2503359"/>
                  <a:gd name="connsiteY7" fmla="*/ 1516022 h 2503359"/>
                  <a:gd name="connsiteX8" fmla="*/ 0 w 2503359"/>
                  <a:gd name="connsiteY8" fmla="*/ 1251680 h 2503359"/>
                  <a:gd name="connsiteX9" fmla="*/ 215445 w 2503359"/>
                  <a:gd name="connsiteY9" fmla="*/ 987338 h 2503359"/>
                  <a:gd name="connsiteX10" fmla="*/ 251555 w 2503359"/>
                  <a:gd name="connsiteY10" fmla="*/ 983698 h 2503359"/>
                  <a:gd name="connsiteX11" fmla="*/ 222103 w 2503359"/>
                  <a:gd name="connsiteY11" fmla="*/ 962489 h 2503359"/>
                  <a:gd name="connsiteX12" fmla="*/ 167693 w 2503359"/>
                  <a:gd name="connsiteY12" fmla="*/ 625840 h 2503359"/>
                  <a:gd name="connsiteX13" fmla="*/ 486445 w 2503359"/>
                  <a:gd name="connsiteY13" fmla="*/ 504635 h 2503359"/>
                  <a:gd name="connsiteX14" fmla="*/ 519536 w 2503359"/>
                  <a:gd name="connsiteY14" fmla="*/ 519538 h 2503359"/>
                  <a:gd name="connsiteX15" fmla="*/ 504634 w 2503359"/>
                  <a:gd name="connsiteY15" fmla="*/ 486445 h 2503359"/>
                  <a:gd name="connsiteX16" fmla="*/ 625838 w 2503359"/>
                  <a:gd name="connsiteY16" fmla="*/ 167693 h 2503359"/>
                  <a:gd name="connsiteX17" fmla="*/ 962488 w 2503359"/>
                  <a:gd name="connsiteY17" fmla="*/ 222103 h 2503359"/>
                  <a:gd name="connsiteX18" fmla="*/ 983694 w 2503359"/>
                  <a:gd name="connsiteY18" fmla="*/ 251554 h 2503359"/>
                  <a:gd name="connsiteX19" fmla="*/ 987335 w 2503359"/>
                  <a:gd name="connsiteY19" fmla="*/ 215445 h 2503359"/>
                  <a:gd name="connsiteX20" fmla="*/ 1251677 w 2503359"/>
                  <a:gd name="connsiteY20" fmla="*/ 0 h 2503359"/>
                  <a:gd name="connsiteX21" fmla="*/ 1516019 w 2503359"/>
                  <a:gd name="connsiteY21" fmla="*/ 215445 h 2503359"/>
                  <a:gd name="connsiteX22" fmla="*/ 1519660 w 2503359"/>
                  <a:gd name="connsiteY22" fmla="*/ 251563 h 2503359"/>
                  <a:gd name="connsiteX23" fmla="*/ 1540872 w 2503359"/>
                  <a:gd name="connsiteY23" fmla="*/ 222105 h 2503359"/>
                  <a:gd name="connsiteX24" fmla="*/ 1877521 w 2503359"/>
                  <a:gd name="connsiteY24" fmla="*/ 167695 h 2503359"/>
                  <a:gd name="connsiteX25" fmla="*/ 1877520 w 2503359"/>
                  <a:gd name="connsiteY25" fmla="*/ 167695 h 2503359"/>
                  <a:gd name="connsiteX26" fmla="*/ 1998724 w 2503359"/>
                  <a:gd name="connsiteY26" fmla="*/ 486447 h 2503359"/>
                  <a:gd name="connsiteX27" fmla="*/ 1983822 w 2503359"/>
                  <a:gd name="connsiteY27" fmla="*/ 519540 h 2503359"/>
                  <a:gd name="connsiteX28" fmla="*/ 2016915 w 2503359"/>
                  <a:gd name="connsiteY28" fmla="*/ 504637 h 2503359"/>
                  <a:gd name="connsiteX29" fmla="*/ 2335667 w 2503359"/>
                  <a:gd name="connsiteY29" fmla="*/ 625841 h 2503359"/>
                  <a:gd name="connsiteX30" fmla="*/ 2335665 w 2503359"/>
                  <a:gd name="connsiteY30" fmla="*/ 625841 h 2503359"/>
                  <a:gd name="connsiteX31" fmla="*/ 2281256 w 2503359"/>
                  <a:gd name="connsiteY31" fmla="*/ 962491 h 2503359"/>
                  <a:gd name="connsiteX32" fmla="*/ 2251803 w 2503359"/>
                  <a:gd name="connsiteY32" fmla="*/ 983699 h 2503359"/>
                  <a:gd name="connsiteX33" fmla="*/ 2287914 w 2503359"/>
                  <a:gd name="connsiteY33" fmla="*/ 987339 h 2503359"/>
                  <a:gd name="connsiteX34" fmla="*/ 2503359 w 2503359"/>
                  <a:gd name="connsiteY34" fmla="*/ 1251681 h 2503359"/>
                  <a:gd name="connsiteX35" fmla="*/ 2503358 w 2503359"/>
                  <a:gd name="connsiteY35" fmla="*/ 1251680 h 2503359"/>
                  <a:gd name="connsiteX36" fmla="*/ 2287913 w 2503359"/>
                  <a:gd name="connsiteY36" fmla="*/ 1516022 h 2503359"/>
                  <a:gd name="connsiteX37" fmla="*/ 2251802 w 2503359"/>
                  <a:gd name="connsiteY37" fmla="*/ 1519663 h 2503359"/>
                  <a:gd name="connsiteX38" fmla="*/ 2281255 w 2503359"/>
                  <a:gd name="connsiteY38" fmla="*/ 1540871 h 2503359"/>
                  <a:gd name="connsiteX39" fmla="*/ 2335665 w 2503359"/>
                  <a:gd name="connsiteY39" fmla="*/ 1877520 h 2503359"/>
                  <a:gd name="connsiteX40" fmla="*/ 2335664 w 2503359"/>
                  <a:gd name="connsiteY40" fmla="*/ 1877519 h 2503359"/>
                  <a:gd name="connsiteX41" fmla="*/ 2016912 w 2503359"/>
                  <a:gd name="connsiteY41" fmla="*/ 1998723 h 2503359"/>
                  <a:gd name="connsiteX42" fmla="*/ 1983818 w 2503359"/>
                  <a:gd name="connsiteY42" fmla="*/ 1983820 h 2503359"/>
                  <a:gd name="connsiteX43" fmla="*/ 1998721 w 2503359"/>
                  <a:gd name="connsiteY43" fmla="*/ 2016914 h 2503359"/>
                  <a:gd name="connsiteX44" fmla="*/ 1877517 w 2503359"/>
                  <a:gd name="connsiteY44" fmla="*/ 2335667 h 2503359"/>
                  <a:gd name="connsiteX45" fmla="*/ 1877517 w 2503359"/>
                  <a:gd name="connsiteY45" fmla="*/ 2335665 h 2503359"/>
                  <a:gd name="connsiteX46" fmla="*/ 1540868 w 2503359"/>
                  <a:gd name="connsiteY46" fmla="*/ 2281255 h 2503359"/>
                  <a:gd name="connsiteX47" fmla="*/ 1519659 w 2503359"/>
                  <a:gd name="connsiteY47" fmla="*/ 2251801 h 2503359"/>
                  <a:gd name="connsiteX48" fmla="*/ 1516018 w 2503359"/>
                  <a:gd name="connsiteY48" fmla="*/ 2287914 h 2503359"/>
                  <a:gd name="connsiteX49" fmla="*/ 1251676 w 2503359"/>
                  <a:gd name="connsiteY49" fmla="*/ 2503359 h 2503359"/>
                  <a:gd name="connsiteX50" fmla="*/ 1251677 w 2503359"/>
                  <a:gd name="connsiteY50" fmla="*/ 2503358 h 2503359"/>
                  <a:gd name="connsiteX51" fmla="*/ 987335 w 2503359"/>
                  <a:gd name="connsiteY51" fmla="*/ 2287913 h 2503359"/>
                  <a:gd name="connsiteX52" fmla="*/ 983695 w 2503359"/>
                  <a:gd name="connsiteY52" fmla="*/ 2251809 h 2503359"/>
                  <a:gd name="connsiteX53" fmla="*/ 962490 w 2503359"/>
                  <a:gd name="connsiteY53" fmla="*/ 2281257 h 2503359"/>
                  <a:gd name="connsiteX54" fmla="*/ 625841 w 2503359"/>
                  <a:gd name="connsiteY54" fmla="*/ 2335667 h 25033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2503359" h="2503359">
                    <a:moveTo>
                      <a:pt x="625841" y="2335667"/>
                    </a:moveTo>
                    <a:cubicBezTo>
                      <a:pt x="512918" y="2270471"/>
                      <a:pt x="464948" y="2135977"/>
                      <a:pt x="504637" y="2016915"/>
                    </a:cubicBezTo>
                    <a:lnTo>
                      <a:pt x="519540" y="1983821"/>
                    </a:lnTo>
                    <a:lnTo>
                      <a:pt x="486446" y="1998725"/>
                    </a:lnTo>
                    <a:cubicBezTo>
                      <a:pt x="367384" y="2038413"/>
                      <a:pt x="232890" y="1990443"/>
                      <a:pt x="167694" y="1877520"/>
                    </a:cubicBezTo>
                    <a:cubicBezTo>
                      <a:pt x="102498" y="1764597"/>
                      <a:pt x="128202" y="1624137"/>
                      <a:pt x="222104" y="1540870"/>
                    </a:cubicBezTo>
                    <a:lnTo>
                      <a:pt x="251556" y="1519662"/>
                    </a:lnTo>
                    <a:lnTo>
                      <a:pt x="215445" y="1516022"/>
                    </a:lnTo>
                    <a:cubicBezTo>
                      <a:pt x="92491" y="1490862"/>
                      <a:pt x="0" y="1382072"/>
                      <a:pt x="0" y="1251680"/>
                    </a:cubicBezTo>
                    <a:cubicBezTo>
                      <a:pt x="0" y="1121287"/>
                      <a:pt x="92491" y="1012498"/>
                      <a:pt x="215445" y="987338"/>
                    </a:cubicBezTo>
                    <a:lnTo>
                      <a:pt x="251555" y="983698"/>
                    </a:lnTo>
                    <a:lnTo>
                      <a:pt x="222103" y="962489"/>
                    </a:lnTo>
                    <a:cubicBezTo>
                      <a:pt x="128201" y="879223"/>
                      <a:pt x="102496" y="738763"/>
                      <a:pt x="167693" y="625840"/>
                    </a:cubicBezTo>
                    <a:cubicBezTo>
                      <a:pt x="232889" y="512917"/>
                      <a:pt x="367383" y="464947"/>
                      <a:pt x="486445" y="504635"/>
                    </a:cubicBezTo>
                    <a:lnTo>
                      <a:pt x="519536" y="519538"/>
                    </a:lnTo>
                    <a:lnTo>
                      <a:pt x="504634" y="486445"/>
                    </a:lnTo>
                    <a:cubicBezTo>
                      <a:pt x="464946" y="367384"/>
                      <a:pt x="512915" y="232890"/>
                      <a:pt x="625838" y="167693"/>
                    </a:cubicBezTo>
                    <a:cubicBezTo>
                      <a:pt x="738762" y="102497"/>
                      <a:pt x="879222" y="128202"/>
                      <a:pt x="962488" y="222103"/>
                    </a:cubicBezTo>
                    <a:lnTo>
                      <a:pt x="983694" y="251554"/>
                    </a:lnTo>
                    <a:lnTo>
                      <a:pt x="987335" y="215445"/>
                    </a:lnTo>
                    <a:cubicBezTo>
                      <a:pt x="1012495" y="92491"/>
                      <a:pt x="1121285" y="0"/>
                      <a:pt x="1251677" y="0"/>
                    </a:cubicBezTo>
                    <a:cubicBezTo>
                      <a:pt x="1382069" y="0"/>
                      <a:pt x="1490859" y="92491"/>
                      <a:pt x="1516019" y="215445"/>
                    </a:cubicBezTo>
                    <a:lnTo>
                      <a:pt x="1519660" y="251563"/>
                    </a:lnTo>
                    <a:lnTo>
                      <a:pt x="1540872" y="222105"/>
                    </a:lnTo>
                    <a:cubicBezTo>
                      <a:pt x="1624138" y="128203"/>
                      <a:pt x="1764598" y="102499"/>
                      <a:pt x="1877521" y="167695"/>
                    </a:cubicBezTo>
                    <a:lnTo>
                      <a:pt x="1877520" y="167695"/>
                    </a:lnTo>
                    <a:cubicBezTo>
                      <a:pt x="1990443" y="232892"/>
                      <a:pt x="2038412" y="367386"/>
                      <a:pt x="1998724" y="486447"/>
                    </a:cubicBezTo>
                    <a:lnTo>
                      <a:pt x="1983822" y="519540"/>
                    </a:lnTo>
                    <a:lnTo>
                      <a:pt x="2016915" y="504637"/>
                    </a:lnTo>
                    <a:cubicBezTo>
                      <a:pt x="2135977" y="464949"/>
                      <a:pt x="2270471" y="512919"/>
                      <a:pt x="2335667" y="625841"/>
                    </a:cubicBezTo>
                    <a:lnTo>
                      <a:pt x="2335665" y="625841"/>
                    </a:lnTo>
                    <a:cubicBezTo>
                      <a:pt x="2400861" y="738764"/>
                      <a:pt x="2375157" y="879224"/>
                      <a:pt x="2281256" y="962491"/>
                    </a:cubicBezTo>
                    <a:lnTo>
                      <a:pt x="2251803" y="983699"/>
                    </a:lnTo>
                    <a:lnTo>
                      <a:pt x="2287914" y="987339"/>
                    </a:lnTo>
                    <a:cubicBezTo>
                      <a:pt x="2410868" y="1012499"/>
                      <a:pt x="2503359" y="1121288"/>
                      <a:pt x="2503359" y="1251681"/>
                    </a:cubicBezTo>
                    <a:lnTo>
                      <a:pt x="2503358" y="1251680"/>
                    </a:lnTo>
                    <a:cubicBezTo>
                      <a:pt x="2503358" y="1382072"/>
                      <a:pt x="2410867" y="1490862"/>
                      <a:pt x="2287913" y="1516022"/>
                    </a:cubicBezTo>
                    <a:lnTo>
                      <a:pt x="2251802" y="1519663"/>
                    </a:lnTo>
                    <a:lnTo>
                      <a:pt x="2281255" y="1540871"/>
                    </a:lnTo>
                    <a:cubicBezTo>
                      <a:pt x="2375157" y="1624137"/>
                      <a:pt x="2400861" y="1764597"/>
                      <a:pt x="2335665" y="1877520"/>
                    </a:cubicBezTo>
                    <a:lnTo>
                      <a:pt x="2335664" y="1877519"/>
                    </a:lnTo>
                    <a:cubicBezTo>
                      <a:pt x="2270468" y="1990442"/>
                      <a:pt x="2135974" y="2038412"/>
                      <a:pt x="2016912" y="1998723"/>
                    </a:cubicBezTo>
                    <a:lnTo>
                      <a:pt x="1983818" y="1983820"/>
                    </a:lnTo>
                    <a:lnTo>
                      <a:pt x="1998721" y="2016914"/>
                    </a:lnTo>
                    <a:cubicBezTo>
                      <a:pt x="2038409" y="2135976"/>
                      <a:pt x="1990440" y="2270470"/>
                      <a:pt x="1877517" y="2335667"/>
                    </a:cubicBezTo>
                    <a:lnTo>
                      <a:pt x="1877517" y="2335665"/>
                    </a:lnTo>
                    <a:cubicBezTo>
                      <a:pt x="1764594" y="2400861"/>
                      <a:pt x="1624134" y="2375157"/>
                      <a:pt x="1540868" y="2281255"/>
                    </a:cubicBezTo>
                    <a:lnTo>
                      <a:pt x="1519659" y="2251801"/>
                    </a:lnTo>
                    <a:lnTo>
                      <a:pt x="1516018" y="2287914"/>
                    </a:lnTo>
                    <a:cubicBezTo>
                      <a:pt x="1490858" y="2410868"/>
                      <a:pt x="1382068" y="2503359"/>
                      <a:pt x="1251676" y="2503359"/>
                    </a:cubicBezTo>
                    <a:lnTo>
                      <a:pt x="1251677" y="2503358"/>
                    </a:lnTo>
                    <a:cubicBezTo>
                      <a:pt x="1121285" y="2503358"/>
                      <a:pt x="1012495" y="2410868"/>
                      <a:pt x="987335" y="2287913"/>
                    </a:cubicBezTo>
                    <a:lnTo>
                      <a:pt x="983695" y="2251809"/>
                    </a:lnTo>
                    <a:lnTo>
                      <a:pt x="962490" y="2281257"/>
                    </a:lnTo>
                    <a:cubicBezTo>
                      <a:pt x="879224" y="2375159"/>
                      <a:pt x="738764" y="2400863"/>
                      <a:pt x="625841" y="2335667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/>
              <p:nvPr/>
            </p:nvSpPr>
            <p:spPr>
              <a:xfrm>
                <a:off x="5279038" y="2612038"/>
                <a:ext cx="1633928" cy="163392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8756961" y="4999039"/>
              <a:ext cx="193069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Sit  </a:t>
              </a:r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042690" y="169262"/>
            <a:ext cx="5615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 work 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86011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5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5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25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2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75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5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4750"/>
                            </p:stCondLst>
                            <p:childTnLst>
                              <p:par>
                                <p:cTn id="9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75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6750"/>
                            </p:stCondLst>
                            <p:childTnLst>
                              <p:par>
                                <p:cTn id="10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7750"/>
                            </p:stCondLst>
                            <p:childTnLst>
                              <p:par>
                                <p:cTn id="1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39" grpId="0"/>
      <p:bldP spid="4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633" y="0"/>
            <a:ext cx="1224763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30360"/>
            <a:ext cx="5805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  </a:t>
            </a:r>
            <a:endParaRPr lang="en-US" sz="960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5633" y="430360"/>
            <a:ext cx="58050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Bye Bye  </a:t>
            </a:r>
            <a:endParaRPr lang="en-US" sz="96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801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8.33333E-7 -3.33333E-6 L -8.33333E-7 -0.07222 " pathEditMode="relative" rAng="0" ptsTypes="AA">
                                      <p:cBhvr>
                                        <p:cTn id="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50"/>
                            </p:stCondLst>
                            <p:childTnLst>
                              <p:par>
                                <p:cTn id="1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4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54167E-6 -3.33333E-6 L -3.54167E-6 -0.07222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38545"/>
            <a:ext cx="1302912" cy="11971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65554">
            <a:off x="10720295" y="5616172"/>
            <a:ext cx="1302912" cy="1197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541">
            <a:off x="10912689" y="146412"/>
            <a:ext cx="1302912" cy="11971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5513243"/>
            <a:ext cx="3140869" cy="1247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054" y="5513243"/>
            <a:ext cx="3486619" cy="1247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942" y="5506748"/>
            <a:ext cx="3490732" cy="1247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819" y="5513243"/>
            <a:ext cx="3151908" cy="1247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4691" y="138545"/>
            <a:ext cx="11970327" cy="662247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864428" y="1692623"/>
            <a:ext cx="793807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Class: Three </a:t>
            </a:r>
          </a:p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:English</a:t>
            </a:r>
          </a:p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Unit:28</a:t>
            </a:r>
          </a:p>
          <a:p>
            <a:r>
              <a:rPr lang="en-US" sz="5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Lessons:1-2</a:t>
            </a:r>
            <a:r>
              <a:rPr lang="en-US" sz="5400" b="1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5400" b="1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304" y="932911"/>
            <a:ext cx="3765645" cy="44440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98092" y="186855"/>
            <a:ext cx="37496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</a:t>
            </a:r>
            <a:endParaRPr lang="en-US" sz="60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841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400"/>
                            </p:stCondLst>
                            <p:childTnLst>
                              <p:par>
                                <p:cTn id="1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3000011" y="801353"/>
            <a:ext cx="6164406" cy="2477799"/>
          </a:xfrm>
          <a:prstGeom prst="cloudCallout">
            <a:avLst/>
          </a:prstGeom>
          <a:gradFill>
            <a:gsLst>
              <a:gs pos="0">
                <a:schemeClr val="bg1">
                  <a:lumMod val="65000"/>
                  <a:alpha val="16000"/>
                </a:schemeClr>
              </a:gs>
              <a:gs pos="15030">
                <a:schemeClr val="accent2">
                  <a:lumMod val="60000"/>
                  <a:lumOff val="40000"/>
                </a:schemeClr>
              </a:gs>
              <a:gs pos="71000">
                <a:schemeClr val="accent5">
                  <a:lumMod val="40000"/>
                  <a:lumOff val="60000"/>
                </a:schemeClr>
              </a:gs>
              <a:gs pos="60000">
                <a:schemeClr val="accent4">
                  <a:lumMod val="40000"/>
                  <a:lumOff val="60000"/>
                </a:schemeClr>
              </a:gs>
              <a:gs pos="44000">
                <a:schemeClr val="accent3">
                  <a:lumMod val="60000"/>
                  <a:lumOff val="40000"/>
                </a:schemeClr>
              </a:gs>
              <a:gs pos="30000">
                <a:schemeClr val="accent1">
                  <a:lumMod val="40000"/>
                  <a:lumOff val="60000"/>
                </a:schemeClr>
              </a:gs>
              <a:gs pos="84000">
                <a:schemeClr val="accent5">
                  <a:lumMod val="60000"/>
                  <a:lumOff val="40000"/>
                  <a:alpha val="25000"/>
                </a:schemeClr>
              </a:gs>
              <a:gs pos="100000">
                <a:schemeClr val="accent6">
                  <a:lumMod val="75000"/>
                </a:scheme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perspective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sz="4000" b="1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Lets see the video</a:t>
            </a:r>
            <a:endParaRPr lang="en-US" sz="4000" b="1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33114" y="3679049"/>
            <a:ext cx="489820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hlinkClick r:id="rId2"/>
              </a:rPr>
              <a:t>https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www.youtube.com/watch?v=XwFuyCaStxg</a:t>
            </a:r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18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3810" y="1957137"/>
            <a:ext cx="87589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watched that one should be happy with what one has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13809" y="1957137"/>
            <a:ext cx="875898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learn about another such tale   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032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  <a:alpha val="16000"/>
              </a:schemeClr>
            </a:gs>
            <a:gs pos="15030">
              <a:schemeClr val="accent2">
                <a:lumMod val="60000"/>
                <a:lumOff val="40000"/>
              </a:schemeClr>
            </a:gs>
            <a:gs pos="71000">
              <a:schemeClr val="accent5">
                <a:lumMod val="40000"/>
                <a:lumOff val="60000"/>
              </a:schemeClr>
            </a:gs>
            <a:gs pos="60000">
              <a:schemeClr val="accent4">
                <a:lumMod val="40000"/>
                <a:lumOff val="60000"/>
              </a:schemeClr>
            </a:gs>
            <a:gs pos="44000">
              <a:schemeClr val="accent3">
                <a:lumMod val="60000"/>
                <a:lumOff val="40000"/>
              </a:schemeClr>
            </a:gs>
            <a:gs pos="30000">
              <a:schemeClr val="accent1">
                <a:lumMod val="40000"/>
                <a:lumOff val="60000"/>
              </a:schemeClr>
            </a:gs>
            <a:gs pos="84000">
              <a:schemeClr val="accent5">
                <a:lumMod val="60000"/>
                <a:lumOff val="40000"/>
                <a:alpha val="25000"/>
              </a:schemeClr>
            </a:gs>
            <a:gs pos="100000">
              <a:schemeClr val="accent6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3" y="1284669"/>
            <a:ext cx="11815763" cy="52233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0013" y="142875"/>
            <a:ext cx="11972925" cy="6600825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57175" y="271464"/>
            <a:ext cx="11658600" cy="631507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05932">
            <a:off x="-19552" y="-190333"/>
            <a:ext cx="1634079" cy="168583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5079">
            <a:off x="10565702" y="5277017"/>
            <a:ext cx="1634079" cy="168583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947314">
            <a:off x="-46079" y="5089031"/>
            <a:ext cx="1634079" cy="16858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532042" y="210"/>
            <a:ext cx="1634079" cy="168583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39683" y="176786"/>
            <a:ext cx="724741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r>
              <a:rPr lang="en-US" sz="600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Today we will learn </a:t>
            </a:r>
            <a:r>
              <a:rPr lang="en-US" sz="600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11864" y="3109754"/>
            <a:ext cx="754922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cow and the frog </a:t>
            </a:r>
            <a:endParaRPr lang="en-US" sz="6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7" b="5338"/>
          <a:stretch/>
        </p:blipFill>
        <p:spPr>
          <a:xfrm>
            <a:off x="-3029176" y="2760321"/>
            <a:ext cx="3622007" cy="252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512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255 -0.05671 L 0.33255 -0.05648 L 0.35885 -0.05439 C 0.3763 -0.05231 0.37591 -0.06203 0.37591 -0.04953 L 0.35885 -0.04953 C 0.35925 -0.03865 0.36016 -0.02777 0.36016 -0.01689 C 0.36016 0.00255 0.35794 0.02223 0.35885 0.04167 C 0.35898 0.04399 0.36146 0.04005 0.36276 0.03912 C 0.36406 0.03774 0.3655 0.03635 0.36667 0.03449 C 0.3694 0.03056 0.37279 0.02199 0.37461 0.01829 C 0.37578 0.01574 0.37734 0.01366 0.37852 0.01112 C 0.37956 0.00903 0.38021 0.00625 0.38112 0.00417 C 0.38242 0.00162 0.38398 -0.00023 0.38516 -0.00277 C 0.3862 -0.00509 0.38672 -0.00763 0.38776 -0.00995 C 0.39531 -0.02662 0.3849 -4.07407E-6 0.39297 -0.02152 C 0.39349 -0.02615 0.39375 -0.03101 0.39427 -0.03564 C 0.39466 -0.03796 0.39531 -0.04027 0.3957 -0.04259 C 0.39622 -0.04791 0.39648 -0.05347 0.39701 -0.05902 C 0.39596 -0.02384 0.39648 -0.02268 0.39427 0.00417 C 0.39284 0.02292 0.3931 0.01783 0.38906 0.03912 C 0.38867 0.04167 0.38854 0.04422 0.38776 0.0463 L 0.38516 0.05324 C 0.38294 0.03797 0.38372 0.04908 0.38516 0.02987 C 0.38568 0.02199 0.38581 0.01412 0.38646 0.00649 C 0.38841 -0.01643 0.38555 -0.0125 0.39297 -0.01689 C 0.39779 -0.01481 0.39818 -0.0162 0.40091 -0.00995 C 0.40286 -0.00532 0.40612 0.00417 0.40612 0.0044 C 0.40846 0.03588 0.40625 0.02408 0.40885 0.01343 C 0.40938 0.01088 0.41055 0.0088 0.41146 0.00649 C 0.42083 0.0088 0.43503 0.01366 0.44297 0.00649 C 0.44583 0.00394 0.4431 -0.00486 0.44167 -0.00995 C 0.44036 -0.01481 0.43516 -0.02152 0.43516 -0.02129 C 0.43333 -0.03125 0.43411 -0.03472 0.42461 -0.02615 C 0.42188 -0.02384 0.42018 -0.01851 0.41797 -0.01458 L 0.41536 -0.00995 C 0.41497 -0.00763 0.41406 -0.00532 0.41406 -0.00277 C 0.41406 0.00579 0.4138 0.01482 0.41536 0.02292 C 0.41615 0.02662 0.41875 0.02824 0.4207 0.02987 C 0.42357 0.03241 0.43542 0.03426 0.43646 0.03449 C 0.44128 0.03311 0.44635 0.03287 0.45091 0.02987 C 0.4526 0.02871 0.45339 0.025 0.45482 0.02292 C 0.45742 0.01945 0.46016 0.01667 0.46276 0.01343 C 0.46406 0.01204 0.46563 0.01088 0.46667 0.0088 L 0.47461 -0.00509 C 0.47786 -0.02291 0.47344 -0.00115 0.47852 -0.01921 C 0.48398 -0.03865 0.475 -0.01319 0.48255 -0.03333 C 0.48112 -0.03472 0.48008 -0.0375 0.47852 -0.03796 C 0.4763 -0.03842 0.47057 -0.03472 0.46797 -0.03333 C 0.46563 -0.02893 0.46445 -0.02754 0.46276 -0.02152 C 0.46211 -0.01944 0.46185 -0.01689 0.46146 -0.01458 C 0.46198 -0.00023 0.45833 0.01899 0.46667 0.02755 C 0.46823 0.02917 0.47018 0.02917 0.47201 0.02987 C 0.47839 0.02917 0.49401 0.03774 0.49961 0.02292 C 0.50065 0.01991 0.5013 0.01667 0.50221 0.01343 C 0.5026 0.00973 0.50482 -0.00926 0.50482 -0.01226 C 0.50482 -0.01851 0.50404 -0.02476 0.50352 -0.03101 C 0.50091 -0.02777 0.49661 -0.02685 0.4957 -0.02152 C 0.49401 -0.0125 0.49531 -0.0162 0.49167 -0.00995 C 0.48971 0.0007 0.48984 -0.0037 0.49167 0.01112 C 0.49206 0.01366 0.49219 0.01621 0.49297 0.01829 C 0.49492 0.02223 0.49831 0.02362 0.50091 0.02524 C 0.50612 0.02431 0.51198 0.02709 0.51667 0.02292 C 0.51914 0.02061 0.5194 0.0088 0.5194 0.00903 C 0.51888 0.00348 0.51888 -0.00231 0.51797 -0.00763 C 0.51732 -0.0125 0.51445 -0.01944 0.51276 -0.02384 C 0.51276 -0.02407 0.51458 -0.03703 0.51667 -0.03564 C 0.51875 -0.03426 0.5194 -0.02939 0.5207 -0.02615 L 0.52331 -0.01226 L 0.52461 -0.00509 C 0.5263 -0.00671 0.52865 -0.00717 0.52982 -0.00995 C 0.53138 -0.01296 0.53138 -0.01782 0.53255 -0.02152 C 0.5332 -0.02407 0.53425 -0.02615 0.53516 -0.0287 C 0.53893 -0.05555 0.53359 -0.02245 0.53906 -0.0449 C 0.53984 -0.04791 0.53997 -0.05115 0.54036 -0.05439 C 0.54792 -0.04097 0.54206 -0.05416 0.5457 -0.0287 C 0.54609 -0.02523 0.54753 -0.02245 0.54831 -0.01921 C 0.54883 -0.01689 0.54922 -0.01458 0.54961 -0.01226 C 0.55 -0.00532 0.54753 0.0051 0.55091 0.0088 C 0.55443 0.01274 0.56276 0.00186 0.56276 0.00209 C 0.5694 -0.01574 0.5668 -0.00694 0.5707 -0.02384 C 0.57096 -0.02638 0.57214 -0.03912 0.57331 -0.04259 C 0.57396 -0.04444 0.575 -0.04583 0.57591 -0.04722 C 0.58607 -0.04652 0.59688 -0.05185 0.60625 -0.0449 C 0.60964 -0.04236 0.6 -0.0368 0.59831 -0.03101 C 0.59505 -0.01944 0.59622 -0.025 0.5944 -0.01458 C 0.59479 -0.00671 0.59414 0.00139 0.5957 0.0088 C 0.59609 0.01112 0.59831 0.01042 0.59961 0.01112 C 0.6013 0.01204 0.60313 0.01274 0.60482 0.01343 C 0.60755 0.01274 0.61029 0.0132 0.61276 0.01112 C 0.61914 0.00625 0.61745 -0.00763 0.61797 -0.01689 C 0.61758 -0.02476 0.61745 -0.04791 0.61667 -0.04027 C 0.61458 -0.01967 0.61458 0.00787 0.61667 0.02987 C 0.61693 0.03241 0.61758 0.03449 0.61797 0.03681 C 0.61979 0.03612 0.62214 0.03704 0.62331 0.03449 C 0.62474 0.03149 0.62461 0.02686 0.62461 0.02292 C 0.62461 0.01042 0.62422 -0.00208 0.62331 -0.01458 C 0.62279 -0.02083 0.61979 -0.02708 0.6207 -0.03333 C 0.62122 -0.03703 0.62344 -0.02731 0.62461 -0.02384 C 0.62565 -0.02106 0.62617 -0.01736 0.62721 -0.01458 C 0.63529 0.00695 0.62292 -0.03449 0.63255 -0.00046 C 0.63203 0.01274 0.63229 0.02616 0.63125 0.03912 C 0.63086 0.04237 0.62982 0.03311 0.62982 0.02987 C 0.62982 0.02662 0.63073 0.02362 0.63125 0.02061 C 0.63307 -0.02268 0.63125 0.00394 0.63516 -0.03333 C 0.63698 -0.05023 0.63411 -0.04444 0.64036 -0.05208 C 0.64401 -0.0456 0.64648 -0.04236 0.64831 -0.03333 C 0.64922 -0.0287 0.64909 -0.02384 0.64961 -0.01921 C 0.64987 -0.01689 0.65052 -0.01458 0.65091 -0.01226 C 0.65326 0.00255 0.65078 -0.0081 0.65482 0.00649 C 0.65443 0.01343 0.65482 0.03426 0.65352 0.02755 C 0.65143 0.01644 0.65221 0.00417 0.65221 -0.00763 C 0.65221 -0.05439 0.64479 -0.05532 0.65885 -0.06597 C 0.66016 -0.06689 0.66146 -0.06759 0.66276 -0.06828 C 0.67396 -0.08171 0.66758 -0.07824 0.68255 -0.07546 C 0.68333 -0.06759 0.68372 -0.05949 0.68516 -0.05208 C 0.68854 -0.03426 0.68724 -0.04282 0.68906 -0.02615 C 0.68867 -0.01851 0.68893 -0.01041 0.68776 -0.00277 C 0.68737 -0.00046 0.68685 -0.0074 0.68646 -0.00995 C 0.68594 -0.01296 0.68607 -0.01643 0.68516 -0.01921 C 0.68281 -0.02638 0.68099 -0.02638 0.67721 -0.0287 C 0.67201 -0.02708 0.66654 -0.02708 0.66146 -0.02384 C 0.66003 -0.02291 0.65951 -0.01944 0.65885 -0.01689 C 0.65768 -0.0125 0.65703 -0.00763 0.65625 -0.00277 L 0.65482 0.00417 C 0.65495 0.0044 0.65612 0.02223 0.65755 0.02524 C 0.65846 0.02732 0.66016 0.02824 0.66146 0.02987 C 0.66888 0.02917 0.67643 0.0294 0.68385 0.02755 C 0.68542 0.02709 0.68724 0.02547 0.68776 0.02292 C 0.68828 0.01991 0.68698 0.01667 0.68646 0.01343 C 0.68568 0.0088 0.68477 0.00417 0.68385 -0.00046 L 0.68255 -0.00763 L 0.68125 -0.01458 L 0.67982 -0.02152 C 0.68034 -0.0287 0.68021 -0.03588 0.68125 -0.04259 C 0.6819 -0.04791 0.68477 -0.05046 0.68646 -0.05439 C 0.6875 -0.05648 0.68776 -0.05972 0.68906 -0.06134 C 0.69232 -0.06527 0.69583 -0.06898 0.69961 -0.0706 C 0.70625 -0.07361 0.70313 -0.07199 0.70885 -0.07546 C 0.71055 -0.07453 0.71263 -0.075 0.71406 -0.07291 C 0.71823 -0.06782 0.71927 -0.05717 0.7207 -0.04953 C 0.72109 -0.04351 0.72148 -0.03703 0.72201 -0.03101 C 0.72227 -0.02708 0.72305 -0.02314 0.72331 -0.01921 C 0.72396 -0.01041 0.72383 0.00371 0.72591 0.01343 C 0.72656 0.01667 0.72773 0.01968 0.72852 0.02292 C 0.72917 0.02524 0.72917 0.02778 0.72982 0.02987 C 0.7319 0.03519 0.7349 0.0382 0.73776 0.04167 C 0.74089 0.04074 0.74596 0.04445 0.74701 0.03912 C 0.75026 0.02176 0.74128 0.02037 0.73646 0.01829 C 0.72253 -0.00046 0.74036 0.0213 0.72461 0.0088 C 0.72266 0.00718 0.72135 0.00348 0.7194 0.00186 C 0.7181 0.0007 0.7082 -0.00254 0.70755 -0.00277 C 0.70977 -0.0037 0.71185 -0.00463 0.71406 -0.00509 C 0.71758 -0.00625 0.72135 -0.00509 0.72461 -0.00763 C 0.72591 -0.00856 0.72552 -0.01226 0.72591 -0.01458 C 0.72643 -0.01759 0.72669 -0.02083 0.72721 -0.02384 C 0.73203 -0.05231 0.72813 -0.02569 0.73125 -0.04722 C 0.73164 -0.02708 0.73151 -0.00671 0.73255 0.01343 C 0.73294 0.02153 0.73516 0.03681 0.73516 0.03704 C 0.73815 0.01574 0.73451 0.04144 0.73906 0.00649 C 0.73945 0.00324 0.73971 -4.07407E-6 0.74036 -0.00277 C 0.7487 -0.03611 0.74154 0.00024 0.7457 -0.02152 C 0.74701 -0.02083 0.74896 -0.02152 0.74961 -0.01921 C 0.75169 -0.01203 0.75208 0.00463 0.75352 0.01343 C 0.7543 0.0176 0.75534 0.0213 0.75625 0.02524 C 0.75664 0.02755 0.75703 0.02987 0.75755 0.03218 C 0.75925 0.02824 0.76146 0.025 0.76276 0.02061 C 0.7638 0.0169 0.76341 0.0125 0.76406 0.0088 C 0.77096 -0.02777 0.76302 0.02547 0.7681 -0.00995 C 0.7694 -0.00833 0.77044 -0.00555 0.77201 -0.00509 C 0.77552 -0.00463 0.77917 -0.00532 0.78255 -0.00763 C 0.78737 -0.01064 0.79089 -0.01759 0.7944 -0.02384 C 0.79518 -0.02708 0.79675 -0.02986 0.79701 -0.03333 C 0.79779 -0.04328 0.79102 -0.04305 0.78776 -0.0449 C 0.78294 -0.04421 0.778 -0.04513 0.77331 -0.04259 C 0.77148 -0.04166 0.7681 -0.02407 0.7681 -0.02384 C 0.76849 -0.0037 0.76745 0.0169 0.7694 0.03681 C 0.76979 0.04074 0.7724 0.04352 0.77461 0.04399 C 0.78255 0.04514 0.79036 0.04237 0.79831 0.04167 C 0.7987 0.01968 0.79818 -0.00231 0.79961 -0.02384 C 0.79987 -0.02847 0.80208 -0.03194 0.80352 -0.03564 C 0.80729 -0.04513 0.80859 -0.04699 0.81276 -0.05439 C 0.81328 -0.05671 0.81328 -0.05949 0.81406 -0.06134 C 0.8151 -0.06342 0.8168 -0.06435 0.8181 -0.06597 C 0.825 -0.07476 0.82083 -0.07152 0.82721 -0.07546 C 0.83516 -0.08935 0.83464 -0.08171 0.83255 -0.09629 C 0.83203 -0.09259 0.83177 -0.08865 0.83125 -0.08472 C 0.83008 -0.07685 0.82773 -0.07453 0.83255 -0.06597 C 0.83425 -0.06296 0.83685 -0.06296 0.83906 -0.06134 C 0.8431 -0.06203 0.84779 -0.05949 0.85091 -0.06365 C 0.85273 -0.06597 0.85182 -0.0743 0.84961 -0.07546 C 0.84362 -0.07824 0.83737 -0.07384 0.83125 -0.07291 C 0.82995 -0.07152 0.82826 -0.0706 0.82721 -0.06828 C 0.82643 -0.06643 0.82669 -0.06342 0.82591 -0.06134 C 0.82526 -0.05949 0.82422 -0.0581 0.82331 -0.05671 C 0.8224 -0.05277 0.82175 -0.04861 0.8207 -0.0449 C 0.81992 -0.04236 0.81875 -0.04051 0.8181 -0.03796 C 0.81745 -0.03564 0.81719 -0.03333 0.81667 -0.03101 C 0.81589 -0.02708 0.81497 -0.02314 0.81406 -0.01921 C 0.81458 0.00348 0.81536 0.02593 0.81536 0.04862 C 0.81536 0.07593 0.81771 0.07362 0.80885 0.06968 C 0.80182 0.05718 0.80742 0.06875 0.80221 0.05324 C 0.80065 0.04838 0.79701 0.03912 0.79701 0.03936 C 0.79336 0.01991 0.79518 0.02987 0.79167 0.0088 C 0.79258 -0.00671 0.78997 -0.0243 0.7944 -0.03796 C 0.79635 -0.04398 0.80221 -0.03657 0.80625 -0.03564 C 0.80846 -0.03495 0.82044 -0.0287 0.8207 -0.0287 C 0.82448 -0.02963 0.82917 -0.02824 0.83125 -0.03564 C 0.83203 -0.03842 0.83203 -0.04189 0.83255 -0.0449 C 0.83464 -0.03564 0.8388 -0.01828 0.83906 -0.00995 C 0.83919 -0.00648 0.83737 -0.0037 0.83646 -0.00046 C 0.83333 -0.02291 0.8375 0.00487 0.83255 -0.02152 C 0.8319 -0.02453 0.83164 -0.02777 0.83125 -0.03101 C 0.83724 -0.03449 0.84023 -0.03726 0.84831 -0.03101 C 0.84961 -0.02986 0.8474 -0.02615 0.84701 -0.02384 C 0.8474 -0.01134 0.84766 0.00116 0.84831 0.01343 C 0.84844 0.01667 0.84896 0.01991 0.84961 0.02292 C 0.85026 0.02547 0.85091 0.02824 0.85221 0.02987 C 0.85378 0.03172 0.85573 0.03149 0.85755 0.03218 C 0.86823 0.04167 0.86927 0.04468 0.88776 0.03449 C 0.89076 0.03287 0.8931 0.02061 0.8931 0.02084 C 0.89596 -0.00069 0.89688 -0.00208 0.89167 -0.03564 C 0.89128 -0.03888 0.88255 -0.04213 0.88125 -0.04259 C 0.87643 -0.04189 0.87122 -0.04351 0.86667 -0.04027 C 0.8651 -0.03912 0.86576 -0.03402 0.86536 -0.03101 C 0.86497 -0.02708 0.86458 -0.02314 0.86406 -0.01921 C 0.86458 -0.01064 0.8612 0.00209 0.86536 0.00649 C 0.88503 0.02709 0.88555 0.01042 0.88776 -0.00509 C 0.88685 -0.0162 0.88698 -0.02731 0.88516 -0.03796 C 0.88464 -0.04074 0.88268 -0.04143 0.88125 -0.04259 C 0.87995 -0.04375 0.87591 -0.0449 0.87721 -0.0449 C 0.88516 -0.0449 0.8931 -0.04351 0.90091 -0.04259 C 0.90404 -0.04189 0.90911 -0.04537 0.91016 -0.04027 C 0.91641 -0.00902 0.91302 -0.00787 0.90495 0.00186 C 0.89922 0.00093 0.89323 0.00232 0.88776 -0.00046 C 0.88646 -0.00115 0.88633 -0.00509 0.88646 -0.00763 C 0.88685 -0.01551 0.88698 -0.02384 0.88906 -0.03101 C 0.89036 -0.03495 0.89336 -0.03588 0.8957 -0.03796 C 0.89844 -0.04027 0.90365 -0.04166 0.90625 -0.04259 C 0.91484 -0.0412 0.92044 -0.04699 0.92331 -0.03333 C 0.92409 -0.02963 0.92422 -0.02546 0.92461 -0.02152 C 0.92513 -0.00601 0.92513 0.00973 0.92591 0.02524 C 0.92604 0.02755 0.92695 0.02987 0.92721 0.03218 L 0.92995 0.05093 C 0.92943 0.0588 0.9306 0.06737 0.92852 0.07431 C 0.92747 0.07801 0.92422 0.07755 0.92201 0.07894 C 0.91719 0.08218 0.91628 0.08218 0.91016 0.08357 C 0.90664 0.08449 0.90313 0.08519 0.89961 0.08612 C 0.8944 0.08519 0.88893 0.08635 0.88385 0.08357 C 0.88229 0.08287 0.88125 0.0794 0.88125 0.07662 C 0.88086 0.06574 0.88086 0.0544 0.88255 0.04399 C 0.8832 0.03959 0.88594 0.03727 0.88776 0.03449 C 0.89427 0.02477 0.89935 0.01922 0.90625 0.01112 C 0.90755 0.00949 0.90859 0.00718 0.91016 0.00649 C 0.91185 0.00579 0.91367 0.0051 0.91536 0.00417 C 0.9168 0.00348 0.91797 0.00186 0.9194 0.00186 C 0.93294 0.00047 0.94714 0.00625 0.96016 -0.00046 C 0.96354 -0.00231 0.96016 -0.01296 0.96016 -0.01921 L 0.96016 -0.01898 " pathEditMode="relative" rAng="0" ptsTypes="AAAAAAAAAAAAAAAAAAAAAAAAAAAAAAAAAAAAAAAAAAAAAAAAAAAAAAAAAAAAAAAAAAAAA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14" dur="8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44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875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56672" y="2398204"/>
            <a:ext cx="11486149" cy="2321634"/>
            <a:chOff x="1427747" y="1993692"/>
            <a:chExt cx="10144660" cy="1693888"/>
          </a:xfrm>
        </p:grpSpPr>
        <p:sp>
          <p:nvSpPr>
            <p:cNvPr id="5" name="Rectangle 4"/>
            <p:cNvSpPr/>
            <p:nvPr/>
          </p:nvSpPr>
          <p:spPr>
            <a:xfrm>
              <a:off x="4781862" y="1993692"/>
              <a:ext cx="6175947" cy="1274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4.3.1 enjoy and understand simple stories.  </a:t>
              </a:r>
              <a:endParaRPr lang="en-US" sz="28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>
              <a:off x="8154649" y="3267856"/>
              <a:ext cx="3417758" cy="41972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211572" y="1993692"/>
              <a:ext cx="2264090" cy="1274164"/>
            </a:xfrm>
            <a:prstGeom prst="rect">
              <a:avLst/>
            </a:prstGeom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Listening </a:t>
              </a:r>
              <a:endParaRPr lang="en-US" sz="32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184650" y="2216150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184650" y="2555875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184650" y="2895600"/>
              <a:ext cx="139700" cy="1333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864100" y="2216150"/>
              <a:ext cx="139700" cy="812800"/>
              <a:chOff x="4337050" y="2368550"/>
              <a:chExt cx="139700" cy="812800"/>
            </a:xfrm>
          </p:grpSpPr>
          <p:sp>
            <p:nvSpPr>
              <p:cNvPr id="16" name="Oval 15"/>
              <p:cNvSpPr/>
              <p:nvPr/>
            </p:nvSpPr>
            <p:spPr>
              <a:xfrm>
                <a:off x="4337050" y="2368550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337050" y="2708275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4337050" y="3048000"/>
                <a:ext cx="139700" cy="13335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ounded Rectangle 11"/>
            <p:cNvSpPr/>
            <p:nvPr/>
          </p:nvSpPr>
          <p:spPr>
            <a:xfrm>
              <a:off x="4216664" y="2249071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216664" y="2582056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4216664" y="2915040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 flipH="1">
              <a:off x="1427747" y="3309600"/>
              <a:ext cx="3331630" cy="209862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56672" y="4706254"/>
            <a:ext cx="11486149" cy="2401991"/>
            <a:chOff x="1427747" y="1935063"/>
            <a:chExt cx="10144660" cy="1752517"/>
          </a:xfrm>
        </p:grpSpPr>
        <p:sp>
          <p:nvSpPr>
            <p:cNvPr id="20" name="Rectangle 19"/>
            <p:cNvSpPr/>
            <p:nvPr/>
          </p:nvSpPr>
          <p:spPr>
            <a:xfrm>
              <a:off x="4704307" y="1935063"/>
              <a:ext cx="6175947" cy="12741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5.1.2 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read</a:t>
              </a:r>
              <a:r>
                <a:rPr lang="en-US" sz="32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simple stories</a:t>
              </a:r>
              <a:r>
                <a:rPr lang="en-US" sz="44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endParaRPr lang="en-US" sz="4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>
              <a:off x="8154649" y="3267856"/>
              <a:ext cx="3417758" cy="419724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2211572" y="1993692"/>
              <a:ext cx="2264090" cy="127416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Reading</a:t>
              </a:r>
              <a:r>
                <a:rPr lang="en-US" sz="360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en-US" sz="36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4184650" y="2216150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4184650" y="2555875"/>
              <a:ext cx="139700" cy="13335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184650" y="2895600"/>
              <a:ext cx="139700" cy="133350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4864100" y="2216150"/>
              <a:ext cx="139700" cy="812800"/>
              <a:chOff x="4337050" y="2368550"/>
              <a:chExt cx="139700" cy="812800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4337050" y="2368550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4337050" y="2708275"/>
                <a:ext cx="139700" cy="13335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337050" y="3048000"/>
                <a:ext cx="139700" cy="133350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Rounded Rectangle 26"/>
            <p:cNvSpPr/>
            <p:nvPr/>
          </p:nvSpPr>
          <p:spPr>
            <a:xfrm>
              <a:off x="4216664" y="2249071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4216664" y="2582056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4216664" y="2915040"/>
              <a:ext cx="746125" cy="81379"/>
            </a:xfrm>
            <a:prstGeom prst="roundRect">
              <a:avLst>
                <a:gd name="adj" fmla="val 441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/>
            <a:srcRect l="83874" t="87947" r="-2216" b="2111"/>
            <a:stretch/>
          </p:blipFill>
          <p:spPr>
            <a:xfrm flipH="1">
              <a:off x="1427747" y="3309600"/>
              <a:ext cx="3331630" cy="209862"/>
            </a:xfrm>
            <a:prstGeom prst="rect">
              <a:avLst/>
            </a:prstGeom>
          </p:spPr>
        </p:pic>
      </p:grpSp>
      <p:sp>
        <p:nvSpPr>
          <p:cNvPr id="34" name="Rectangle 33"/>
          <p:cNvSpPr/>
          <p:nvPr/>
        </p:nvSpPr>
        <p:spPr>
          <a:xfrm>
            <a:off x="28523" y="51181"/>
            <a:ext cx="12051182" cy="6806819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707631" y="162518"/>
            <a:ext cx="5967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  </a:t>
            </a:r>
            <a:endParaRPr lang="en-US" sz="4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53978" y="1156067"/>
            <a:ext cx="47324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</a:t>
            </a:r>
            <a:endParaRPr lang="en-US" sz="3200" b="1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31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55101" y="351413"/>
            <a:ext cx="45960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Word meaning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269" y="1540664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grass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33176" y="3196469"/>
            <a:ext cx="13577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2211" y="1537341"/>
            <a:ext cx="426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 common wild plant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0669" y="5132456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grow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3189" y="3149094"/>
            <a:ext cx="5973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sz="32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rest your </a:t>
            </a:r>
            <a:r>
              <a:rPr lang="en-US" sz="320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weight </a:t>
            </a:r>
            <a:r>
              <a:rPr lang="en-US" sz="320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on your bottom  </a:t>
            </a:r>
            <a:endParaRPr lang="en-US" sz="3200" dirty="0">
              <a:ln>
                <a:solidFill>
                  <a:srgbClr val="C0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3189" y="5300535"/>
            <a:ext cx="3519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to become bigger 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986" y="1150442"/>
            <a:ext cx="3106139" cy="1525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422" y="2814780"/>
            <a:ext cx="3183266" cy="182199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923" y="4668251"/>
            <a:ext cx="3183266" cy="1636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939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89" y="813342"/>
            <a:ext cx="4006283" cy="53952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09" y="813342"/>
            <a:ext cx="3756091" cy="5263744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5076672" y="2554109"/>
            <a:ext cx="1663250" cy="1432355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56 page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73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2411</TotalTime>
  <Words>497</Words>
  <Application>Microsoft Office PowerPoint</Application>
  <PresentationFormat>Widescreen</PresentationFormat>
  <Paragraphs>122</Paragraphs>
  <Slides>22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220</cp:revision>
  <dcterms:created xsi:type="dcterms:W3CDTF">2021-07-13T10:49:22Z</dcterms:created>
  <dcterms:modified xsi:type="dcterms:W3CDTF">2021-09-14T14:01:54Z</dcterms:modified>
</cp:coreProperties>
</file>