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87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2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88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1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32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94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0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27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7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14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3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97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550B-7B88-4379-9284-03140DBB5213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3526-1EB2-4395-AD0A-A1509268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6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16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1835696" y="404664"/>
            <a:ext cx="4968552" cy="9361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স্বাগতম</a:t>
            </a:r>
            <a:endParaRPr lang="en-GB" sz="80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892" y="1556792"/>
            <a:ext cx="3924436" cy="44644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GB" sz="4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40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endParaRPr lang="en-GB" sz="4000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GB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নাম</a:t>
            </a:r>
            <a:r>
              <a:rPr lang="en-GB" sz="2400" dirty="0" err="1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মোঃ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মজিবুর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রহমান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সহকারী</a:t>
            </a:r>
            <a:r>
              <a:rPr lang="en-GB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GB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নানুপুর</a:t>
            </a:r>
            <a:r>
              <a:rPr lang="en-GB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‍</a:t>
            </a:r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GB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বিদ্যালয়</a:t>
            </a:r>
            <a:endParaRPr lang="en-GB" sz="2400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GB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সদর</a:t>
            </a:r>
            <a:r>
              <a:rPr lang="en-GB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GB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GB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8024" y="1628800"/>
            <a:ext cx="3600400" cy="439248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GB" sz="40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en-GB" sz="4000" dirty="0" err="1" smtClean="0">
                <a:latin typeface="SutonnyOMJ" pitchFamily="2" charset="0"/>
                <a:cs typeface="SutonnyOMJ" pitchFamily="2" charset="0"/>
              </a:rPr>
              <a:t>পরিচিতি</a:t>
            </a:r>
            <a:endParaRPr lang="en-GB" sz="40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GB" sz="3200" dirty="0" err="1" smtClean="0">
                <a:latin typeface="SutonnyOMJ" pitchFamily="2" charset="0"/>
                <a:cs typeface="SutonnyOMJ" pitchFamily="2" charset="0"/>
              </a:rPr>
              <a:t>শ্রেণিঃ</a:t>
            </a:r>
            <a:r>
              <a:rPr lang="en-GB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GB" sz="3200" dirty="0" err="1" smtClean="0">
                <a:latin typeface="SutonnyOMJ" pitchFamily="2" charset="0"/>
                <a:cs typeface="SutonnyOMJ" pitchFamily="2" charset="0"/>
              </a:rPr>
              <a:t>দশম</a:t>
            </a:r>
            <a:endParaRPr lang="en-GB" sz="32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GB" sz="2400" dirty="0" err="1" smtClean="0">
                <a:latin typeface="SutonnyOMJ" pitchFamily="2" charset="0"/>
                <a:cs typeface="SutonnyOMJ" pitchFamily="2" charset="0"/>
              </a:rPr>
              <a:t>বিষয়ঃ</a:t>
            </a:r>
            <a:r>
              <a:rPr lang="en-GB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latin typeface="SutonnyOMJ" pitchFamily="2" charset="0"/>
                <a:cs typeface="SutonnyOMJ" pitchFamily="2" charset="0"/>
              </a:rPr>
              <a:t>ইসলাম</a:t>
            </a:r>
            <a:r>
              <a:rPr lang="en-GB" sz="2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GB" sz="2400" dirty="0" err="1" smtClean="0">
                <a:latin typeface="SutonnyOMJ" pitchFamily="2" charset="0"/>
                <a:cs typeface="SutonnyOMJ" pitchFamily="2" charset="0"/>
              </a:rPr>
              <a:t>নৈতিক</a:t>
            </a:r>
            <a:r>
              <a:rPr lang="en-GB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GB" sz="2400" dirty="0" err="1" smtClean="0">
                <a:latin typeface="SutonnyOMJ" pitchFamily="2" charset="0"/>
                <a:cs typeface="SutonnyOMJ" pitchFamily="2" charset="0"/>
              </a:rPr>
              <a:t>শিক্ষা</a:t>
            </a:r>
            <a:endParaRPr lang="en-GB" sz="24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GB" sz="2400" dirty="0" err="1" smtClean="0">
                <a:latin typeface="SutonnyOMJ" pitchFamily="2" charset="0"/>
                <a:cs typeface="SutonnyOMJ" pitchFamily="2" charset="0"/>
              </a:rPr>
              <a:t>অধ্যায়ঃ</a:t>
            </a:r>
            <a:r>
              <a:rPr lang="en-GB" sz="2400" dirty="0" smtClean="0">
                <a:latin typeface="SutonnyOMJ" pitchFamily="2" charset="0"/>
                <a:cs typeface="SutonnyOMJ" pitchFamily="2" charset="0"/>
              </a:rPr>
              <a:t> ০৩</a:t>
            </a:r>
          </a:p>
          <a:p>
            <a:pPr algn="ctr"/>
            <a:r>
              <a:rPr lang="en-GB" sz="2400" dirty="0" err="1" smtClean="0">
                <a:latin typeface="SutonnyOMJ" pitchFamily="2" charset="0"/>
                <a:cs typeface="SutonnyOMJ" pitchFamily="2" charset="0"/>
              </a:rPr>
              <a:t>পাঠঃ</a:t>
            </a:r>
            <a:r>
              <a:rPr lang="en-GB" sz="2400" dirty="0" smtClean="0">
                <a:latin typeface="SutonnyOMJ" pitchFamily="2" charset="0"/>
                <a:cs typeface="SutonnyOMJ" pitchFamily="2" charset="0"/>
              </a:rPr>
              <a:t> ০৮</a:t>
            </a:r>
            <a:endParaRPr lang="en-GB" sz="24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2021-09-12T06:47:04Z</dcterms:created>
  <dcterms:modified xsi:type="dcterms:W3CDTF">2021-09-12T07:27:54Z</dcterms:modified>
</cp:coreProperties>
</file>