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2" autoAdjust="0"/>
    <p:restoredTop sz="94660"/>
  </p:normalViewPr>
  <p:slideViewPr>
    <p:cSldViewPr snapToGrid="0">
      <p:cViewPr varScale="1">
        <p:scale>
          <a:sx n="84" d="100"/>
          <a:sy n="84" d="100"/>
        </p:scale>
        <p:origin x="-138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249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560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286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06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547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149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43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084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063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537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876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300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manikurrahman540@gmail.com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P\Desktop\New DOCX Document-page-001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77" y="249382"/>
            <a:ext cx="8703607" cy="6441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-95742" y="-26415"/>
            <a:ext cx="12237624" cy="7076973"/>
            <a:chOff x="-92968" y="-106680"/>
            <a:chExt cx="12336784" cy="7071360"/>
          </a:xfrm>
          <a:noFill/>
        </p:grpSpPr>
        <p:sp>
          <p:nvSpPr>
            <p:cNvPr id="5" name="Frame 4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30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19456" y="141807"/>
              <a:ext cx="11753088" cy="6486144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30"/>
            </a:p>
          </p:txBody>
        </p:sp>
        <p:pic>
          <p:nvPicPr>
            <p:cNvPr id="7" name="Picture 6" descr="roses_decor_by_lyotta-d65c20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-147655" y="117175"/>
              <a:ext cx="2286001" cy="1941923"/>
            </a:xfrm>
            <a:prstGeom prst="rect">
              <a:avLst/>
            </a:prstGeom>
            <a:grpFill/>
          </p:spPr>
        </p:pic>
        <p:pic>
          <p:nvPicPr>
            <p:cNvPr id="8" name="Picture 7" descr="roses_decor_by_lyotta-d65c202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6200000">
              <a:off x="10263451" y="4926403"/>
              <a:ext cx="1973433" cy="1676401"/>
            </a:xfrm>
            <a:prstGeom prst="rect">
              <a:avLst/>
            </a:prstGeom>
            <a:grpFill/>
          </p:spPr>
        </p:pic>
        <p:pic>
          <p:nvPicPr>
            <p:cNvPr id="9" name="Picture 8" descr="KijRbMriq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6200000">
              <a:off x="-56392" y="4829552"/>
              <a:ext cx="2098552" cy="2171704"/>
            </a:xfrm>
            <a:prstGeom prst="rect">
              <a:avLst/>
            </a:prstGeom>
            <a:grpFill/>
          </p:spPr>
        </p:pic>
        <p:pic>
          <p:nvPicPr>
            <p:cNvPr id="10" name="Picture 9" descr="KijRbMriq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5400000">
              <a:off x="10108688" y="-143256"/>
              <a:ext cx="2098552" cy="2171704"/>
            </a:xfrm>
            <a:prstGeom prst="rect">
              <a:avLst/>
            </a:prstGeom>
            <a:grpFill/>
          </p:spPr>
        </p:pic>
      </p:grpSp>
      <p:sp>
        <p:nvSpPr>
          <p:cNvPr id="14" name="Oval 13"/>
          <p:cNvSpPr/>
          <p:nvPr/>
        </p:nvSpPr>
        <p:spPr>
          <a:xfrm>
            <a:off x="9406580" y="3943841"/>
            <a:ext cx="2286000" cy="2286000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  <a:ln w="571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15" name="TextBox 14"/>
          <p:cNvSpPr txBox="1"/>
          <p:nvPr/>
        </p:nvSpPr>
        <p:spPr>
          <a:xfrm>
            <a:off x="2104708" y="642810"/>
            <a:ext cx="7953692" cy="2328991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bn-BD" sz="2800" b="1" dirty="0">
                <a:ln w="38100">
                  <a:solidFill>
                    <a:srgbClr val="FFFF00"/>
                  </a:solidFill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স্বা</a:t>
            </a:r>
            <a:r>
              <a:rPr lang="bn-BD" sz="2800" b="1" dirty="0">
                <a:ln w="38100">
                  <a:solidFill>
                    <a:srgbClr val="FF0000"/>
                  </a:solidFill>
                </a:ln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bn-BD" sz="2800" b="1" dirty="0">
                <a:ln w="38100"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bn-BD" sz="2800" b="1" dirty="0">
                <a:ln w="38100">
                  <a:solidFill>
                    <a:srgbClr val="FFFF00"/>
                  </a:solidFill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2800" b="1" dirty="0">
              <a:ln w="38100">
                <a:solidFill>
                  <a:srgbClr val="FFFF00"/>
                </a:solidFill>
              </a:ln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49926" y="3946208"/>
            <a:ext cx="2286000" cy="2286000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  <a:ln w="571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pic>
        <p:nvPicPr>
          <p:cNvPr id="17" name="Picture 16" descr="0_1174fc_bee06911_L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7396088" flipH="1" flipV="1">
            <a:off x="2913720" y="5110469"/>
            <a:ext cx="1708292" cy="1147972"/>
          </a:xfrm>
          <a:prstGeom prst="rect">
            <a:avLst/>
          </a:prstGeom>
        </p:spPr>
      </p:pic>
      <p:pic>
        <p:nvPicPr>
          <p:cNvPr id="18" name="Picture 17" descr="0_1174fc_bee06911_L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7396088" flipH="1" flipV="1">
            <a:off x="4411405" y="5126236"/>
            <a:ext cx="1708292" cy="1147972"/>
          </a:xfrm>
          <a:prstGeom prst="rect">
            <a:avLst/>
          </a:prstGeom>
        </p:spPr>
      </p:pic>
      <p:pic>
        <p:nvPicPr>
          <p:cNvPr id="19" name="Picture 18" descr="0_1174fc_bee06911_L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7396088" flipH="1" flipV="1">
            <a:off x="5359871" y="5178786"/>
            <a:ext cx="1708292" cy="1147972"/>
          </a:xfrm>
          <a:prstGeom prst="rect">
            <a:avLst/>
          </a:prstGeom>
        </p:spPr>
      </p:pic>
      <p:pic>
        <p:nvPicPr>
          <p:cNvPr id="20" name="Picture 19" descr="0_1174fc_bee06911_L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7396088" flipH="1" flipV="1">
            <a:off x="6791924" y="5163027"/>
            <a:ext cx="1708292" cy="1147972"/>
          </a:xfrm>
          <a:prstGeom prst="rect">
            <a:avLst/>
          </a:prstGeom>
        </p:spPr>
      </p:pic>
      <p:pic>
        <p:nvPicPr>
          <p:cNvPr id="21" name="Picture 20" descr="0_1174fc_bee06911_L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7396088" flipH="1" flipV="1">
            <a:off x="7890224" y="5157777"/>
            <a:ext cx="1708292" cy="114797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2372D753-3573-4BE1-9085-D4629FF6A36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592" y="1610556"/>
            <a:ext cx="7235244" cy="407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92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P\Desktop\New DOCX Document-page-001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981" y="222269"/>
            <a:ext cx="8703607" cy="6441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-95742" y="-26415"/>
            <a:ext cx="12237624" cy="7076973"/>
            <a:chOff x="-92968" y="-106680"/>
            <a:chExt cx="12336784" cy="7071360"/>
          </a:xfrm>
          <a:noFill/>
        </p:grpSpPr>
        <p:sp>
          <p:nvSpPr>
            <p:cNvPr id="4" name="Frame 3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30">
                <a:solidFill>
                  <a:schemeClr val="tx1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219456" y="141807"/>
              <a:ext cx="11753088" cy="6486144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30"/>
            </a:p>
          </p:txBody>
        </p:sp>
        <p:pic>
          <p:nvPicPr>
            <p:cNvPr id="6" name="Picture 5" descr="roses_decor_by_lyotta-d65c20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-147655" y="117175"/>
              <a:ext cx="2286001" cy="1941923"/>
            </a:xfrm>
            <a:prstGeom prst="rect">
              <a:avLst/>
            </a:prstGeom>
            <a:grpFill/>
          </p:spPr>
        </p:pic>
        <p:pic>
          <p:nvPicPr>
            <p:cNvPr id="7" name="Picture 6" descr="roses_decor_by_lyotta-d65c202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6200000">
              <a:off x="10263451" y="4926403"/>
              <a:ext cx="1973433" cy="1676401"/>
            </a:xfrm>
            <a:prstGeom prst="rect">
              <a:avLst/>
            </a:prstGeom>
            <a:grpFill/>
          </p:spPr>
        </p:pic>
        <p:pic>
          <p:nvPicPr>
            <p:cNvPr id="8" name="Picture 7" descr="KijRbMriq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6200000">
              <a:off x="-56392" y="4829552"/>
              <a:ext cx="2098552" cy="2171704"/>
            </a:xfrm>
            <a:prstGeom prst="rect">
              <a:avLst/>
            </a:prstGeom>
            <a:grpFill/>
          </p:spPr>
        </p:pic>
        <p:pic>
          <p:nvPicPr>
            <p:cNvPr id="9" name="Picture 8" descr="KijRbMriq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5400000">
              <a:off x="10108688" y="-143256"/>
              <a:ext cx="2098552" cy="2171704"/>
            </a:xfrm>
            <a:prstGeom prst="rect">
              <a:avLst/>
            </a:prstGeom>
            <a:grpFill/>
          </p:spPr>
        </p:pic>
      </p:grpSp>
      <p:sp>
        <p:nvSpPr>
          <p:cNvPr id="11" name="TextBox 10"/>
          <p:cNvSpPr txBox="1"/>
          <p:nvPr/>
        </p:nvSpPr>
        <p:spPr>
          <a:xfrm>
            <a:off x="1174044" y="4343400"/>
            <a:ext cx="94765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ভবিষ্যতে কোনো 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1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টি ঘটনা ঘটা বা না ঘটার সম্ভাবনাকে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যখন  সঠিক নির্ণয়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করা যায় না  তখন তাকে অনিশ্চয়তা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বলে।</a:t>
            </a:r>
            <a:endParaRPr lang="en-US" sz="4000" dirty="0"/>
          </a:p>
        </p:txBody>
      </p:sp>
      <p:pic>
        <p:nvPicPr>
          <p:cNvPr id="12" name="Picture 2" descr="C:\Users\LAB\Desktop\0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486" y="768181"/>
            <a:ext cx="4734995" cy="309015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3" name="Picture 3" descr="C:\Users\LAB\Desktop\0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022" y="827358"/>
            <a:ext cx="4004736" cy="2971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73840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P\Desktop\New DOCX Document-page-001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981" y="222269"/>
            <a:ext cx="8703607" cy="6441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-95742" y="-26415"/>
            <a:ext cx="12237624" cy="7076973"/>
            <a:chOff x="-92968" y="-106680"/>
            <a:chExt cx="12336784" cy="7071360"/>
          </a:xfrm>
          <a:noFill/>
        </p:grpSpPr>
        <p:sp>
          <p:nvSpPr>
            <p:cNvPr id="4" name="Frame 3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30">
                <a:solidFill>
                  <a:schemeClr val="tx1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219456" y="141807"/>
              <a:ext cx="11753088" cy="6486144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30"/>
            </a:p>
          </p:txBody>
        </p:sp>
        <p:pic>
          <p:nvPicPr>
            <p:cNvPr id="6" name="Picture 5" descr="roses_decor_by_lyotta-d65c20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-147655" y="117175"/>
              <a:ext cx="2286001" cy="1941923"/>
            </a:xfrm>
            <a:prstGeom prst="rect">
              <a:avLst/>
            </a:prstGeom>
            <a:grpFill/>
          </p:spPr>
        </p:pic>
        <p:pic>
          <p:nvPicPr>
            <p:cNvPr id="7" name="Picture 6" descr="roses_decor_by_lyotta-d65c202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6200000">
              <a:off x="10263451" y="4926403"/>
              <a:ext cx="1973433" cy="1676401"/>
            </a:xfrm>
            <a:prstGeom prst="rect">
              <a:avLst/>
            </a:prstGeom>
            <a:grpFill/>
          </p:spPr>
        </p:pic>
        <p:pic>
          <p:nvPicPr>
            <p:cNvPr id="8" name="Picture 7" descr="KijRbMriq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6200000">
              <a:off x="-56392" y="4829552"/>
              <a:ext cx="2098552" cy="2171704"/>
            </a:xfrm>
            <a:prstGeom prst="rect">
              <a:avLst/>
            </a:prstGeom>
            <a:grpFill/>
          </p:spPr>
        </p:pic>
        <p:pic>
          <p:nvPicPr>
            <p:cNvPr id="9" name="Picture 8" descr="KijRbMriq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5400000">
              <a:off x="10108688" y="-143256"/>
              <a:ext cx="2098552" cy="2171704"/>
            </a:xfrm>
            <a:prstGeom prst="rect">
              <a:avLst/>
            </a:prstGeom>
            <a:grpFill/>
          </p:spPr>
        </p:pic>
      </p:grpSp>
      <p:pic>
        <p:nvPicPr>
          <p:cNvPr id="11" name="Picture 4" descr="C:\Users\LAB\Desktop\0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287" y="1142998"/>
            <a:ext cx="3641594" cy="219251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2" name="Picture 5" descr="C:\Users\LAB\Desktop\2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001" y="1020056"/>
            <a:ext cx="3677587" cy="24384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411111" y="4835969"/>
            <a:ext cx="974510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sz="24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অনিশ্চয়তাঃ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পরিমাপযোগ্য নয়, কৌশল  প্রয়োগযোগ্য নয়,বীমাযোগ্য নয়,ভাগ্য নির্ভর ধারণা,সম্ভাবনা সম্পর্কে অজ্ঞতা।</a:t>
            </a:r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501422" y="3917244"/>
            <a:ext cx="95579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ঝুঁকিঃ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আর্থিক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পরিমাপযোগ্য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কৌশল প্রয়োগ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পরিমাপের বিভিন্ন পদ্ধতি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বীমাযোগ্য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অনিশ্চয়তা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উৎ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ত্তি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35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P\Desktop\New DOCX Document-page-001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981" y="222269"/>
            <a:ext cx="8703607" cy="6441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-95742" y="-26415"/>
            <a:ext cx="12237624" cy="7076973"/>
            <a:chOff x="-92968" y="-106680"/>
            <a:chExt cx="12336784" cy="7071360"/>
          </a:xfrm>
          <a:noFill/>
        </p:grpSpPr>
        <p:sp>
          <p:nvSpPr>
            <p:cNvPr id="4" name="Frame 3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30">
                <a:solidFill>
                  <a:schemeClr val="tx1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219456" y="141807"/>
              <a:ext cx="11753088" cy="6486144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30"/>
            </a:p>
          </p:txBody>
        </p:sp>
        <p:pic>
          <p:nvPicPr>
            <p:cNvPr id="6" name="Picture 5" descr="roses_decor_by_lyotta-d65c20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-147655" y="117175"/>
              <a:ext cx="2286001" cy="1941923"/>
            </a:xfrm>
            <a:prstGeom prst="rect">
              <a:avLst/>
            </a:prstGeom>
            <a:grpFill/>
          </p:spPr>
        </p:pic>
        <p:pic>
          <p:nvPicPr>
            <p:cNvPr id="7" name="Picture 6" descr="roses_decor_by_lyotta-d65c202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6200000">
              <a:off x="10263451" y="4926403"/>
              <a:ext cx="1973433" cy="1676401"/>
            </a:xfrm>
            <a:prstGeom prst="rect">
              <a:avLst/>
            </a:prstGeom>
            <a:grpFill/>
          </p:spPr>
        </p:pic>
        <p:pic>
          <p:nvPicPr>
            <p:cNvPr id="8" name="Picture 7" descr="KijRbMriq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6200000">
              <a:off x="-56392" y="4829552"/>
              <a:ext cx="2098552" cy="2171704"/>
            </a:xfrm>
            <a:prstGeom prst="rect">
              <a:avLst/>
            </a:prstGeom>
            <a:grpFill/>
          </p:spPr>
        </p:pic>
        <p:pic>
          <p:nvPicPr>
            <p:cNvPr id="9" name="Picture 8" descr="KijRbMriq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5400000">
              <a:off x="10108688" y="-143256"/>
              <a:ext cx="2098552" cy="2171704"/>
            </a:xfrm>
            <a:prstGeom prst="rect">
              <a:avLst/>
            </a:prstGeom>
            <a:grpFill/>
          </p:spPr>
        </p:pic>
      </p:grpSp>
      <p:sp>
        <p:nvSpPr>
          <p:cNvPr id="11" name="TextBox 10"/>
          <p:cNvSpPr txBox="1"/>
          <p:nvPr/>
        </p:nvSpPr>
        <p:spPr>
          <a:xfrm>
            <a:off x="3382402" y="461463"/>
            <a:ext cx="5257800" cy="70788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 কাজ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94843" y="5019020"/>
            <a:ext cx="7123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ঝুঁকি ও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অনিশ্চয়তার মধ্যে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পার্থক্য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কর।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/>
          </a:p>
        </p:txBody>
      </p:sp>
      <p:pic>
        <p:nvPicPr>
          <p:cNvPr id="13" name="Picture 2" descr="C:\Users\LAB\Desktop\image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231" y="1860495"/>
            <a:ext cx="247650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397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P\Desktop\New DOCX Document-page-001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981" y="222269"/>
            <a:ext cx="8703607" cy="6441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-95742" y="-26415"/>
            <a:ext cx="12237624" cy="7076973"/>
            <a:chOff x="-92968" y="-106680"/>
            <a:chExt cx="12336784" cy="7071360"/>
          </a:xfrm>
          <a:noFill/>
        </p:grpSpPr>
        <p:sp>
          <p:nvSpPr>
            <p:cNvPr id="4" name="Frame 3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30">
                <a:solidFill>
                  <a:schemeClr val="tx1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219456" y="141807"/>
              <a:ext cx="11753088" cy="6486144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30"/>
            </a:p>
          </p:txBody>
        </p:sp>
        <p:pic>
          <p:nvPicPr>
            <p:cNvPr id="6" name="Picture 5" descr="roses_decor_by_lyotta-d65c20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-147655" y="117175"/>
              <a:ext cx="2286001" cy="1941923"/>
            </a:xfrm>
            <a:prstGeom prst="rect">
              <a:avLst/>
            </a:prstGeom>
            <a:grpFill/>
          </p:spPr>
        </p:pic>
        <p:pic>
          <p:nvPicPr>
            <p:cNvPr id="7" name="Picture 6" descr="roses_decor_by_lyotta-d65c202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6200000">
              <a:off x="10263451" y="4926403"/>
              <a:ext cx="1973433" cy="1676401"/>
            </a:xfrm>
            <a:prstGeom prst="rect">
              <a:avLst/>
            </a:prstGeom>
            <a:grpFill/>
          </p:spPr>
        </p:pic>
        <p:pic>
          <p:nvPicPr>
            <p:cNvPr id="8" name="Picture 7" descr="KijRbMriq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6200000">
              <a:off x="-56392" y="4829552"/>
              <a:ext cx="2098552" cy="2171704"/>
            </a:xfrm>
            <a:prstGeom prst="rect">
              <a:avLst/>
            </a:prstGeom>
            <a:grpFill/>
          </p:spPr>
        </p:pic>
        <p:pic>
          <p:nvPicPr>
            <p:cNvPr id="9" name="Picture 8" descr="KijRbMriq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5400000">
              <a:off x="10108688" y="-143256"/>
              <a:ext cx="2098552" cy="2171704"/>
            </a:xfrm>
            <a:prstGeom prst="rect">
              <a:avLst/>
            </a:prstGeom>
            <a:grpFill/>
          </p:spPr>
        </p:pic>
      </p:grpSp>
      <p:sp>
        <p:nvSpPr>
          <p:cNvPr id="11" name="TextBox 10"/>
          <p:cNvSpPr txBox="1"/>
          <p:nvPr/>
        </p:nvSpPr>
        <p:spPr>
          <a:xfrm>
            <a:off x="4229100" y="627965"/>
            <a:ext cx="3886200" cy="646331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4229100" y="2923037"/>
            <a:ext cx="43434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ঝুঁকি  কাকে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q"/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ব্যবসায় ঝুঁকি কাকে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?</a:t>
            </a:r>
            <a:endParaRPr lang="bn-IN" sz="2000" dirty="0" smtClean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q"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আর্থিক ঝুকি কি?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q"/>
            </a:pP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q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2194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P\Desktop\New DOCX Document-page-001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981" y="222269"/>
            <a:ext cx="8703607" cy="6441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-95742" y="-26415"/>
            <a:ext cx="12237624" cy="7076973"/>
            <a:chOff x="-92968" y="-106680"/>
            <a:chExt cx="12336784" cy="7071360"/>
          </a:xfrm>
          <a:noFill/>
        </p:grpSpPr>
        <p:sp>
          <p:nvSpPr>
            <p:cNvPr id="4" name="Frame 3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30">
                <a:solidFill>
                  <a:schemeClr val="tx1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219456" y="141807"/>
              <a:ext cx="11753088" cy="6486144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30"/>
            </a:p>
          </p:txBody>
        </p:sp>
        <p:pic>
          <p:nvPicPr>
            <p:cNvPr id="6" name="Picture 5" descr="roses_decor_by_lyotta-d65c20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-147655" y="117175"/>
              <a:ext cx="2286001" cy="1941923"/>
            </a:xfrm>
            <a:prstGeom prst="rect">
              <a:avLst/>
            </a:prstGeom>
            <a:grpFill/>
          </p:spPr>
        </p:pic>
        <p:pic>
          <p:nvPicPr>
            <p:cNvPr id="7" name="Picture 6" descr="roses_decor_by_lyotta-d65c202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6200000">
              <a:off x="10263451" y="4926403"/>
              <a:ext cx="1973433" cy="1676401"/>
            </a:xfrm>
            <a:prstGeom prst="rect">
              <a:avLst/>
            </a:prstGeom>
            <a:grpFill/>
          </p:spPr>
        </p:pic>
        <p:pic>
          <p:nvPicPr>
            <p:cNvPr id="8" name="Picture 7" descr="KijRbMriq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6200000">
              <a:off x="-56392" y="4829552"/>
              <a:ext cx="2098552" cy="2171704"/>
            </a:xfrm>
            <a:prstGeom prst="rect">
              <a:avLst/>
            </a:prstGeom>
            <a:grpFill/>
          </p:spPr>
        </p:pic>
        <p:pic>
          <p:nvPicPr>
            <p:cNvPr id="9" name="Picture 8" descr="KijRbMriq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5400000">
              <a:off x="10108688" y="-143256"/>
              <a:ext cx="2098552" cy="2171704"/>
            </a:xfrm>
            <a:prstGeom prst="rect">
              <a:avLst/>
            </a:prstGeom>
            <a:grpFill/>
          </p:spPr>
        </p:pic>
      </p:grpSp>
      <p:sp>
        <p:nvSpPr>
          <p:cNvPr id="11" name="TextBox 10"/>
          <p:cNvSpPr txBox="1"/>
          <p:nvPr/>
        </p:nvSpPr>
        <p:spPr>
          <a:xfrm>
            <a:off x="4290881" y="1023694"/>
            <a:ext cx="3505200" cy="646331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3600" dirty="0"/>
          </a:p>
        </p:txBody>
      </p:sp>
      <p:pic>
        <p:nvPicPr>
          <p:cNvPr id="12" name="Picture 2" descr="C:\Users\LAB\Desktop\Hom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472" y="2073803"/>
            <a:ext cx="3871912" cy="2581275"/>
          </a:xfrm>
          <a:prstGeom prst="rect">
            <a:avLst/>
          </a:prstGeom>
          <a:noFill/>
          <a:ln w="76200">
            <a:solidFill>
              <a:srgbClr val="7030A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354666" y="5178778"/>
            <a:ext cx="101261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/>
            <a:r>
              <a:rPr lang="en-US" sz="3200" dirty="0">
                <a:latin typeface="NikoshBAN" pitchFamily="2" charset="0"/>
                <a:cs typeface="NikoshBAN" pitchFamily="2" charset="0"/>
              </a:rPr>
              <a:t>বিভিন্ন কৌশল ব্যবহার করে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ঝুঁকি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হ্রাস করা সম্ভব – উক্তিটি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কর।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15132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P\Desktop\New DOCX Document-page-001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981" y="222269"/>
            <a:ext cx="8703607" cy="6441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-95742" y="-26415"/>
            <a:ext cx="12237624" cy="7076973"/>
            <a:chOff x="-92968" y="-106680"/>
            <a:chExt cx="12336784" cy="7071360"/>
          </a:xfrm>
          <a:noFill/>
        </p:grpSpPr>
        <p:sp>
          <p:nvSpPr>
            <p:cNvPr id="4" name="Frame 3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30">
                <a:solidFill>
                  <a:schemeClr val="tx1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219456" y="141807"/>
              <a:ext cx="11753088" cy="6486144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30"/>
            </a:p>
          </p:txBody>
        </p:sp>
        <p:pic>
          <p:nvPicPr>
            <p:cNvPr id="6" name="Picture 5" descr="roses_decor_by_lyotta-d65c20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-147655" y="117175"/>
              <a:ext cx="2286001" cy="1941923"/>
            </a:xfrm>
            <a:prstGeom prst="rect">
              <a:avLst/>
            </a:prstGeom>
            <a:grpFill/>
          </p:spPr>
        </p:pic>
        <p:pic>
          <p:nvPicPr>
            <p:cNvPr id="7" name="Picture 6" descr="roses_decor_by_lyotta-d65c202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6200000">
              <a:off x="10263451" y="4926403"/>
              <a:ext cx="1973433" cy="1676401"/>
            </a:xfrm>
            <a:prstGeom prst="rect">
              <a:avLst/>
            </a:prstGeom>
            <a:grpFill/>
          </p:spPr>
        </p:pic>
        <p:pic>
          <p:nvPicPr>
            <p:cNvPr id="8" name="Picture 7" descr="KijRbMriq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6200000">
              <a:off x="-56392" y="4829552"/>
              <a:ext cx="2098552" cy="2171704"/>
            </a:xfrm>
            <a:prstGeom prst="rect">
              <a:avLst/>
            </a:prstGeom>
            <a:grpFill/>
          </p:spPr>
        </p:pic>
        <p:pic>
          <p:nvPicPr>
            <p:cNvPr id="9" name="Picture 8" descr="KijRbMriq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5400000">
              <a:off x="10108688" y="-143256"/>
              <a:ext cx="2098552" cy="2171704"/>
            </a:xfrm>
            <a:prstGeom prst="rect">
              <a:avLst/>
            </a:prstGeom>
            <a:grpFill/>
          </p:spPr>
        </p:pic>
      </p:grpSp>
      <p:sp>
        <p:nvSpPr>
          <p:cNvPr id="10" name="Oval 9"/>
          <p:cNvSpPr/>
          <p:nvPr/>
        </p:nvSpPr>
        <p:spPr>
          <a:xfrm>
            <a:off x="2632619" y="1865393"/>
            <a:ext cx="7233870" cy="3048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solidFill>
                  <a:srgbClr val="C00000"/>
                </a:solidFill>
                <a:latin typeface="Bangla" pitchFamily="66" charset="0"/>
                <a:cs typeface="Bangla" pitchFamily="66" charset="0"/>
              </a:rPr>
              <a:t>আল্লাহ্‌ হাফেজ </a:t>
            </a:r>
            <a:endParaRPr lang="en-SG" sz="7200" dirty="0">
              <a:solidFill>
                <a:srgbClr val="C00000"/>
              </a:solidFill>
              <a:latin typeface="Bangla" pitchFamily="66" charset="0"/>
              <a:cs typeface="Bangl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65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P\Desktop\New DOCX Document-page-001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066" y="249382"/>
            <a:ext cx="8703607" cy="6441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HP\Desktop\New DOCX Document-page-001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267" y="230504"/>
            <a:ext cx="8703607" cy="6441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-95742" y="-26415"/>
            <a:ext cx="12237624" cy="7076973"/>
            <a:chOff x="-92968" y="-106680"/>
            <a:chExt cx="12336784" cy="7071360"/>
          </a:xfrm>
          <a:noFill/>
        </p:grpSpPr>
        <p:sp>
          <p:nvSpPr>
            <p:cNvPr id="5" name="Frame 4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30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19456" y="141807"/>
              <a:ext cx="11753088" cy="6486144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30"/>
            </a:p>
          </p:txBody>
        </p:sp>
        <p:pic>
          <p:nvPicPr>
            <p:cNvPr id="7" name="Picture 6" descr="roses_decor_by_lyotta-d65c20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-147655" y="117175"/>
              <a:ext cx="2286001" cy="1941923"/>
            </a:xfrm>
            <a:prstGeom prst="rect">
              <a:avLst/>
            </a:prstGeom>
            <a:grpFill/>
          </p:spPr>
        </p:pic>
        <p:pic>
          <p:nvPicPr>
            <p:cNvPr id="8" name="Picture 7" descr="roses_decor_by_lyotta-d65c202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6200000">
              <a:off x="10263451" y="4926403"/>
              <a:ext cx="1973433" cy="1676401"/>
            </a:xfrm>
            <a:prstGeom prst="rect">
              <a:avLst/>
            </a:prstGeom>
            <a:grpFill/>
          </p:spPr>
        </p:pic>
        <p:pic>
          <p:nvPicPr>
            <p:cNvPr id="9" name="Picture 8" descr="KijRbMriq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6200000">
              <a:off x="-56392" y="4829552"/>
              <a:ext cx="2098552" cy="2171704"/>
            </a:xfrm>
            <a:prstGeom prst="rect">
              <a:avLst/>
            </a:prstGeom>
            <a:grpFill/>
          </p:spPr>
        </p:pic>
        <p:pic>
          <p:nvPicPr>
            <p:cNvPr id="10" name="Picture 9" descr="KijRbMriq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5400000">
              <a:off x="10108688" y="-143256"/>
              <a:ext cx="2098552" cy="2171704"/>
            </a:xfrm>
            <a:prstGeom prst="rect">
              <a:avLst/>
            </a:prstGeom>
            <a:grpFill/>
          </p:spPr>
        </p:pic>
      </p:grpSp>
      <p:pic>
        <p:nvPicPr>
          <p:cNvPr id="11" name="Content Placeholder 4" descr="stock-photo-bouquet-of-flowers-autumn-in-a-vase-6667983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56150" y="1169350"/>
            <a:ext cx="3131645" cy="42317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Donut 11"/>
          <p:cNvSpPr/>
          <p:nvPr/>
        </p:nvSpPr>
        <p:spPr>
          <a:xfrm>
            <a:off x="4645152" y="477671"/>
            <a:ext cx="6181344" cy="5691481"/>
          </a:xfrm>
          <a:prstGeom prst="donut">
            <a:avLst>
              <a:gd name="adj" fmla="val 20850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ircle">
              <a:avLst/>
            </a:prstTxWarp>
          </a:bodyPr>
          <a:lstStyle/>
          <a:p>
            <a:pPr algn="ctr"/>
            <a:r>
              <a:rPr lang="en-US" sz="5400" b="1" dirty="0" smtClean="0">
                <a:latin typeface="Book Antiqua" panose="02040602050305030304" pitchFamily="18" charset="0"/>
              </a:rPr>
              <a:t>Welcome to the world of MR Online Education</a:t>
            </a:r>
            <a:r>
              <a:rPr lang="bn-IN" sz="4000" b="1" dirty="0" smtClean="0">
                <a:latin typeface="Book Antiqua" panose="02040602050305030304" pitchFamily="18" charset="0"/>
              </a:rPr>
              <a:t>.</a:t>
            </a:r>
            <a:endParaRPr lang="en-US" sz="4000" b="1" dirty="0">
              <a:latin typeface="Book Antiqua" panose="02040602050305030304" pitchFamily="18" charset="0"/>
            </a:endParaRPr>
          </a:p>
        </p:txBody>
      </p:sp>
      <p:pic>
        <p:nvPicPr>
          <p:cNvPr id="13" name="Picture 12" descr="C:\Users\HP\Pictures\Camera Roll\WIN_20200111_13_56_28_Pro.jpgWIN_20200111_13_56_28_Pro"/>
          <p:cNvPicPr>
            <a:picLocks noChangeAspect="1"/>
          </p:cNvPicPr>
          <p:nvPr/>
        </p:nvPicPr>
        <p:blipFill rotWithShape="1">
          <a:blip r:embed="rId7"/>
          <a:srcRect l="28917" t="23090" r="8614"/>
          <a:stretch>
            <a:fillRect/>
          </a:stretch>
        </p:blipFill>
        <p:spPr>
          <a:xfrm rot="238019">
            <a:off x="5895375" y="1542936"/>
            <a:ext cx="3827879" cy="3541971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083261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HP\Desktop\New DOCX Document-page-001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066" y="249382"/>
            <a:ext cx="8703607" cy="6441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-95742" y="-26415"/>
            <a:ext cx="12237624" cy="7076973"/>
            <a:chOff x="-92968" y="-106680"/>
            <a:chExt cx="12336784" cy="7071360"/>
          </a:xfrm>
          <a:noFill/>
        </p:grpSpPr>
        <p:sp>
          <p:nvSpPr>
            <p:cNvPr id="4" name="Frame 3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30">
                <a:solidFill>
                  <a:schemeClr val="tx1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219456" y="141807"/>
              <a:ext cx="11753088" cy="6486144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30"/>
            </a:p>
          </p:txBody>
        </p:sp>
        <p:pic>
          <p:nvPicPr>
            <p:cNvPr id="6" name="Picture 5" descr="roses_decor_by_lyotta-d65c20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-147655" y="117175"/>
              <a:ext cx="2286001" cy="1941923"/>
            </a:xfrm>
            <a:prstGeom prst="rect">
              <a:avLst/>
            </a:prstGeom>
            <a:grpFill/>
          </p:spPr>
        </p:pic>
        <p:pic>
          <p:nvPicPr>
            <p:cNvPr id="7" name="Picture 6" descr="roses_decor_by_lyotta-d65c202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6200000">
              <a:off x="10263451" y="4926403"/>
              <a:ext cx="1973433" cy="1676401"/>
            </a:xfrm>
            <a:prstGeom prst="rect">
              <a:avLst/>
            </a:prstGeom>
            <a:grpFill/>
          </p:spPr>
        </p:pic>
        <p:pic>
          <p:nvPicPr>
            <p:cNvPr id="8" name="Picture 7" descr="KijRbMriq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6200000">
              <a:off x="-56392" y="4829552"/>
              <a:ext cx="2098552" cy="2171704"/>
            </a:xfrm>
            <a:prstGeom prst="rect">
              <a:avLst/>
            </a:prstGeom>
            <a:grpFill/>
          </p:spPr>
        </p:pic>
        <p:pic>
          <p:nvPicPr>
            <p:cNvPr id="9" name="Picture 8" descr="KijRbMriq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5400000">
              <a:off x="10108688" y="-143256"/>
              <a:ext cx="2098552" cy="2171704"/>
            </a:xfrm>
            <a:prstGeom prst="rect">
              <a:avLst/>
            </a:prstGeom>
            <a:grpFill/>
          </p:spPr>
        </p:pic>
      </p:grpSp>
      <p:sp>
        <p:nvSpPr>
          <p:cNvPr id="10" name="Rectangle 9"/>
          <p:cNvSpPr/>
          <p:nvPr/>
        </p:nvSpPr>
        <p:spPr>
          <a:xfrm>
            <a:off x="1161536" y="614150"/>
            <a:ext cx="5708822" cy="52353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IN" sz="4000" b="1" i="1" dirty="0" smtClean="0">
              <a:solidFill>
                <a:schemeClr val="tx1"/>
              </a:solidFill>
            </a:endParaRPr>
          </a:p>
          <a:p>
            <a:endParaRPr lang="bn-IN" sz="4000" b="1" i="1" dirty="0">
              <a:solidFill>
                <a:schemeClr val="tx1"/>
              </a:solidFill>
            </a:endParaRPr>
          </a:p>
          <a:p>
            <a:pPr algn="ctr"/>
            <a:r>
              <a:rPr lang="bn-IN" sz="54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মানিকুর রহমান </a:t>
            </a:r>
            <a:r>
              <a:rPr lang="en-SG" sz="54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SG" sz="1400" b="1" i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54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সহকারি শিক্ষক </a:t>
            </a:r>
            <a:r>
              <a:rPr lang="en-SG" sz="54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400" b="1" i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নানুপুর উচ্চ বিদ্যালয় </a:t>
            </a:r>
            <a:r>
              <a:rPr lang="en-SG" sz="40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SG" sz="1200" b="1" i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চাঁদপুর সদুর, চাঁদপুর। </a:t>
            </a:r>
            <a:endParaRPr lang="en-US" sz="4000" b="1" i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600" b="1" i="1" dirty="0" smtClean="0">
                <a:solidFill>
                  <a:schemeClr val="tx1"/>
                </a:solidFill>
              </a:rPr>
              <a:t>Email:</a:t>
            </a:r>
            <a:r>
              <a:rPr lang="en-US" sz="1600" b="1" i="1" dirty="0" smtClean="0">
                <a:solidFill>
                  <a:schemeClr val="tx1"/>
                </a:solidFill>
                <a:hlinkClick r:id="rId6"/>
              </a:rPr>
              <a:t>manikurrahman540@gmail.com</a:t>
            </a:r>
            <a:endParaRPr lang="en-US" sz="1600" b="1" i="1" dirty="0">
              <a:solidFill>
                <a:schemeClr val="tx1"/>
              </a:solidFill>
            </a:endParaRPr>
          </a:p>
          <a:p>
            <a:pPr algn="ctr"/>
            <a:r>
              <a:rPr lang="en-US" sz="3200" b="1" i="1" dirty="0" smtClean="0">
                <a:solidFill>
                  <a:schemeClr val="tx1"/>
                </a:solidFill>
              </a:rPr>
              <a:t>Cell: 01712-475575,</a:t>
            </a:r>
          </a:p>
          <a:p>
            <a:pPr algn="ctr"/>
            <a:r>
              <a:rPr lang="en-US" sz="3200" b="1" i="1" dirty="0">
                <a:solidFill>
                  <a:schemeClr val="tx1"/>
                </a:solidFill>
              </a:rPr>
              <a:t> </a:t>
            </a:r>
            <a:r>
              <a:rPr lang="en-US" sz="3200" b="1" i="1" dirty="0" smtClean="0">
                <a:solidFill>
                  <a:schemeClr val="tx1"/>
                </a:solidFill>
              </a:rPr>
              <a:t>       01638510180</a:t>
            </a:r>
          </a:p>
          <a:p>
            <a:pPr algn="ctr"/>
            <a:endParaRPr lang="en-US" sz="3200" b="1" i="1" dirty="0" smtClean="0">
              <a:solidFill>
                <a:schemeClr val="tx1"/>
              </a:solidFill>
            </a:endParaRPr>
          </a:p>
          <a:p>
            <a:endParaRPr lang="en-SG" sz="3200" b="1" i="1" dirty="0" smtClean="0">
              <a:solidFill>
                <a:schemeClr val="tx1"/>
              </a:solidFill>
            </a:endParaRPr>
          </a:p>
          <a:p>
            <a:endParaRPr lang="en-SG" sz="3200" b="1" i="1" dirty="0">
              <a:solidFill>
                <a:schemeClr val="tx1"/>
              </a:solidFill>
            </a:endParaRPr>
          </a:p>
          <a:p>
            <a:endParaRPr lang="en-US" sz="3200" b="1" i="1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177343" y="3818237"/>
            <a:ext cx="3719384" cy="218221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err="1" smtClean="0">
                <a:solidFill>
                  <a:schemeClr val="tx1"/>
                </a:solidFill>
                <a:latin typeface="AdorshoLipi" pitchFamily="1" charset="0"/>
                <a:cs typeface="AdorshoLipi" pitchFamily="1" charset="0"/>
              </a:rPr>
              <a:t>ফিন্যান্স</a:t>
            </a:r>
            <a:r>
              <a:rPr lang="en-US" sz="3200" b="1" i="1" dirty="0" smtClean="0">
                <a:solidFill>
                  <a:schemeClr val="tx1"/>
                </a:solidFill>
                <a:latin typeface="AdorshoLipi" pitchFamily="1" charset="0"/>
                <a:cs typeface="AdorshoLipi" pitchFamily="1" charset="0"/>
              </a:rPr>
              <a:t> ও </a:t>
            </a:r>
            <a:r>
              <a:rPr lang="en-US" sz="3200" b="1" i="1" dirty="0" err="1" smtClean="0">
                <a:solidFill>
                  <a:schemeClr val="tx1"/>
                </a:solidFill>
                <a:latin typeface="AdorshoLipi" pitchFamily="1" charset="0"/>
                <a:cs typeface="AdorshoLipi" pitchFamily="1" charset="0"/>
              </a:rPr>
              <a:t>ব্যাংকিং</a:t>
            </a:r>
            <a:r>
              <a:rPr lang="en-US" sz="3200" b="1" i="1" dirty="0" smtClean="0">
                <a:solidFill>
                  <a:schemeClr val="tx1"/>
                </a:solidFill>
                <a:latin typeface="AdorshoLipi" pitchFamily="1" charset="0"/>
                <a:cs typeface="AdorshoLipi" pitchFamily="1" charset="0"/>
              </a:rPr>
              <a:t>  </a:t>
            </a:r>
            <a:endParaRPr lang="en-US" sz="3200" b="1" i="1" dirty="0">
              <a:solidFill>
                <a:schemeClr val="tx1"/>
              </a:solidFill>
              <a:latin typeface="AdorshoLipi" pitchFamily="1" charset="0"/>
              <a:cs typeface="AdorshoLipi" pitchFamily="1" charset="0"/>
            </a:endParaRPr>
          </a:p>
          <a:p>
            <a:pPr algn="ctr"/>
            <a:r>
              <a:rPr lang="en-US" sz="3200" b="1" i="1" dirty="0" err="1">
                <a:solidFill>
                  <a:schemeClr val="tx1"/>
                </a:solidFill>
                <a:latin typeface="AdorshoLipi" pitchFamily="1" charset="0"/>
                <a:cs typeface="AdorshoLipi" pitchFamily="1" charset="0"/>
              </a:rPr>
              <a:t>শ্রেণিঃ</a:t>
            </a:r>
            <a:r>
              <a:rPr lang="en-US" sz="3200" b="1" i="1" dirty="0">
                <a:solidFill>
                  <a:schemeClr val="tx1"/>
                </a:solidFill>
                <a:latin typeface="AdorshoLipi" pitchFamily="1" charset="0"/>
                <a:cs typeface="AdorshoLipi" pitchFamily="1" charset="0"/>
              </a:rPr>
              <a:t> </a:t>
            </a:r>
            <a:r>
              <a:rPr lang="bn-IN" sz="3200" b="1" i="1" dirty="0">
                <a:solidFill>
                  <a:schemeClr val="tx1"/>
                </a:solidFill>
                <a:latin typeface="AdorshoLipi" pitchFamily="1" charset="0"/>
                <a:cs typeface="AdorshoLipi" pitchFamily="1" charset="0"/>
              </a:rPr>
              <a:t>নবম – দশম </a:t>
            </a:r>
            <a:endParaRPr lang="en-SG" sz="3200" b="1" i="1" dirty="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866" y="614150"/>
            <a:ext cx="2670889" cy="28979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7228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HP\Desktop\New DOCX Document-page-001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981" y="222269"/>
            <a:ext cx="8703607" cy="6441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-95742" y="-26415"/>
            <a:ext cx="12237624" cy="7076973"/>
            <a:chOff x="-92968" y="-106680"/>
            <a:chExt cx="12336784" cy="7071360"/>
          </a:xfrm>
          <a:noFill/>
        </p:grpSpPr>
        <p:sp>
          <p:nvSpPr>
            <p:cNvPr id="10" name="Frame 9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3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19456" y="141807"/>
              <a:ext cx="11753088" cy="6486144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30"/>
            </a:p>
          </p:txBody>
        </p:sp>
        <p:pic>
          <p:nvPicPr>
            <p:cNvPr id="12" name="Picture 11" descr="roses_decor_by_lyotta-d65c20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-147655" y="117175"/>
              <a:ext cx="2286001" cy="1941923"/>
            </a:xfrm>
            <a:prstGeom prst="rect">
              <a:avLst/>
            </a:prstGeom>
            <a:grpFill/>
          </p:spPr>
        </p:pic>
        <p:pic>
          <p:nvPicPr>
            <p:cNvPr id="13" name="Picture 12" descr="roses_decor_by_lyotta-d65c202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6200000">
              <a:off x="10263451" y="4926403"/>
              <a:ext cx="1973433" cy="1676401"/>
            </a:xfrm>
            <a:prstGeom prst="rect">
              <a:avLst/>
            </a:prstGeom>
            <a:grpFill/>
          </p:spPr>
        </p:pic>
        <p:pic>
          <p:nvPicPr>
            <p:cNvPr id="14" name="Picture 13" descr="KijRbMriq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6200000">
              <a:off x="-56392" y="4829552"/>
              <a:ext cx="2098552" cy="2171704"/>
            </a:xfrm>
            <a:prstGeom prst="rect">
              <a:avLst/>
            </a:prstGeom>
            <a:grpFill/>
          </p:spPr>
        </p:pic>
        <p:pic>
          <p:nvPicPr>
            <p:cNvPr id="15" name="Picture 14" descr="KijRbMriq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5400000">
              <a:off x="10108688" y="-143256"/>
              <a:ext cx="2098552" cy="2171704"/>
            </a:xfrm>
            <a:prstGeom prst="rect">
              <a:avLst/>
            </a:prstGeom>
            <a:grpFill/>
          </p:spPr>
        </p:pic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156" y="1287749"/>
            <a:ext cx="5994399" cy="45617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7766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HP\Desktop\New DOCX Document-page-001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981" y="222269"/>
            <a:ext cx="8703607" cy="6441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-95742" y="-26415"/>
            <a:ext cx="12237624" cy="7076973"/>
            <a:chOff x="-92968" y="-106680"/>
            <a:chExt cx="12336784" cy="7071360"/>
          </a:xfrm>
          <a:noFill/>
        </p:grpSpPr>
        <p:sp>
          <p:nvSpPr>
            <p:cNvPr id="5" name="Frame 4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30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19456" y="141807"/>
              <a:ext cx="11753088" cy="6486144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30"/>
            </a:p>
          </p:txBody>
        </p:sp>
        <p:pic>
          <p:nvPicPr>
            <p:cNvPr id="7" name="Picture 6" descr="roses_decor_by_lyotta-d65c20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-147655" y="117175"/>
              <a:ext cx="2286001" cy="1941923"/>
            </a:xfrm>
            <a:prstGeom prst="rect">
              <a:avLst/>
            </a:prstGeom>
            <a:grpFill/>
          </p:spPr>
        </p:pic>
        <p:pic>
          <p:nvPicPr>
            <p:cNvPr id="8" name="Picture 7" descr="roses_decor_by_lyotta-d65c202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6200000">
              <a:off x="10263451" y="4926403"/>
              <a:ext cx="1973433" cy="1676401"/>
            </a:xfrm>
            <a:prstGeom prst="rect">
              <a:avLst/>
            </a:prstGeom>
            <a:grpFill/>
          </p:spPr>
        </p:pic>
        <p:pic>
          <p:nvPicPr>
            <p:cNvPr id="9" name="Picture 8" descr="KijRbMriq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6200000">
              <a:off x="-56392" y="4829552"/>
              <a:ext cx="2098552" cy="2171704"/>
            </a:xfrm>
            <a:prstGeom prst="rect">
              <a:avLst/>
            </a:prstGeom>
            <a:grpFill/>
          </p:spPr>
        </p:pic>
        <p:pic>
          <p:nvPicPr>
            <p:cNvPr id="10" name="Picture 9" descr="KijRbMriq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5400000">
              <a:off x="10108688" y="-143256"/>
              <a:ext cx="2098552" cy="2171704"/>
            </a:xfrm>
            <a:prstGeom prst="rect">
              <a:avLst/>
            </a:prstGeom>
            <a:grpFill/>
          </p:spPr>
        </p:pic>
      </p:grpSp>
      <p:sp>
        <p:nvSpPr>
          <p:cNvPr id="13" name="Flowchart: Alternate Process 12"/>
          <p:cNvSpPr/>
          <p:nvPr/>
        </p:nvSpPr>
        <p:spPr>
          <a:xfrm>
            <a:off x="3967916" y="864549"/>
            <a:ext cx="3886200" cy="609600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আজকের  পাঠ 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14888" y="3442943"/>
            <a:ext cx="5562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§"/>
            </a:pP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ঝুঁকি ও অনিশ্চয়তা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439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HP\Desktop\New DOCX Document-page-001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981" y="222269"/>
            <a:ext cx="8703607" cy="6441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-95742" y="-26415"/>
            <a:ext cx="12237624" cy="7076973"/>
            <a:chOff x="-92968" y="-106680"/>
            <a:chExt cx="12336784" cy="7071360"/>
          </a:xfrm>
          <a:noFill/>
        </p:grpSpPr>
        <p:sp>
          <p:nvSpPr>
            <p:cNvPr id="5" name="Frame 4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30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19456" y="141807"/>
              <a:ext cx="11753088" cy="6486144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30"/>
            </a:p>
          </p:txBody>
        </p:sp>
        <p:pic>
          <p:nvPicPr>
            <p:cNvPr id="7" name="Picture 6" descr="roses_decor_by_lyotta-d65c20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-147655" y="117175"/>
              <a:ext cx="2286001" cy="1941923"/>
            </a:xfrm>
            <a:prstGeom prst="rect">
              <a:avLst/>
            </a:prstGeom>
            <a:grpFill/>
          </p:spPr>
        </p:pic>
        <p:pic>
          <p:nvPicPr>
            <p:cNvPr id="8" name="Picture 7" descr="roses_decor_by_lyotta-d65c202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6200000">
              <a:off x="10263451" y="4926403"/>
              <a:ext cx="1973433" cy="1676401"/>
            </a:xfrm>
            <a:prstGeom prst="rect">
              <a:avLst/>
            </a:prstGeom>
            <a:grpFill/>
          </p:spPr>
        </p:pic>
        <p:pic>
          <p:nvPicPr>
            <p:cNvPr id="9" name="Picture 8" descr="KijRbMriq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6200000">
              <a:off x="-56392" y="4829552"/>
              <a:ext cx="2098552" cy="2171704"/>
            </a:xfrm>
            <a:prstGeom prst="rect">
              <a:avLst/>
            </a:prstGeom>
            <a:grpFill/>
          </p:spPr>
        </p:pic>
        <p:pic>
          <p:nvPicPr>
            <p:cNvPr id="10" name="Picture 9" descr="KijRbMriq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5400000">
              <a:off x="10108688" y="-143256"/>
              <a:ext cx="2098552" cy="2171704"/>
            </a:xfrm>
            <a:prstGeom prst="rect">
              <a:avLst/>
            </a:prstGeom>
            <a:grpFill/>
          </p:spPr>
        </p:pic>
      </p:grpSp>
      <p:sp>
        <p:nvSpPr>
          <p:cNvPr id="12" name="TextBox 11"/>
          <p:cNvSpPr txBox="1"/>
          <p:nvPr/>
        </p:nvSpPr>
        <p:spPr>
          <a:xfrm>
            <a:off x="5297311" y="304800"/>
            <a:ext cx="2514600" cy="1200329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শিখনফল</a:t>
            </a:r>
            <a:br>
              <a:rPr lang="en-US" sz="3600" dirty="0">
                <a:latin typeface="NikoshBAN" pitchFamily="2" charset="0"/>
                <a:cs typeface="NikoshBAN" pitchFamily="2" charset="0"/>
              </a:rPr>
            </a:br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4317584" y="1970937"/>
            <a:ext cx="3962400" cy="861774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…</a:t>
            </a:r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799644" y="3512072"/>
            <a:ext cx="7187989" cy="1938992"/>
          </a:xfrm>
          <a:prstGeom prst="rect">
            <a:avLst/>
          </a:prstGeom>
          <a:noFill/>
          <a:ln w="76200">
            <a:solidFill>
              <a:srgbClr val="00206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ঝুঁকি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কী তা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;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অনিশ্চয়তা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কী তা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; 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ঝুঁকি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ও অনিশ্চয়তা’র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পার্থক্য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ব্যাখ্যা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16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1600" dirty="0">
              <a:latin typeface="NikoshBAN" pitchFamily="2" charset="0"/>
              <a:cs typeface="NikoshBAN" pitchFamily="2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73891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P\Desktop\New DOCX Document-page-001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981" y="222269"/>
            <a:ext cx="8703607" cy="6441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-95742" y="-26415"/>
            <a:ext cx="12237624" cy="7076973"/>
            <a:chOff x="-92968" y="-106680"/>
            <a:chExt cx="12336784" cy="7071360"/>
          </a:xfrm>
          <a:noFill/>
        </p:grpSpPr>
        <p:sp>
          <p:nvSpPr>
            <p:cNvPr id="4" name="Frame 3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30">
                <a:solidFill>
                  <a:schemeClr val="tx1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219456" y="141807"/>
              <a:ext cx="11753088" cy="6486144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30"/>
            </a:p>
          </p:txBody>
        </p:sp>
        <p:pic>
          <p:nvPicPr>
            <p:cNvPr id="6" name="Picture 5" descr="roses_decor_by_lyotta-d65c20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-147655" y="117175"/>
              <a:ext cx="2286001" cy="1941923"/>
            </a:xfrm>
            <a:prstGeom prst="rect">
              <a:avLst/>
            </a:prstGeom>
            <a:grpFill/>
          </p:spPr>
        </p:pic>
        <p:pic>
          <p:nvPicPr>
            <p:cNvPr id="7" name="Picture 6" descr="roses_decor_by_lyotta-d65c202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6200000">
              <a:off x="10263451" y="4926403"/>
              <a:ext cx="1973433" cy="1676401"/>
            </a:xfrm>
            <a:prstGeom prst="rect">
              <a:avLst/>
            </a:prstGeom>
            <a:grpFill/>
          </p:spPr>
        </p:pic>
        <p:pic>
          <p:nvPicPr>
            <p:cNvPr id="8" name="Picture 7" descr="KijRbMriq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6200000">
              <a:off x="-56392" y="4829552"/>
              <a:ext cx="2098552" cy="2171704"/>
            </a:xfrm>
            <a:prstGeom prst="rect">
              <a:avLst/>
            </a:prstGeom>
            <a:grpFill/>
          </p:spPr>
        </p:pic>
        <p:pic>
          <p:nvPicPr>
            <p:cNvPr id="9" name="Picture 8" descr="KijRbMriq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5400000">
              <a:off x="10108688" y="-143256"/>
              <a:ext cx="2098552" cy="2171704"/>
            </a:xfrm>
            <a:prstGeom prst="rect">
              <a:avLst/>
            </a:prstGeom>
            <a:grpFill/>
          </p:spPr>
        </p:pic>
      </p:grpSp>
      <p:pic>
        <p:nvPicPr>
          <p:cNvPr id="11" name="Picture 10" descr="index666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5079" y="905934"/>
            <a:ext cx="4343401" cy="36342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793" y="790479"/>
            <a:ext cx="4052046" cy="362551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846667" y="5261398"/>
            <a:ext cx="10152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 </a:t>
            </a:r>
            <a:r>
              <a:rPr lang="en-US" sz="2800" dirty="0" smtClean="0"/>
              <a:t>আমরা কিছু অব্যবস্থাপনা ও অসাবধানতা  জনিত ঝুঁকির চিত্র দেখতে পাচ্ছি</a:t>
            </a:r>
            <a:r>
              <a:rPr lang="en-US" sz="2000" dirty="0" smtClean="0"/>
              <a:t>।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7389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P\Desktop\New DOCX Document-page-001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981" y="222269"/>
            <a:ext cx="8703607" cy="6441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-95742" y="-26415"/>
            <a:ext cx="12237624" cy="7076973"/>
            <a:chOff x="-92968" y="-106680"/>
            <a:chExt cx="12336784" cy="7071360"/>
          </a:xfrm>
          <a:noFill/>
        </p:grpSpPr>
        <p:sp>
          <p:nvSpPr>
            <p:cNvPr id="4" name="Frame 3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30">
                <a:solidFill>
                  <a:schemeClr val="tx1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219456" y="141807"/>
              <a:ext cx="11753088" cy="6486144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30"/>
            </a:p>
          </p:txBody>
        </p:sp>
        <p:pic>
          <p:nvPicPr>
            <p:cNvPr id="6" name="Picture 5" descr="roses_decor_by_lyotta-d65c20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-147655" y="117175"/>
              <a:ext cx="2286001" cy="1941923"/>
            </a:xfrm>
            <a:prstGeom prst="rect">
              <a:avLst/>
            </a:prstGeom>
            <a:grpFill/>
          </p:spPr>
        </p:pic>
        <p:pic>
          <p:nvPicPr>
            <p:cNvPr id="7" name="Picture 6" descr="roses_decor_by_lyotta-d65c202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6200000">
              <a:off x="10263451" y="4926403"/>
              <a:ext cx="1973433" cy="1676401"/>
            </a:xfrm>
            <a:prstGeom prst="rect">
              <a:avLst/>
            </a:prstGeom>
            <a:grpFill/>
          </p:spPr>
        </p:pic>
        <p:pic>
          <p:nvPicPr>
            <p:cNvPr id="8" name="Picture 7" descr="KijRbMriq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6200000">
              <a:off x="-56392" y="4829552"/>
              <a:ext cx="2098552" cy="2171704"/>
            </a:xfrm>
            <a:prstGeom prst="rect">
              <a:avLst/>
            </a:prstGeom>
            <a:grpFill/>
          </p:spPr>
        </p:pic>
        <p:pic>
          <p:nvPicPr>
            <p:cNvPr id="9" name="Picture 8" descr="KijRbMriq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5400000">
              <a:off x="10108688" y="-143256"/>
              <a:ext cx="2098552" cy="2171704"/>
            </a:xfrm>
            <a:prstGeom prst="rect">
              <a:avLst/>
            </a:prstGeom>
            <a:grpFill/>
          </p:spPr>
        </p:pic>
      </p:grpSp>
      <p:sp>
        <p:nvSpPr>
          <p:cNvPr id="11" name="TextBox 10"/>
          <p:cNvSpPr txBox="1"/>
          <p:nvPr/>
        </p:nvSpPr>
        <p:spPr>
          <a:xfrm>
            <a:off x="3909881" y="1427471"/>
            <a:ext cx="4267200" cy="64633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একক কাজ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38399" y="4741334"/>
            <a:ext cx="7349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itchFamily="2" charset="2"/>
              <a:buChar char="Ø"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ঝুঁকি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কাকে বলে ? নিজ নিজ খাতায় লিখ।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37249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P\Desktop\New DOCX Document-page-001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981" y="222269"/>
            <a:ext cx="8703607" cy="6441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-95742" y="-26415"/>
            <a:ext cx="12237624" cy="7076973"/>
            <a:chOff x="-92968" y="-106680"/>
            <a:chExt cx="12336784" cy="7071360"/>
          </a:xfrm>
          <a:noFill/>
        </p:grpSpPr>
        <p:sp>
          <p:nvSpPr>
            <p:cNvPr id="4" name="Frame 3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30">
                <a:solidFill>
                  <a:schemeClr val="tx1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219456" y="141807"/>
              <a:ext cx="11753088" cy="6486144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30"/>
            </a:p>
          </p:txBody>
        </p:sp>
        <p:pic>
          <p:nvPicPr>
            <p:cNvPr id="6" name="Picture 5" descr="roses_decor_by_lyotta-d65c20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-147655" y="117175"/>
              <a:ext cx="2286001" cy="1941923"/>
            </a:xfrm>
            <a:prstGeom prst="rect">
              <a:avLst/>
            </a:prstGeom>
            <a:grpFill/>
          </p:spPr>
        </p:pic>
        <p:pic>
          <p:nvPicPr>
            <p:cNvPr id="7" name="Picture 6" descr="roses_decor_by_lyotta-d65c202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6200000">
              <a:off x="10263451" y="4926403"/>
              <a:ext cx="1973433" cy="1676401"/>
            </a:xfrm>
            <a:prstGeom prst="rect">
              <a:avLst/>
            </a:prstGeom>
            <a:grpFill/>
          </p:spPr>
        </p:pic>
        <p:pic>
          <p:nvPicPr>
            <p:cNvPr id="8" name="Picture 7" descr="KijRbMriq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6200000">
              <a:off x="-56392" y="4829552"/>
              <a:ext cx="2098552" cy="2171704"/>
            </a:xfrm>
            <a:prstGeom prst="rect">
              <a:avLst/>
            </a:prstGeom>
            <a:grpFill/>
          </p:spPr>
        </p:pic>
        <p:pic>
          <p:nvPicPr>
            <p:cNvPr id="9" name="Picture 8" descr="KijRbMriq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5400000">
              <a:off x="10108688" y="-143256"/>
              <a:ext cx="2098552" cy="2171704"/>
            </a:xfrm>
            <a:prstGeom prst="rect">
              <a:avLst/>
            </a:prstGeom>
            <a:grpFill/>
          </p:spPr>
        </p:pic>
      </p:grpSp>
      <p:pic>
        <p:nvPicPr>
          <p:cNvPr id="11" name="Picture 3" descr="C:\Users\LAB\Desktop\1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766338"/>
            <a:ext cx="3969327" cy="323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57956" y="4769343"/>
            <a:ext cx="1012613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প্রকৃত ফলাফল প্রত্যাশিত ফলাফল থেকে ভিন্ন হওয়ার সম্ভাবনাকেই ব্যবসায় অর্থায়নে ঝুঁকি বলে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pic>
        <p:nvPicPr>
          <p:cNvPr id="13" name="Picture 2" descr="C:\Users\LAB\Desktop\2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000" y="701859"/>
            <a:ext cx="4091043" cy="322279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hardEdg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1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200</Words>
  <Application>Microsoft Office PowerPoint</Application>
  <PresentationFormat>Custom</PresentationFormat>
  <Paragraphs>39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HP</dc:creator>
  <cp:lastModifiedBy>HP</cp:lastModifiedBy>
  <cp:revision>12</cp:revision>
  <dcterms:created xsi:type="dcterms:W3CDTF">2021-09-15T06:53:05Z</dcterms:created>
  <dcterms:modified xsi:type="dcterms:W3CDTF">2021-09-15T07:56:10Z</dcterms:modified>
</cp:coreProperties>
</file>