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5334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1524000"/>
            <a:ext cx="67818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6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6600" b="1" i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BD" dirty="0" smtClean="0"/>
              <a:t>বনের সংগাঃছোট বড় গাছ পালায় আচ্ছাদিত বিস্তৃর্ণ এলাকা কে বন বলে।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95600" y="533400"/>
            <a:ext cx="3657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 গাছের উপর বৃষ্টি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382000" cy="289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প্রাকৃতিক বনঃ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যে বন প্রাকৃতিক ভাবে গড়ে উঠেছে তাকে প্রাকৃতিক বন বলে।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62200" y="457200"/>
            <a:ext cx="3886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সবুজ ফসলের মাঠ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19400" y="533400"/>
            <a:ext cx="3505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মানুষের তৈরি বনঃ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bn-BD" sz="6600" dirty="0" smtClean="0"/>
              <a:t>মানুষের দ্বারা সৃষ্ট বন বা বাগানকে মানুষের তৈরি বন বলে।</a:t>
            </a:r>
            <a:endParaRPr lang="en-US" sz="6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নদীর তীর ভাঙন রোধ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76600" y="304800"/>
            <a:ext cx="3048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bn-BD" dirty="0" smtClean="0"/>
              <a:t>খরা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B050"/>
            </a:solidFill>
          </a:ln>
        </p:spPr>
        <p:txBody>
          <a:bodyPr/>
          <a:lstStyle/>
          <a:p>
            <a:r>
              <a:rPr lang="bn-BD" dirty="0" smtClean="0"/>
              <a:t>বনের কাঠ থেকে আসবাবপত্র তৈরি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71800" y="381000"/>
            <a:ext cx="3581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জলোচ্ছাস ছবি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1600" y="762000"/>
            <a:ext cx="60198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33600" y="990600"/>
            <a:ext cx="5257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মূ্ল্যায়নঃ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১।মানুষের তৈরি বন বলতে কি বোঝ?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২।পাহাড়ী বনের একটি বৈশিষ্ট্য বল।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৩।বনের কাঠ থেকে আমরা কি কি আসবাবপত্র তৈরি করতে পারি।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6550"/>
            <a:ext cx="11360046" cy="67414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1419761"/>
            <a:ext cx="52931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উপস্থাপনায়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199" y="3113544"/>
            <a:ext cx="71216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ধীমান কান্তি পাল</a:t>
            </a: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সহ:শিক্ষক (কম্পিউটার)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কাড়াপাড়া মাধ্যমিক বালিকা বিদ্যালয়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/>
          </a:p>
        </p:txBody>
      </p:sp>
      <p:pic>
        <p:nvPicPr>
          <p:cNvPr id="5" name="Picture 8" descr="E:\TEACHER PIC\dhiman00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508" y="1419761"/>
            <a:ext cx="2375567" cy="2281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35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685800"/>
            <a:ext cx="7848600" cy="289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" y="9906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</a:rPr>
              <a:t>বাড়ির কাজঃ </a:t>
            </a:r>
          </a:p>
          <a:p>
            <a:r>
              <a:rPr lang="bn-BD" sz="4800" b="1" dirty="0" smtClean="0">
                <a:solidFill>
                  <a:srgbClr val="FF0000"/>
                </a:solidFill>
              </a:rPr>
              <a:t>বাংলাদেশের মানচিত্র অংকন করে বনাঞ্চল গুলো চিহ্নিত কর।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762000"/>
            <a:ext cx="6477000" cy="221599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3800" b="1" dirty="0" smtClean="0"/>
              <a:t>ধন্যবাদ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571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bn-BD" sz="8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6000" dirty="0" smtClean="0"/>
              <a:t>বিষয়ঃকৃষি শিক্ষা</a:t>
            </a:r>
          </a:p>
          <a:p>
            <a:pPr algn="ctr">
              <a:buNone/>
            </a:pPr>
            <a:r>
              <a:rPr lang="bn-BD" sz="6000" dirty="0" smtClean="0"/>
              <a:t>শ্রেণীঃ৭ম</a:t>
            </a:r>
          </a:p>
          <a:p>
            <a:pPr algn="ctr">
              <a:buNone/>
            </a:pPr>
            <a:r>
              <a:rPr lang="bn-BD" sz="6000" dirty="0" smtClean="0"/>
              <a:t>পাঠঃবনায়ন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304800"/>
            <a:ext cx="5715000" cy="434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600" b="1" i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600" b="1" i="1" u="sng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নামঃ</a:t>
            </a:r>
          </a:p>
          <a:p>
            <a:pPr algn="ctr">
              <a:buNone/>
            </a:pP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বিদ্যালয়ের নামঃ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33400" y="304800"/>
            <a:ext cx="8153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1600200"/>
            <a:ext cx="8001000" cy="342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১।বন কি তা বলতে পারবে।</a:t>
            </a: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২।বনের প্রকার ভেদ বলতে পারবে।</a:t>
            </a: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৩।বনের উপকারিতা বলতে পারবে।</a:t>
            </a: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৪।বন না থাকলে কি কি ক্ষতি হতে পারে তা 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করতে পারবে।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279  E" pathEditMode="relative" ptsTypes="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279  E" pathEditMode="relative" ptsTypes="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279  E" pathEditMode="relative" ptsTypes="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279  E" pathEditMode="relative" ptsTypes="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প্রস্তুতি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1524000"/>
            <a:ext cx="4343400" cy="35813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  <a:noFill/>
          <a:ln w="19050">
            <a:solidFill>
              <a:schemeClr val="accent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bn-BD" dirty="0" smtClean="0">
                <a:solidFill>
                  <a:srgbClr val="FFC000"/>
                </a:solidFill>
              </a:rPr>
              <a:t>উপকূলীয় বন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3439319"/>
            <a:ext cx="5348189" cy="250428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মানুষের তৈরি বন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4353" y="2209800"/>
            <a:ext cx="4727448" cy="35814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6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6600" b="1" u="sn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n-BD" sz="8800" b="1" dirty="0" smtClean="0">
                <a:solidFill>
                  <a:srgbClr val="00B0F0"/>
                </a:solidFill>
              </a:rPr>
              <a:t>বনায়ন</a:t>
            </a:r>
            <a:endParaRPr lang="en-US" sz="8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175</Words>
  <Application>Microsoft Office PowerPoint</Application>
  <PresentationFormat>On-screen Show (4:3)</PresentationFormat>
  <Paragraphs>41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পাঠ পরিচিতি</vt:lpstr>
      <vt:lpstr>শিক্ষক পরিচিতি</vt:lpstr>
      <vt:lpstr>শিখন ফল</vt:lpstr>
      <vt:lpstr>প্রস্তুতি</vt:lpstr>
      <vt:lpstr>উপকূলীয় বন</vt:lpstr>
      <vt:lpstr>মানুষের তৈরি বন</vt:lpstr>
      <vt:lpstr>পাঠ শিরোনাম</vt:lpstr>
      <vt:lpstr>উপস্থাপন</vt:lpstr>
      <vt:lpstr> গাছের উপর বৃষ্টি</vt:lpstr>
      <vt:lpstr>প্রাকৃতিক বনঃ</vt:lpstr>
      <vt:lpstr>সবুজ ফসলের মাঠ </vt:lpstr>
      <vt:lpstr>মানুষের তৈরি বনঃ</vt:lpstr>
      <vt:lpstr>নদীর তীর ভাঙন রোধ</vt:lpstr>
      <vt:lpstr>খরা</vt:lpstr>
      <vt:lpstr>বনের কাঠ থেকে আসবাবপত্র তৈরি</vt:lpstr>
      <vt:lpstr>জলোচ্ছাস ছবি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USER</cp:lastModifiedBy>
  <cp:revision>97</cp:revision>
  <dcterms:created xsi:type="dcterms:W3CDTF">2006-08-16T00:00:00Z</dcterms:created>
  <dcterms:modified xsi:type="dcterms:W3CDTF">2021-09-15T06:59:21Z</dcterms:modified>
</cp:coreProperties>
</file>