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  <p:sldId id="268" r:id="rId9"/>
    <p:sldId id="267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5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C0F3-5673-4B30-BA5B-4E5F012496A6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7874-1234-4810-876D-6BB60C145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87874-1234-4810-876D-6BB60C145D8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audio" Target="file:///C:\WINDOWS\Help\Tours\WindowsMediaPlayer\Audio\Wav\wmpaud7.wav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53.png"/><Relationship Id="rId5" Type="http://schemas.openxmlformats.org/officeDocument/2006/relationships/audio" Target="../media/audio4.wav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200400" y="-76200"/>
            <a:ext cx="2514600" cy="2514600"/>
            <a:chOff x="762000" y="3352800"/>
            <a:chExt cx="3146358" cy="3146357"/>
          </a:xfrm>
        </p:grpSpPr>
        <p:pic>
          <p:nvPicPr>
            <p:cNvPr id="1028" name="Picture 4" descr="E:\UNDP\Teacher Training Tools\Common Resource\DISPLY1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3352800"/>
              <a:ext cx="3146358" cy="31242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1715442" y="4843223"/>
              <a:ext cx="1621981" cy="1655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b="1" dirty="0" err="1" smtClean="0">
                  <a:latin typeface="SutonnyMJ" pitchFamily="2" charset="0"/>
                </a:rPr>
                <a:t>kã</a:t>
              </a:r>
              <a:r>
                <a:rPr lang="en-US" sz="8000" b="1" dirty="0" smtClean="0">
                  <a:latin typeface="SutonnyMJ" pitchFamily="2" charset="0"/>
                </a:rPr>
                <a:t> </a:t>
              </a:r>
              <a:endParaRPr lang="en-US" sz="8000" b="1" dirty="0">
                <a:latin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400" y="2819400"/>
            <a:ext cx="6019800" cy="4419601"/>
            <a:chOff x="1676400" y="2819400"/>
            <a:chExt cx="6019800" cy="4419601"/>
          </a:xfrm>
        </p:grpSpPr>
        <p:pic>
          <p:nvPicPr>
            <p:cNvPr id="1031" name="Picture 7" descr="E:\UNDP\Teacher Training Tools\Common Resource\EDCN02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2819400"/>
              <a:ext cx="6019800" cy="4419601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743200" y="3418344"/>
              <a:ext cx="3352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2400" dirty="0" err="1" smtClean="0">
                  <a:latin typeface="SutonnyMJ" pitchFamily="2" charset="0"/>
                </a:rPr>
                <a:t>kã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Kx</a:t>
              </a:r>
              <a:r>
                <a:rPr lang="en-US" sz="2400" dirty="0" smtClean="0">
                  <a:latin typeface="SutonnyMJ" pitchFamily="2" charset="0"/>
                </a:rPr>
                <a:t>   </a:t>
              </a:r>
            </a:p>
            <a:p>
              <a:pPr lvl="1" algn="ctr"/>
              <a:r>
                <a:rPr lang="en-US" sz="2400" dirty="0" err="1" smtClean="0">
                  <a:latin typeface="SutonnyMJ" pitchFamily="2" charset="0"/>
                </a:rPr>
                <a:t>k‡ãi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DrcwË</a:t>
              </a:r>
              <a:endParaRPr lang="en-US" sz="2400" dirty="0" smtClean="0">
                <a:latin typeface="SutonnyMJ" pitchFamily="2" charset="0"/>
              </a:endParaRPr>
            </a:p>
            <a:p>
              <a:pPr lvl="1" algn="ctr"/>
              <a:r>
                <a:rPr lang="en-US" sz="2400" dirty="0" err="1" smtClean="0">
                  <a:latin typeface="SutonnyMJ" pitchFamily="2" charset="0"/>
                </a:rPr>
                <a:t>kã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PjvP‡ji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gva¨g</a:t>
              </a:r>
              <a:endParaRPr lang="en-US" sz="2400" dirty="0" smtClean="0">
                <a:latin typeface="SutonnyMJ" pitchFamily="2" charset="0"/>
              </a:endParaRPr>
            </a:p>
            <a:p>
              <a:pPr lvl="1" algn="ctr"/>
              <a:r>
                <a:rPr lang="en-US" sz="2400" dirty="0" err="1" smtClean="0">
                  <a:latin typeface="SutonnyMJ" pitchFamily="2" charset="0"/>
                </a:rPr>
                <a:t>kã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mÂvjb</a:t>
              </a:r>
              <a:r>
                <a:rPr lang="en-US" sz="2400" dirty="0" smtClean="0">
                  <a:latin typeface="SutonnyMJ" pitchFamily="2" charset="0"/>
                </a:rPr>
                <a:t> †</a:t>
              </a:r>
              <a:r>
                <a:rPr lang="en-US" sz="2400" dirty="0" err="1" smtClean="0">
                  <a:latin typeface="SutonnyMJ" pitchFamily="2" charset="0"/>
                </a:rPr>
                <a:t>KŠkj</a:t>
              </a:r>
              <a:r>
                <a:rPr lang="en-US" sz="2400" dirty="0" smtClean="0">
                  <a:latin typeface="SutonnyMJ" pitchFamily="2" charset="0"/>
                </a:rPr>
                <a:t>  </a:t>
              </a:r>
            </a:p>
            <a:p>
              <a:pPr lvl="1" algn="ctr"/>
              <a:r>
                <a:rPr lang="en-US" sz="2400" dirty="0" err="1" smtClean="0">
                  <a:latin typeface="SutonnyMJ" pitchFamily="2" charset="0"/>
                </a:rPr>
                <a:t>k‡ãi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cÖwZdjb</a:t>
              </a:r>
              <a:r>
                <a:rPr lang="en-US" sz="2400" dirty="0" smtClean="0">
                  <a:latin typeface="SutonnyMJ" pitchFamily="2" charset="0"/>
                </a:rPr>
                <a:t>: </a:t>
              </a:r>
              <a:r>
                <a:rPr lang="en-US" sz="2400" dirty="0" err="1" smtClean="0">
                  <a:latin typeface="SutonnyMJ" pitchFamily="2" charset="0"/>
                </a:rPr>
                <a:t>cÖwZaŸwb</a:t>
              </a:r>
              <a:r>
                <a:rPr lang="en-US" sz="2400" dirty="0" smtClean="0">
                  <a:latin typeface="SutonnyMJ" pitchFamily="2" charset="0"/>
                </a:rPr>
                <a:t>   </a:t>
              </a:r>
              <a:r>
                <a:rPr lang="en-US" sz="2400" dirty="0" err="1" smtClean="0">
                  <a:latin typeface="SutonnyMJ" pitchFamily="2" charset="0"/>
                </a:rPr>
                <a:t>k‡ãi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</a:rPr>
                <a:t>e¨envi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</a:p>
            <a:p>
              <a:pPr lvl="1">
                <a:buFont typeface="Arial" pitchFamily="34" charset="0"/>
                <a:buChar char="•"/>
              </a:pPr>
              <a:endParaRPr lang="en-US" sz="2400" dirty="0" smtClean="0">
                <a:latin typeface="SutonnyMJ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2860357"/>
              <a:ext cx="3200400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  <a:latin typeface="SutonnyMJ" pitchFamily="2" charset="0"/>
                </a:rPr>
                <a:t>GB </a:t>
              </a:r>
              <a:r>
                <a:rPr lang="en-US" sz="2600" dirty="0" err="1" smtClean="0">
                  <a:solidFill>
                    <a:schemeClr val="bg1"/>
                  </a:solidFill>
                  <a:latin typeface="SutonnyMJ" pitchFamily="2" charset="0"/>
                </a:rPr>
                <a:t>Aa¨v‡q</a:t>
              </a:r>
              <a:r>
                <a:rPr lang="en-US" sz="2600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2600" dirty="0" err="1" smtClean="0">
                  <a:solidFill>
                    <a:schemeClr val="bg1"/>
                  </a:solidFill>
                  <a:latin typeface="SutonnyMJ" pitchFamily="2" charset="0"/>
                </a:rPr>
                <a:t>Avgiv</a:t>
              </a:r>
              <a:r>
                <a:rPr lang="en-US" sz="2600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2600" dirty="0" err="1" smtClean="0">
                  <a:solidFill>
                    <a:schemeClr val="bg1"/>
                  </a:solidFill>
                  <a:latin typeface="SutonnyMJ" pitchFamily="2" charset="0"/>
                </a:rPr>
                <a:t>wkLe</a:t>
              </a:r>
              <a:endParaRPr lang="en-US" sz="2600" dirty="0" smtClean="0">
                <a:solidFill>
                  <a:schemeClr val="bg1"/>
                </a:solidFill>
                <a:latin typeface="SutonnyMJ" pitchFamily="2" charset="0"/>
              </a:endParaRPr>
            </a:p>
          </p:txBody>
        </p:sp>
      </p:grpSp>
      <p:pic>
        <p:nvPicPr>
          <p:cNvPr id="2" name="Picture 2" descr="E:\UNDP\TT Materials\Sujon TT\drums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298513"/>
            <a:ext cx="2971800" cy="183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SutonnyMJ" pitchFamily="2" charset="0"/>
              </a:rPr>
              <a:t>GKwU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evqyk~b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Rv‡ii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g‡a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GKwU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NÈv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evR‡j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Kx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NU‡e</a:t>
            </a:r>
            <a:r>
              <a:rPr lang="en-US" sz="3600" b="1" dirty="0" smtClean="0">
                <a:latin typeface="SutonnyMJ" pitchFamily="2" charset="0"/>
              </a:rPr>
              <a:t>?</a:t>
            </a:r>
            <a:endParaRPr lang="en-US" sz="3600" b="1" dirty="0">
              <a:latin typeface="SutonnyMJ" pitchFamily="2" charset="0"/>
            </a:endParaRPr>
          </a:p>
        </p:txBody>
      </p:sp>
      <p:pic>
        <p:nvPicPr>
          <p:cNvPr id="1027" name="Picture 3" descr="E:\UNDP\Teacher Training Tools\sound\bell-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75237"/>
            <a:ext cx="2971800" cy="28253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3" name="Group 22"/>
          <p:cNvGrpSpPr/>
          <p:nvPr/>
        </p:nvGrpSpPr>
        <p:grpSpPr>
          <a:xfrm>
            <a:off x="577516" y="5257800"/>
            <a:ext cx="5975684" cy="1295400"/>
            <a:chOff x="272716" y="5257800"/>
            <a:chExt cx="5975684" cy="1295400"/>
          </a:xfrm>
        </p:grpSpPr>
        <p:sp>
          <p:nvSpPr>
            <p:cNvPr id="10" name="Right Arrow 9"/>
            <p:cNvSpPr/>
            <p:nvPr/>
          </p:nvSpPr>
          <p:spPr>
            <a:xfrm>
              <a:off x="304800" y="5257800"/>
              <a:ext cx="5943600" cy="1295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2716" y="5562600"/>
              <a:ext cx="5562600" cy="7554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evB‡i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 †_‡K H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NÈvi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kã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wK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 †</a:t>
              </a:r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kvbv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</a:rPr>
                <a:t>hv‡e</a:t>
              </a:r>
              <a:r>
                <a:rPr lang="en-US" sz="3200" b="1" dirty="0" smtClean="0">
                  <a:solidFill>
                    <a:schemeClr val="bg1"/>
                  </a:solidFill>
                  <a:latin typeface="SutonnyMJ" pitchFamily="2" charset="0"/>
                </a:rPr>
                <a:t>? 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3352801"/>
            <a:ext cx="762000" cy="870856"/>
            <a:chOff x="2880967" y="3278895"/>
            <a:chExt cx="830928" cy="949631"/>
          </a:xfrm>
        </p:grpSpPr>
        <p:sp>
          <p:nvSpPr>
            <p:cNvPr id="11" name="Arc 10"/>
            <p:cNvSpPr/>
            <p:nvPr/>
          </p:nvSpPr>
          <p:spPr>
            <a:xfrm rot="2241292">
              <a:off x="3048000" y="3429000"/>
              <a:ext cx="5334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2241292">
              <a:off x="2963301" y="3345911"/>
              <a:ext cx="679270" cy="7763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241292">
              <a:off x="2880967" y="3278895"/>
              <a:ext cx="830928" cy="94963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971675" y="3384124"/>
            <a:ext cx="733425" cy="883076"/>
            <a:chOff x="2880967" y="3278895"/>
            <a:chExt cx="830928" cy="949631"/>
          </a:xfrm>
        </p:grpSpPr>
        <p:sp>
          <p:nvSpPr>
            <p:cNvPr id="16" name="Arc 15"/>
            <p:cNvSpPr/>
            <p:nvPr/>
          </p:nvSpPr>
          <p:spPr>
            <a:xfrm rot="2241292">
              <a:off x="3048000" y="3429000"/>
              <a:ext cx="533400" cy="609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2241292">
              <a:off x="2963301" y="3345911"/>
              <a:ext cx="679270" cy="7763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2241292">
              <a:off x="2880967" y="3278895"/>
              <a:ext cx="830928" cy="94963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372772" y="2590800"/>
            <a:ext cx="155202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kvbv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hv‡e</a:t>
            </a:r>
            <a:endParaRPr lang="en-US" sz="3200" dirty="0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6248400" y="3758625"/>
            <a:ext cx="193033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kvbv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hv‡e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bv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UNDP\Teacher Training Tools\Common Resource\EDCN0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98" y="1524000"/>
            <a:ext cx="5680002" cy="34591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93" y="1782762"/>
            <a:ext cx="5225344" cy="135138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Avevi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Póv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Ki</a:t>
            </a:r>
            <a:endParaRPr lang="en-US" sz="4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533400" y="5562600"/>
            <a:ext cx="1371600" cy="838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UNDP\Teacher Training Tools\Common Resource\ELF1C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123" y="1219200"/>
            <a:ext cx="6147077" cy="4572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766" y="1981200"/>
            <a:ext cx="2993359" cy="1282868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</a:rPr>
              <a:t>PgrKvi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67600" y="5638800"/>
            <a:ext cx="1143000" cy="838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UNDP\Teacher Training Tools\sound\magblock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3535">
            <a:off x="649108" y="2404271"/>
            <a:ext cx="6353074" cy="41443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400" b="1" dirty="0" smtClean="0">
                <a:latin typeface="SutonnyMJ" pitchFamily="2" charset="0"/>
              </a:rPr>
              <a:t/>
            </a:r>
            <a:br>
              <a:rPr lang="en-US" sz="3400" b="1" dirty="0" smtClean="0">
                <a:latin typeface="SutonnyMJ" pitchFamily="2" charset="0"/>
              </a:rPr>
            </a:br>
            <a:r>
              <a:rPr lang="en-US" sz="3400" b="1" dirty="0" err="1" smtClean="0">
                <a:latin typeface="SutonnyMJ" pitchFamily="2" charset="0"/>
              </a:rPr>
              <a:t>A_©vr</a:t>
            </a:r>
            <a:r>
              <a:rPr lang="en-US" sz="3400" b="1" dirty="0" smtClean="0">
                <a:latin typeface="SutonnyMJ" pitchFamily="2" charset="0"/>
              </a:rPr>
              <a:t> †</a:t>
            </a:r>
            <a:r>
              <a:rPr lang="en-US" sz="3400" b="1" dirty="0" err="1" smtClean="0">
                <a:latin typeface="SutonnyMJ" pitchFamily="2" charset="0"/>
              </a:rPr>
              <a:t>Kv‡bv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gva¨g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Qvov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kã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G‡Kev‡iB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PjvPj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Ki‡Z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cv‡i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bv</a:t>
            </a:r>
            <a:r>
              <a:rPr lang="en-US" sz="3400" b="1" dirty="0" smtClean="0">
                <a:latin typeface="SutonnyMJ" pitchFamily="2" charset="0"/>
              </a:rPr>
              <a:t>|</a:t>
            </a:r>
            <a:endParaRPr lang="en-US" sz="3400" b="1" dirty="0">
              <a:latin typeface="SutonnyMJ" pitchFamily="2" charset="0"/>
            </a:endParaRPr>
          </a:p>
        </p:txBody>
      </p:sp>
      <p:pic>
        <p:nvPicPr>
          <p:cNvPr id="4" name="Picture 3" descr="E:\UNDP\Teacher Training Tools\sound\bell-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2209800" cy="210091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699" name="Picture 3" descr="E:\UNDP\TT Materials\Sujon TT\hammer_ashley_heinrich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67027" flipH="1">
            <a:off x="7216668" y="4204363"/>
            <a:ext cx="784744" cy="1332000"/>
          </a:xfrm>
          <a:prstGeom prst="rect">
            <a:avLst/>
          </a:prstGeom>
          <a:noFill/>
        </p:spPr>
      </p:pic>
      <p:pic>
        <p:nvPicPr>
          <p:cNvPr id="29700" name="Picture 4" descr="E:\UNDP\TT Materials\Sujon TT\Speaker_Ic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9671">
            <a:off x="186313" y="2296312"/>
            <a:ext cx="793975" cy="793975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1132114" y="2975429"/>
            <a:ext cx="4209143" cy="2612571"/>
          </a:xfrm>
          <a:custGeom>
            <a:avLst/>
            <a:gdLst>
              <a:gd name="connsiteX0" fmla="*/ 0 w 4209143"/>
              <a:gd name="connsiteY0" fmla="*/ 1509485 h 2612571"/>
              <a:gd name="connsiteX1" fmla="*/ 1611086 w 4209143"/>
              <a:gd name="connsiteY1" fmla="*/ 0 h 2612571"/>
              <a:gd name="connsiteX2" fmla="*/ 4209143 w 4209143"/>
              <a:gd name="connsiteY2" fmla="*/ 1001485 h 2612571"/>
              <a:gd name="connsiteX3" fmla="*/ 2569029 w 4209143"/>
              <a:gd name="connsiteY3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9143" h="2612571">
                <a:moveTo>
                  <a:pt x="0" y="1509485"/>
                </a:moveTo>
                <a:lnTo>
                  <a:pt x="1611086" y="0"/>
                </a:lnTo>
                <a:lnTo>
                  <a:pt x="4209143" y="1001485"/>
                </a:lnTo>
                <a:lnTo>
                  <a:pt x="2569029" y="261257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9547822">
            <a:off x="306861" y="2288061"/>
            <a:ext cx="381000" cy="381000"/>
            <a:chOff x="3505200" y="1752600"/>
            <a:chExt cx="381000" cy="3810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3467100" y="1790700"/>
              <a:ext cx="3810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3505200" y="1752600"/>
              <a:ext cx="3810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 rot="1720674">
            <a:off x="2337980" y="38251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gva¨g</a:t>
            </a:r>
            <a:r>
              <a:rPr lang="en-US" sz="3600" dirty="0" smtClean="0">
                <a:latin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</a:rPr>
              <a:t>bB</a:t>
            </a:r>
            <a:endParaRPr lang="en-US" sz="3600" dirty="0" smtClean="0">
              <a:latin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2400" y="5486400"/>
            <a:ext cx="4191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800" dirty="0" err="1" smtClean="0">
                <a:latin typeface="SutonnyMJ" pitchFamily="2" charset="0"/>
              </a:rPr>
              <a:t>nvZzwoi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g„`y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AvNvZ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Kv‡Vi</a:t>
            </a:r>
            <a:r>
              <a:rPr lang="en-US" sz="2800" dirty="0" smtClean="0">
                <a:latin typeface="SutonnyMJ" pitchFamily="2" charset="0"/>
              </a:rPr>
              <a:t> H </a:t>
            </a:r>
            <a:r>
              <a:rPr lang="en-US" sz="2800" dirty="0" err="1" smtClean="0">
                <a:latin typeface="SutonnyMJ" pitchFamily="2" charset="0"/>
              </a:rPr>
              <a:t>gv_vq</a:t>
            </a:r>
            <a:r>
              <a:rPr lang="en-US" sz="2800" dirty="0" smtClean="0">
                <a:latin typeface="SutonnyMJ" pitchFamily="2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2800" dirty="0" err="1" smtClean="0">
                <a:latin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cvZ‡j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kvbv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hv‡e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0820" y="1524000"/>
            <a:ext cx="12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</a:rPr>
              <a:t>gva¨g</a:t>
            </a:r>
            <a:r>
              <a:rPr lang="en-US" sz="2400" dirty="0" smtClean="0">
                <a:latin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</a:rPr>
              <a:t>bB</a:t>
            </a:r>
            <a:endParaRPr lang="en-US" sz="2400" dirty="0" smtClean="0">
              <a:latin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UNDP\Teacher Training Tools\Common Resource\GRPHC0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272" y="838200"/>
            <a:ext cx="5359456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2809">
            <a:off x="2817867" y="2776531"/>
            <a:ext cx="35814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err="1" smtClean="0">
                <a:latin typeface="SutonnyMJ" pitchFamily="2" charset="0"/>
              </a:rPr>
              <a:t>kã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mÂvjb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KŠkj</a:t>
            </a:r>
            <a:r>
              <a:rPr lang="en-US" sz="4000" dirty="0" smtClean="0">
                <a:latin typeface="SutonnyMJ" pitchFamily="2" charset="0"/>
              </a:rPr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3600" cy="423869"/>
          </a:xfrm>
          <a:solidFill>
            <a:schemeClr val="tx1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mÂvjb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KŠkj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UNDP\Teacher Training Tools\sound\tf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399784"/>
            <a:ext cx="2393576" cy="111481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000" b="1" dirty="0" err="1" smtClean="0">
                <a:latin typeface="SutonnyMJ" pitchFamily="2" charset="0"/>
              </a:rPr>
              <a:t>kã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evqy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gva</a:t>
            </a:r>
            <a:r>
              <a:rPr lang="en-US" sz="3000" b="1" dirty="0" smtClean="0">
                <a:latin typeface="SutonnyMJ" pitchFamily="2" charset="0"/>
              </a:rPr>
              <a:t>¨‡g </a:t>
            </a:r>
            <a:r>
              <a:rPr lang="en-US" sz="3000" b="1" dirty="0" err="1" smtClean="0">
                <a:latin typeface="SutonnyMJ" pitchFamily="2" charset="0"/>
              </a:rPr>
              <a:t>Kxfv‡e</a:t>
            </a:r>
            <a:r>
              <a:rPr lang="en-US" sz="3000" b="1" dirty="0" smtClean="0">
                <a:latin typeface="SutonnyMJ" pitchFamily="2" charset="0"/>
              </a:rPr>
              <a:t> GK </a:t>
            </a:r>
            <a:r>
              <a:rPr lang="en-US" sz="3000" b="1" dirty="0" err="1" smtClean="0">
                <a:latin typeface="SutonnyMJ" pitchFamily="2" charset="0"/>
              </a:rPr>
              <a:t>RvqMv</a:t>
            </a:r>
            <a:r>
              <a:rPr lang="en-US" sz="3000" b="1" dirty="0" smtClean="0">
                <a:latin typeface="SutonnyMJ" pitchFamily="2" charset="0"/>
              </a:rPr>
              <a:t> †_‡K </a:t>
            </a:r>
            <a:r>
              <a:rPr lang="en-US" sz="3000" b="1" dirty="0" err="1" smtClean="0">
                <a:latin typeface="SutonnyMJ" pitchFamily="2" charset="0"/>
              </a:rPr>
              <a:t>Av‡iK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RvqMvq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mÂvwjZ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nq</a:t>
            </a:r>
            <a:r>
              <a:rPr lang="en-US" sz="3000" b="1" dirty="0" smtClean="0">
                <a:latin typeface="SutonnyMJ" pitchFamily="2" charset="0"/>
              </a:rPr>
              <a:t>?</a:t>
            </a:r>
            <a:endParaRPr lang="en-US" sz="3000" b="1" dirty="0">
              <a:latin typeface="SutonnyMJ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4419600"/>
            <a:ext cx="8534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smtClean="0">
                <a:latin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e¯‘i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K¤ú‡bi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evqy</a:t>
            </a:r>
            <a:r>
              <a:rPr lang="en-US" sz="2800" dirty="0" smtClean="0">
                <a:latin typeface="SutonnyMJ" pitchFamily="2" charset="0"/>
              </a:rPr>
              <a:t>¯—</a:t>
            </a:r>
            <a:r>
              <a:rPr lang="en-US" sz="2800" dirty="0" err="1" smtClean="0">
                <a:latin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ch©vq</a:t>
            </a:r>
            <a:r>
              <a:rPr lang="en-US" sz="2800" dirty="0" smtClean="0">
                <a:latin typeface="SutonnyMJ" pitchFamily="2" charset="0"/>
              </a:rPr>
              <a:t>µ‡g </a:t>
            </a:r>
            <a:r>
              <a:rPr lang="en-US" sz="2800" dirty="0" err="1" smtClean="0">
                <a:latin typeface="SutonnyMJ" pitchFamily="2" charset="0"/>
              </a:rPr>
              <a:t>msKzwPZ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cÖmvwiZ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k‡ãi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Drm</a:t>
            </a:r>
            <a:r>
              <a:rPr lang="en-US" sz="2800" dirty="0" smtClean="0">
                <a:latin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Pvwiw`‡K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Qwo‡q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c‡o</a:t>
            </a:r>
            <a:r>
              <a:rPr lang="en-US" sz="2800" dirty="0" smtClean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Gfv‡e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mÂvwjZ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K¤ú‡bi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d‡j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evqy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¨‡g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ch©vq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µ‡g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m„ó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G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ms‡KvPb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cÖmviY‡K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Zi½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2400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9" name="Picture 4" descr="P-wave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478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DP\TT Materials\Sujon TT\800px-Sine_waves_different_frequenci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220200" cy="1447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Zi½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n‡jv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kw³ GK ¯’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vb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†_‡K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Av‡iK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¯’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v‡b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enb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K‡i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wb‡q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hvIqvi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c×wZ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Av‡jvK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kw³ I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Zvc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kw³I Zi½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AvKv‡i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GK ¯’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vb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†_‡K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Ab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¨ ¯’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v‡b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cÖevwnZ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Zi½B </a:t>
            </a:r>
            <a:b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kã‡K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GK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RvqMv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†_‡K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Av‡iK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RvqMvq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enb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K‡i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wb‡q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hvq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endParaRPr lang="en-US" sz="26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72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>
                <a:latin typeface="SutonnyMJ" pitchFamily="2" charset="0"/>
              </a:rPr>
              <a:t>Zi½ </a:t>
            </a:r>
            <a:r>
              <a:rPr lang="en-US" sz="3600" b="1" dirty="0" err="1" smtClean="0">
                <a:latin typeface="SutonnyMJ" pitchFamily="2" charset="0"/>
              </a:rPr>
              <a:t>Kx</a:t>
            </a:r>
            <a:r>
              <a:rPr lang="en-US" sz="3600" b="1" dirty="0" smtClean="0">
                <a:latin typeface="SutonnyMJ" pitchFamily="2" charset="0"/>
              </a:rPr>
              <a:t> ? </a:t>
            </a:r>
            <a:endParaRPr lang="en-US" sz="3600" dirty="0"/>
          </a:p>
        </p:txBody>
      </p:sp>
      <p:pic>
        <p:nvPicPr>
          <p:cNvPr id="2051" name="Picture 3" descr="E:\UNDP\Teacher Training Tools\sound\cswave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5344885" cy="1454547"/>
          </a:xfrm>
          <a:prstGeom prst="rect">
            <a:avLst/>
          </a:prstGeom>
          <a:noFill/>
        </p:spPr>
      </p:pic>
      <p:pic>
        <p:nvPicPr>
          <p:cNvPr id="2052" name="Picture 4" descr="E:\UNDP\Teacher Training Tools\sound\wa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752600"/>
            <a:ext cx="3048000" cy="1693333"/>
          </a:xfrm>
          <a:prstGeom prst="rect">
            <a:avLst/>
          </a:prstGeom>
          <a:noFill/>
        </p:spPr>
      </p:pic>
      <p:pic>
        <p:nvPicPr>
          <p:cNvPr id="2053" name="Picture 5" descr="E:\UNDP\Teacher Training Tools\sound\concen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819400"/>
            <a:ext cx="4572000" cy="6191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133970"/>
            <a:ext cx="5791200" cy="4352430"/>
            <a:chOff x="1219200" y="554598"/>
            <a:chExt cx="6257925" cy="4703202"/>
          </a:xfrm>
        </p:grpSpPr>
        <p:pic>
          <p:nvPicPr>
            <p:cNvPr id="3075" name="Picture 3" descr="E:\UNDP\Teacher Training Tools\sound\spring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554598"/>
              <a:ext cx="6257925" cy="470320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rot="665646">
              <a:off x="3638901" y="4721148"/>
              <a:ext cx="982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b="1" dirty="0" err="1" smtClean="0">
                  <a:latin typeface="SutonnyMJ" pitchFamily="2" charset="0"/>
                </a:rPr>
                <a:t>ms‡KvPb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665646">
              <a:off x="2208601" y="2589219"/>
              <a:ext cx="811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b="1" dirty="0" err="1" smtClean="0">
                  <a:latin typeface="SutonnyMJ" pitchFamily="2" charset="0"/>
                </a:rPr>
                <a:t>cÖmviY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latin typeface="SutonnyMJ" pitchFamily="2" charset="0"/>
              </a:rPr>
              <a:t/>
            </a:r>
            <a:br>
              <a:rPr lang="en-US" sz="2000" b="1" dirty="0" smtClean="0">
                <a:latin typeface="SutonnyMJ" pitchFamily="2" charset="0"/>
              </a:rPr>
            </a:br>
            <a:r>
              <a:rPr lang="en-US" sz="3000" b="1" dirty="0" err="1" smtClean="0">
                <a:latin typeface="SutonnyMJ" pitchFamily="2" charset="0"/>
              </a:rPr>
              <a:t>kã</a:t>
            </a:r>
            <a:r>
              <a:rPr lang="en-US" sz="3000" b="1" dirty="0" smtClean="0">
                <a:latin typeface="SutonnyMJ" pitchFamily="2" charset="0"/>
              </a:rPr>
              <a:t> Zi½ </a:t>
            </a:r>
            <a:r>
              <a:rPr lang="en-US" sz="3000" b="1" dirty="0" err="1" smtClean="0">
                <a:latin typeface="SutonnyMJ" pitchFamily="2" charset="0"/>
              </a:rPr>
              <a:t>cÖevwnZ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nq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evqy</a:t>
            </a:r>
            <a:r>
              <a:rPr lang="en-US" sz="3000" b="1" dirty="0" smtClean="0">
                <a:latin typeface="SutonnyMJ" pitchFamily="2" charset="0"/>
              </a:rPr>
              <a:t>¯—‡</a:t>
            </a:r>
            <a:r>
              <a:rPr lang="en-US" sz="3000" b="1" dirty="0" err="1" smtClean="0">
                <a:latin typeface="SutonnyMJ" pitchFamily="2" charset="0"/>
              </a:rPr>
              <a:t>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ch©vq</a:t>
            </a:r>
            <a:r>
              <a:rPr lang="en-US" sz="3000" b="1" dirty="0" smtClean="0">
                <a:latin typeface="SutonnyMJ" pitchFamily="2" charset="0"/>
              </a:rPr>
              <a:t>µ‡g </a:t>
            </a:r>
            <a:r>
              <a:rPr lang="en-US" sz="3000" b="1" dirty="0" err="1" smtClean="0">
                <a:latin typeface="SutonnyMJ" pitchFamily="2" charset="0"/>
              </a:rPr>
              <a:t>ms‡KvPb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cÖmvi‡Yi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ga</a:t>
            </a:r>
            <a:r>
              <a:rPr lang="en-US" sz="3000" b="1" dirty="0" smtClean="0">
                <a:latin typeface="SutonnyMJ" pitchFamily="2" charset="0"/>
              </a:rPr>
              <a:t>¨ </a:t>
            </a:r>
            <a:r>
              <a:rPr lang="en-US" sz="3000" b="1" dirty="0" err="1" smtClean="0">
                <a:latin typeface="SutonnyMJ" pitchFamily="2" charset="0"/>
              </a:rPr>
              <a:t>w`‡q</a:t>
            </a:r>
            <a:r>
              <a:rPr lang="en-US" sz="3000" b="1" dirty="0" smtClean="0">
                <a:latin typeface="SutonnyMJ" pitchFamily="2" charset="0"/>
              </a:rPr>
              <a:t>|</a:t>
            </a:r>
            <a:endParaRPr lang="en-US" sz="3000" b="1" dirty="0">
              <a:latin typeface="SutonnyMJ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w¯cÖs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Gi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mvnv‡h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¨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Zi½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wKfv‡e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P‡j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Zv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cix¶v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K‡i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†`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Lv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</a:rPr>
              <a:t>hvq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</a:rPr>
              <a:t>| </a:t>
            </a:r>
            <a:endParaRPr lang="en-US" sz="3000" dirty="0">
              <a:solidFill>
                <a:schemeClr val="bg1"/>
              </a:solidFill>
              <a:latin typeface="SutonnyMJ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5600" y="3048000"/>
            <a:ext cx="1465944" cy="762000"/>
            <a:chOff x="7315200" y="2590800"/>
            <a:chExt cx="1465944" cy="762000"/>
          </a:xfrm>
        </p:grpSpPr>
        <p:sp>
          <p:nvSpPr>
            <p:cNvPr id="12" name="Left Arrow 11"/>
            <p:cNvSpPr/>
            <p:nvPr/>
          </p:nvSpPr>
          <p:spPr>
            <a:xfrm>
              <a:off x="7315200" y="2590800"/>
              <a:ext cx="1371600" cy="762000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61944" y="2728686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†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ewk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kã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4419600"/>
            <a:ext cx="1398896" cy="762000"/>
            <a:chOff x="7315200" y="4267200"/>
            <a:chExt cx="1398896" cy="762000"/>
          </a:xfrm>
        </p:grpSpPr>
        <p:sp>
          <p:nvSpPr>
            <p:cNvPr id="17" name="Left Arrow 16"/>
            <p:cNvSpPr/>
            <p:nvPr/>
          </p:nvSpPr>
          <p:spPr>
            <a:xfrm>
              <a:off x="7315200" y="4267200"/>
              <a:ext cx="1371600" cy="762000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47296" y="4413385"/>
              <a:ext cx="106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Kg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kã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6" descr="L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41206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1" y="5562600"/>
            <a:ext cx="9144001" cy="12954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wPÎ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K G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e¯‘wU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m‡K‡Û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3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evi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K¤úb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m¤úbœ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K‡i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A_©vr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e¯‘wUi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K¤úv¼ 3,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wPÎ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L G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e¯‘wUi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K¤úv¼ 6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Ges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wPÎ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M G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e¯‘wUi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K¤úv¼ 13| K¤úv¼ †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ewk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GB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</a:rPr>
              <a:t>ewk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latin typeface="SutonnyMJ" pitchFamily="2" charset="0"/>
              </a:rPr>
              <a:t/>
            </a:r>
            <a:br>
              <a:rPr lang="en-US" sz="1800" b="1" dirty="0" smtClean="0">
                <a:latin typeface="SutonnyMJ" pitchFamily="2" charset="0"/>
              </a:rPr>
            </a:br>
            <a:r>
              <a:rPr lang="en-US" sz="3400" b="1" dirty="0" err="1" smtClean="0">
                <a:latin typeface="SutonnyMJ" pitchFamily="2" charset="0"/>
              </a:rPr>
              <a:t>kã</a:t>
            </a:r>
            <a:r>
              <a:rPr lang="en-US" sz="3400" b="1" dirty="0" smtClean="0">
                <a:latin typeface="SutonnyMJ" pitchFamily="2" charset="0"/>
              </a:rPr>
              <a:t> †</a:t>
            </a:r>
            <a:r>
              <a:rPr lang="en-US" sz="3400" b="1" dirty="0" err="1" smtClean="0">
                <a:latin typeface="SutonnyMJ" pitchFamily="2" charset="0"/>
              </a:rPr>
              <a:t>ewk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ev</a:t>
            </a:r>
            <a:r>
              <a:rPr lang="en-US" sz="3400" b="1" dirty="0" smtClean="0">
                <a:latin typeface="SutonnyMJ" pitchFamily="2" charset="0"/>
              </a:rPr>
              <a:t> Kg </a:t>
            </a:r>
            <a:r>
              <a:rPr lang="en-US" sz="3400" b="1" dirty="0" err="1" smtClean="0">
                <a:latin typeface="SutonnyMJ" pitchFamily="2" charset="0"/>
              </a:rPr>
              <a:t>nq</a:t>
            </a:r>
            <a:r>
              <a:rPr lang="en-US" sz="3400" b="1" dirty="0" smtClean="0">
                <a:latin typeface="SutonnyMJ" pitchFamily="2" charset="0"/>
              </a:rPr>
              <a:t> †</a:t>
            </a:r>
            <a:r>
              <a:rPr lang="en-US" sz="3400" b="1" dirty="0" err="1" smtClean="0">
                <a:latin typeface="SutonnyMJ" pitchFamily="2" charset="0"/>
              </a:rPr>
              <a:t>Kgb</a:t>
            </a:r>
            <a:r>
              <a:rPr lang="en-US" sz="3400" b="1" dirty="0" smtClean="0">
                <a:latin typeface="SutonnyMJ" pitchFamily="2" charset="0"/>
              </a:rPr>
              <a:t> </a:t>
            </a:r>
            <a:r>
              <a:rPr lang="en-US" sz="3400" b="1" dirty="0" err="1" smtClean="0">
                <a:latin typeface="SutonnyMJ" pitchFamily="2" charset="0"/>
              </a:rPr>
              <a:t>K‡i</a:t>
            </a:r>
            <a:r>
              <a:rPr lang="en-US" sz="3400" b="1" dirty="0" smtClean="0">
                <a:latin typeface="SutonnyMJ" pitchFamily="2" charset="0"/>
              </a:rPr>
              <a:t>? </a:t>
            </a:r>
            <a:endParaRPr lang="en-US" sz="3400" b="1" dirty="0">
              <a:latin typeface="SutonnyMJ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60787" y="914400"/>
            <a:ext cx="2365511" cy="1600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K¤ú‡bi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gvÎv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hZ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ewk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cwigvYI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ZZ 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ewk</a:t>
            </a:r>
            <a:endParaRPr lang="en-US" sz="28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953000"/>
            <a:ext cx="9144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US" sz="2600" b="1" dirty="0" smtClean="0">
                <a:latin typeface="SutonnyMJ" pitchFamily="2" charset="0"/>
              </a:rPr>
              <a:t>K¤úv¼: </a:t>
            </a:r>
            <a:r>
              <a:rPr lang="en-US" sz="2600" dirty="0" smtClean="0">
                <a:latin typeface="SutonnyMJ" pitchFamily="2" charset="0"/>
              </a:rPr>
              <a:t>‡</a:t>
            </a:r>
            <a:r>
              <a:rPr lang="en-US" sz="2600" dirty="0" err="1" smtClean="0">
                <a:latin typeface="SutonnyMJ" pitchFamily="2" charset="0"/>
              </a:rPr>
              <a:t>Kv‡bv</a:t>
            </a:r>
            <a:r>
              <a:rPr lang="en-US" sz="2600" dirty="0" smtClean="0">
                <a:latin typeface="SutonnyMJ" pitchFamily="2" charset="0"/>
              </a:rPr>
              <a:t> e¯‘ </a:t>
            </a:r>
            <a:r>
              <a:rPr lang="en-US" sz="2600" dirty="0" err="1" smtClean="0">
                <a:latin typeface="SutonnyMJ" pitchFamily="2" charset="0"/>
              </a:rPr>
              <a:t>cÖwZ</a:t>
            </a:r>
            <a:r>
              <a:rPr lang="en-US" sz="2600" dirty="0" smtClean="0">
                <a:latin typeface="SutonnyMJ" pitchFamily="2" charset="0"/>
              </a:rPr>
              <a:t> †</a:t>
            </a:r>
            <a:r>
              <a:rPr lang="en-US" sz="2600" dirty="0" err="1" smtClean="0">
                <a:latin typeface="SutonnyMJ" pitchFamily="2" charset="0"/>
              </a:rPr>
              <a:t>m‡K‡Û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hZ</a:t>
            </a:r>
            <a:r>
              <a:rPr lang="en-US" sz="2600" dirty="0" smtClean="0">
                <a:latin typeface="SutonnyMJ" pitchFamily="2" charset="0"/>
              </a:rPr>
              <a:t>¸‡</a:t>
            </a:r>
            <a:r>
              <a:rPr lang="en-US" sz="2600" dirty="0" err="1" smtClean="0">
                <a:latin typeface="SutonnyMJ" pitchFamily="2" charset="0"/>
              </a:rPr>
              <a:t>jv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K¤úb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m¤úbœ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K‡i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Zv‡K</a:t>
            </a:r>
            <a:r>
              <a:rPr lang="en-US" sz="2600" dirty="0" smtClean="0">
                <a:latin typeface="SutonnyMJ" pitchFamily="2" charset="0"/>
              </a:rPr>
              <a:t> H </a:t>
            </a:r>
            <a:r>
              <a:rPr lang="en-US" sz="2600" dirty="0" err="1" smtClean="0">
                <a:latin typeface="SutonnyMJ" pitchFamily="2" charset="0"/>
              </a:rPr>
              <a:t>e¯‘i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b="1" dirty="0" smtClean="0">
                <a:latin typeface="SutonnyMJ" pitchFamily="2" charset="0"/>
              </a:rPr>
              <a:t>K¤úv¼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e‡j</a:t>
            </a:r>
            <a:r>
              <a:rPr lang="en-US" sz="2600" dirty="0" smtClean="0">
                <a:latin typeface="SutonnyMJ" pitchFamily="2" charset="0"/>
              </a:rPr>
              <a:t>|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1981200"/>
            <a:ext cx="6621418" cy="2286000"/>
            <a:chOff x="533400" y="1209675"/>
            <a:chExt cx="5779200" cy="1995230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1219200"/>
              <a:ext cx="5672137" cy="1985705"/>
              <a:chOff x="1414463" y="1524001"/>
              <a:chExt cx="6281737" cy="2199113"/>
            </a:xfrm>
          </p:grpSpPr>
          <p:pic>
            <p:nvPicPr>
              <p:cNvPr id="4098" name="Picture 2" descr="E:\UNDP\Teacher Training Tools\sound\Loudness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14463" y="1524001"/>
                <a:ext cx="6281737" cy="1726464"/>
              </a:xfrm>
              <a:prstGeom prst="rect">
                <a:avLst/>
              </a:prstGeom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752021" y="3306830"/>
                <a:ext cx="1372180" cy="409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utonnyMJ" pitchFamily="2" charset="0"/>
                  </a:rPr>
                  <a:t>K. </a:t>
                </a:r>
                <a:r>
                  <a:rPr lang="en-US" dirty="0" err="1" smtClean="0">
                    <a:latin typeface="SutonnyMJ" pitchFamily="2" charset="0"/>
                  </a:rPr>
                  <a:t>nvjKv</a:t>
                </a:r>
                <a:r>
                  <a:rPr lang="en-US" dirty="0" smtClean="0">
                    <a:latin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</a:rPr>
                  <a:t>kã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86200" y="3306830"/>
                <a:ext cx="1410176" cy="409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utonnyMJ" pitchFamily="2" charset="0"/>
                  </a:rPr>
                  <a:t>L. </a:t>
                </a:r>
                <a:r>
                  <a:rPr lang="en-US" dirty="0" err="1" smtClean="0">
                    <a:latin typeface="SutonnyMJ" pitchFamily="2" charset="0"/>
                  </a:rPr>
                  <a:t>gvSvwi</a:t>
                </a:r>
                <a:r>
                  <a:rPr lang="en-US" dirty="0" smtClean="0">
                    <a:latin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</a:rPr>
                  <a:t>kã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55881" y="3314089"/>
                <a:ext cx="1219200" cy="409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utonnyMJ" pitchFamily="2" charset="0"/>
                  </a:rPr>
                  <a:t>M. †</a:t>
                </a:r>
                <a:r>
                  <a:rPr lang="en-US" dirty="0" err="1" smtClean="0">
                    <a:latin typeface="SutonnyMJ" pitchFamily="2" charset="0"/>
                  </a:rPr>
                  <a:t>ewk</a:t>
                </a:r>
                <a:r>
                  <a:rPr lang="en-US" dirty="0" smtClean="0">
                    <a:latin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</a:rPr>
                  <a:t>kã</a:t>
                </a:r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8175" y="1219200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6325" y="1209675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2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14475" y="1209675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3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1219200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400" y="1219200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6</a:t>
              </a:r>
              <a:endParaRPr lang="en-US" b="1" dirty="0">
                <a:latin typeface="Sutonny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5300" y="1219200"/>
              <a:ext cx="22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SutonnyMJ" pitchFamily="2" charset="0"/>
                </a:rPr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93500" y="1233425"/>
              <a:ext cx="4191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SutonnyMJ" pitchFamily="2" charset="0"/>
                </a:rPr>
                <a:t>13</a:t>
              </a:r>
              <a:endParaRPr lang="en-US" sz="16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UNDP\Teacher Training Tools\sound\slownes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1663"/>
            <a:ext cx="4267200" cy="3008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Group 4"/>
          <p:cNvGrpSpPr/>
          <p:nvPr/>
        </p:nvGrpSpPr>
        <p:grpSpPr>
          <a:xfrm flipH="1">
            <a:off x="4648200" y="2927563"/>
            <a:ext cx="4269796" cy="958637"/>
            <a:chOff x="-69931" y="5257800"/>
            <a:chExt cx="6318331" cy="1295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ight Arrow 5"/>
            <p:cNvSpPr/>
            <p:nvPr/>
          </p:nvSpPr>
          <p:spPr>
            <a:xfrm>
              <a:off x="304800" y="5257800"/>
              <a:ext cx="5943600" cy="12954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-69931" y="5523514"/>
              <a:ext cx="5562602" cy="7554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ev‡g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 †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Kvb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e¯‘wUi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 K¤úv¼ †</a:t>
              </a:r>
              <a:r>
                <a:rPr lang="en-US" sz="2600" b="1" dirty="0" err="1" smtClean="0">
                  <a:solidFill>
                    <a:schemeClr val="bg1"/>
                  </a:solidFill>
                  <a:latin typeface="SutonnyMJ" pitchFamily="2" charset="0"/>
                </a:rPr>
                <a:t>ewk</a:t>
              </a:r>
              <a:r>
                <a:rPr lang="en-US" sz="2600" b="1" dirty="0" smtClean="0">
                  <a:solidFill>
                    <a:schemeClr val="bg1"/>
                  </a:solidFill>
                  <a:latin typeface="SutonnyMJ" pitchFamily="2" charset="0"/>
                </a:rPr>
                <a:t>? </a:t>
              </a:r>
            </a:p>
          </p:txBody>
        </p:sp>
      </p:grp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248400" y="4596825"/>
            <a:ext cx="976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nvZzwo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921240" y="5562600"/>
            <a:ext cx="16225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wUDwbs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dK</a:t>
            </a:r>
            <a:r>
              <a:rPr lang="en-US" sz="3200" dirty="0" smtClean="0">
                <a:latin typeface="SutonnyMJ" pitchFamily="2" charset="0"/>
              </a:rPr>
              <a:t>©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2050" name="Picture 2" descr="E:\UNDP\Teacher Training Tools\Common Resource\EDCN07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09600"/>
            <a:ext cx="1184185" cy="16002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11" name="Group 10"/>
          <p:cNvGrpSpPr/>
          <p:nvPr/>
        </p:nvGrpSpPr>
        <p:grpSpPr>
          <a:xfrm>
            <a:off x="1295400" y="4876800"/>
            <a:ext cx="3511725" cy="1066800"/>
            <a:chOff x="304800" y="5154831"/>
            <a:chExt cx="5943600" cy="144156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ight Arrow 11"/>
            <p:cNvSpPr/>
            <p:nvPr/>
          </p:nvSpPr>
          <p:spPr>
            <a:xfrm>
              <a:off x="304800" y="5154831"/>
              <a:ext cx="5943600" cy="1441560"/>
            </a:xfrm>
            <a:prstGeom prst="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444812" y="5544819"/>
              <a:ext cx="5147701" cy="6610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600" b="1" dirty="0" err="1" smtClean="0">
                  <a:solidFill>
                    <a:schemeClr val="bg2"/>
                  </a:solidFill>
                  <a:latin typeface="SutonnyMJ" pitchFamily="2" charset="0"/>
                </a:rPr>
                <a:t>mwVK</a:t>
              </a:r>
              <a:r>
                <a:rPr lang="en-US" sz="2600" b="1" dirty="0" smtClean="0">
                  <a:solidFill>
                    <a:schemeClr val="bg2"/>
                  </a:solidFill>
                  <a:latin typeface="SutonnyMJ" pitchFamily="2" charset="0"/>
                </a:rPr>
                <a:t> </a:t>
              </a:r>
              <a:r>
                <a:rPr lang="en-US" sz="2600" b="1" dirty="0" err="1" smtClean="0">
                  <a:solidFill>
                    <a:schemeClr val="bg2"/>
                  </a:solidFill>
                  <a:latin typeface="SutonnyMJ" pitchFamily="2" charset="0"/>
                </a:rPr>
                <a:t>DËiwU‡Z</a:t>
              </a:r>
              <a:r>
                <a:rPr lang="en-US" sz="2600" b="1" dirty="0" smtClean="0">
                  <a:solidFill>
                    <a:schemeClr val="bg2"/>
                  </a:solidFill>
                  <a:latin typeface="SutonnyMJ" pitchFamily="2" charset="0"/>
                </a:rPr>
                <a:t> </a:t>
              </a:r>
              <a:r>
                <a:rPr lang="en-US" sz="2600" b="1" dirty="0" err="1" smtClean="0">
                  <a:solidFill>
                    <a:schemeClr val="bg2"/>
                  </a:solidFill>
                  <a:latin typeface="SutonnyMJ" pitchFamily="2" charset="0"/>
                </a:rPr>
                <a:t>wK¬K</a:t>
              </a:r>
              <a:r>
                <a:rPr lang="en-US" sz="2600" b="1" dirty="0" smtClean="0">
                  <a:solidFill>
                    <a:schemeClr val="bg2"/>
                  </a:solidFill>
                  <a:latin typeface="SutonnyMJ" pitchFamily="2" charset="0"/>
                </a:rPr>
                <a:t> </a:t>
              </a:r>
              <a:r>
                <a:rPr lang="en-US" sz="2600" b="1" dirty="0" err="1" smtClean="0">
                  <a:solidFill>
                    <a:schemeClr val="bg2"/>
                  </a:solidFill>
                  <a:latin typeface="SutonnyMJ" pitchFamily="2" charset="0"/>
                </a:rPr>
                <a:t>Ki</a:t>
              </a:r>
              <a:r>
                <a:rPr lang="en-US" sz="2600" b="1" dirty="0" smtClean="0">
                  <a:solidFill>
                    <a:schemeClr val="bg2"/>
                  </a:solidFill>
                  <a:latin typeface="SutonnyMJ" pitchFamily="2" charset="0"/>
                </a:rPr>
                <a:t>|</a:t>
              </a:r>
              <a:endParaRPr lang="en-US" sz="2600" b="1" dirty="0">
                <a:solidFill>
                  <a:schemeClr val="bg2"/>
                </a:solidFill>
                <a:latin typeface="SutonnyMJ" pitchFamily="2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UNDP\Teacher Training Tools\Common Resource\GRPHC079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92272" y="838200"/>
            <a:ext cx="535945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1015605">
            <a:off x="2875863" y="2921169"/>
            <a:ext cx="33922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6000" dirty="0" err="1" smtClean="0">
                <a:latin typeface="SutonnyMJ" pitchFamily="2" charset="0"/>
              </a:rPr>
              <a:t>kã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Kx</a:t>
            </a:r>
            <a:r>
              <a:rPr lang="en-US" sz="6000" dirty="0" smtClean="0">
                <a:latin typeface="SutonnyMJ" pitchFamily="2" charset="0"/>
              </a:rPr>
              <a:t> ?   </a:t>
            </a:r>
          </a:p>
        </p:txBody>
      </p:sp>
      <p:pic>
        <p:nvPicPr>
          <p:cNvPr id="10" name="chimes.wav">
            <a:hlinkClick r:id="" action="ppaction://media"/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UNDP\Teacher Training Tools\Common Resource\EDCN0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98" y="1524000"/>
            <a:ext cx="5680002" cy="34591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93" y="1782762"/>
            <a:ext cx="5225344" cy="135138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Avevi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Póv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</a:rPr>
              <a:t>Ki</a:t>
            </a:r>
            <a:endParaRPr lang="en-US" sz="4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533400" y="5562600"/>
            <a:ext cx="1371600" cy="838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UNDP\Teacher Training Tools\Common Resource\ELF1C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123" y="1219200"/>
            <a:ext cx="6147077" cy="4572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766" y="1981200"/>
            <a:ext cx="2993359" cy="1282868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MJ" pitchFamily="2" charset="0"/>
              </a:rPr>
              <a:t>PgrKvi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67600" y="5638800"/>
            <a:ext cx="1143000" cy="838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1336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UNDP\Teacher Training Tools\sound\b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93" y="5105400"/>
            <a:ext cx="1430593" cy="806335"/>
          </a:xfrm>
          <a:prstGeom prst="rect">
            <a:avLst/>
          </a:prstGeom>
          <a:noFill/>
        </p:spPr>
      </p:pic>
      <p:pic>
        <p:nvPicPr>
          <p:cNvPr id="1026" name="Picture 2" descr="E:\UNDP\TT Materials\Sujon TT\liste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42" y="1385888"/>
            <a:ext cx="1829236" cy="823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7543800" cy="5029200"/>
          </a:xfrm>
        </p:spPr>
        <p:txBody>
          <a:bodyPr>
            <a:noAutofit/>
          </a:bodyPr>
          <a:lstStyle/>
          <a:p>
            <a:pPr algn="l"/>
            <a:r>
              <a:rPr lang="en-US" sz="2500" dirty="0" err="1" smtClean="0">
                <a:latin typeface="SutonnyMJ" pitchFamily="2" charset="0"/>
              </a:rPr>
              <a:t>mvaviYZ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e¯‘i</a:t>
            </a:r>
            <a:r>
              <a:rPr lang="en-US" sz="2500" dirty="0" smtClean="0">
                <a:latin typeface="SutonnyMJ" pitchFamily="2" charset="0"/>
              </a:rPr>
              <a:t> K¤úv¼ 20 †_‡K 20,000 </a:t>
            </a:r>
            <a:r>
              <a:rPr lang="en-US" sz="2500" dirty="0" err="1" smtClean="0">
                <a:latin typeface="SutonnyMJ" pitchFamily="2" charset="0"/>
              </a:rPr>
              <a:t>Gi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g‡a</a:t>
            </a:r>
            <a:r>
              <a:rPr lang="en-US" sz="2500" dirty="0" smtClean="0">
                <a:latin typeface="SutonnyMJ" pitchFamily="2" charset="0"/>
              </a:rPr>
              <a:t>¨ _</a:t>
            </a:r>
            <a:r>
              <a:rPr lang="en-US" sz="2500" dirty="0" err="1" smtClean="0">
                <a:latin typeface="SutonnyMJ" pitchFamily="2" charset="0"/>
              </a:rPr>
              <a:t>vK‡j</a:t>
            </a:r>
            <a:r>
              <a:rPr lang="en-US" sz="2500" dirty="0" smtClean="0">
                <a:latin typeface="SutonnyMJ" pitchFamily="2" charset="0"/>
              </a:rPr>
              <a:t> †m </a:t>
            </a:r>
            <a:r>
              <a:rPr lang="en-US" sz="2500" dirty="0" err="1" smtClean="0">
                <a:latin typeface="SutonnyMJ" pitchFamily="2" charset="0"/>
              </a:rPr>
              <a:t>kã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gvbyl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ïb‡Z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cvq</a:t>
            </a:r>
            <a:r>
              <a:rPr lang="en-US" sz="2500" dirty="0" smtClean="0">
                <a:latin typeface="SutonnyMJ" pitchFamily="2" charset="0"/>
              </a:rPr>
              <a:t>|</a:t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smtClean="0">
                <a:latin typeface="SutonnyMJ" pitchFamily="2" charset="0"/>
              </a:rPr>
              <a:t/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err="1" smtClean="0">
                <a:latin typeface="SutonnyMJ" pitchFamily="2" charset="0"/>
              </a:rPr>
              <a:t>KzKzi</a:t>
            </a:r>
            <a:r>
              <a:rPr lang="en-US" sz="2500" dirty="0" smtClean="0">
                <a:latin typeface="SutonnyMJ" pitchFamily="2" charset="0"/>
              </a:rPr>
              <a:t>, </a:t>
            </a:r>
            <a:r>
              <a:rPr lang="en-US" sz="2500" dirty="0" err="1" smtClean="0">
                <a:latin typeface="SutonnyMJ" pitchFamily="2" charset="0"/>
              </a:rPr>
              <a:t>weovj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PvgwPKv</a:t>
            </a:r>
            <a:r>
              <a:rPr lang="en-US" sz="2500" dirty="0" smtClean="0">
                <a:latin typeface="SutonnyMJ" pitchFamily="2" charset="0"/>
              </a:rPr>
              <a:t> 20,000 </a:t>
            </a:r>
            <a:r>
              <a:rPr lang="en-US" sz="2500" dirty="0" err="1" smtClean="0">
                <a:latin typeface="SutonnyMJ" pitchFamily="2" charset="0"/>
              </a:rPr>
              <a:t>Gi</a:t>
            </a:r>
            <a:r>
              <a:rPr lang="en-US" sz="2500" dirty="0" smtClean="0">
                <a:latin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</a:rPr>
              <a:t>ewk</a:t>
            </a:r>
            <a:r>
              <a:rPr lang="en-US" sz="2500" dirty="0" smtClean="0">
                <a:latin typeface="SutonnyMJ" pitchFamily="2" charset="0"/>
              </a:rPr>
              <a:t> K¤úv‡¼i </a:t>
            </a:r>
            <a:r>
              <a:rPr lang="en-US" sz="2500" dirty="0" err="1" smtClean="0">
                <a:latin typeface="SutonnyMJ" pitchFamily="2" charset="0"/>
              </a:rPr>
              <a:t>kãI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ïb‡Z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cv‡i</a:t>
            </a:r>
            <a:r>
              <a:rPr lang="en-US" sz="2500" dirty="0" smtClean="0">
                <a:latin typeface="SutonnyMJ" pitchFamily="2" charset="0"/>
              </a:rPr>
              <a:t>|</a:t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smtClean="0">
                <a:latin typeface="SutonnyMJ" pitchFamily="2" charset="0"/>
              </a:rPr>
              <a:t> </a:t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smtClean="0">
                <a:latin typeface="SutonnyMJ" pitchFamily="2" charset="0"/>
              </a:rPr>
              <a:t>GK </a:t>
            </a:r>
            <a:r>
              <a:rPr lang="en-US" sz="2500" dirty="0" err="1" smtClean="0">
                <a:latin typeface="SutonnyMJ" pitchFamily="2" charset="0"/>
              </a:rPr>
              <a:t>ai‡bi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we‡kl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evuwk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Av‡Q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hv</a:t>
            </a:r>
            <a:r>
              <a:rPr lang="en-US" sz="2500" dirty="0" smtClean="0">
                <a:latin typeface="SutonnyMJ" pitchFamily="2" charset="0"/>
              </a:rPr>
              <a:t> 20,000 †</a:t>
            </a:r>
            <a:r>
              <a:rPr lang="en-US" sz="2500" dirty="0" err="1" smtClean="0">
                <a:latin typeface="SutonnyMJ" pitchFamily="2" charset="0"/>
              </a:rPr>
              <a:t>ewk</a:t>
            </a:r>
            <a:r>
              <a:rPr lang="en-US" sz="2500" dirty="0" smtClean="0">
                <a:latin typeface="SutonnyMJ" pitchFamily="2" charset="0"/>
              </a:rPr>
              <a:t> K¤úv‡¼i </a:t>
            </a:r>
            <a:r>
              <a:rPr lang="en-US" sz="2500" dirty="0" err="1" smtClean="0">
                <a:latin typeface="SutonnyMJ" pitchFamily="2" charset="0"/>
              </a:rPr>
              <a:t>kã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m„wó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Ki‡Z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cv‡i</a:t>
            </a:r>
            <a:r>
              <a:rPr lang="en-US" sz="2500" dirty="0" smtClean="0">
                <a:latin typeface="SutonnyMJ" pitchFamily="2" charset="0"/>
              </a:rPr>
              <a:t>| G </a:t>
            </a:r>
            <a:r>
              <a:rPr lang="en-US" sz="2500" dirty="0" err="1" smtClean="0">
                <a:latin typeface="SutonnyMJ" pitchFamily="2" charset="0"/>
              </a:rPr>
              <a:t>evuwki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kã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gvbyl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ïb‡Z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cvq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bv</a:t>
            </a:r>
            <a:r>
              <a:rPr lang="en-US" sz="2500" dirty="0" smtClean="0">
                <a:latin typeface="SutonnyMJ" pitchFamily="2" charset="0"/>
              </a:rPr>
              <a:t>, </a:t>
            </a:r>
            <a:r>
              <a:rPr lang="en-US" sz="2500" dirty="0" err="1" smtClean="0">
                <a:latin typeface="SutonnyMJ" pitchFamily="2" charset="0"/>
              </a:rPr>
              <a:t>wKš</a:t>
            </a:r>
            <a:r>
              <a:rPr lang="en-US" sz="2500" dirty="0" smtClean="0">
                <a:latin typeface="SutonnyMJ" pitchFamily="2" charset="0"/>
              </a:rPr>
              <a:t>‘ </a:t>
            </a:r>
            <a:r>
              <a:rPr lang="en-US" sz="2500" dirty="0" err="1" smtClean="0">
                <a:latin typeface="SutonnyMJ" pitchFamily="2" charset="0"/>
              </a:rPr>
              <a:t>KzKzi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ïb‡Z</a:t>
            </a:r>
            <a:r>
              <a:rPr lang="en-US" sz="2500" dirty="0" smtClean="0">
                <a:latin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</a:rPr>
              <a:t>c‡q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gvwj‡Ki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Kv‡Q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Qy‡U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Av‡m</a:t>
            </a:r>
            <a:r>
              <a:rPr lang="en-US" sz="2500" dirty="0" smtClean="0">
                <a:latin typeface="SutonnyMJ" pitchFamily="2" charset="0"/>
              </a:rPr>
              <a:t>| </a:t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smtClean="0">
                <a:latin typeface="SutonnyMJ" pitchFamily="2" charset="0"/>
              </a:rPr>
              <a:t/>
            </a:r>
            <a:br>
              <a:rPr lang="en-US" sz="2500" dirty="0" smtClean="0">
                <a:latin typeface="SutonnyMJ" pitchFamily="2" charset="0"/>
              </a:rPr>
            </a:br>
            <a:r>
              <a:rPr lang="en-US" sz="2500" dirty="0" err="1" smtClean="0">
                <a:latin typeface="SutonnyMJ" pitchFamily="2" charset="0"/>
              </a:rPr>
              <a:t>ev`yo</a:t>
            </a:r>
            <a:r>
              <a:rPr lang="en-US" sz="2500" dirty="0" smtClean="0">
                <a:latin typeface="SutonnyMJ" pitchFamily="2" charset="0"/>
              </a:rPr>
              <a:t> 20 K¤úv‡¼i </a:t>
            </a:r>
            <a:r>
              <a:rPr lang="en-US" sz="2500" dirty="0" err="1" smtClean="0">
                <a:latin typeface="SutonnyMJ" pitchFamily="2" charset="0"/>
              </a:rPr>
              <a:t>wb‡P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A_©vr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kªe‡YvËi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kã</a:t>
            </a:r>
            <a:r>
              <a:rPr lang="en-US" sz="2500" dirty="0" smtClean="0">
                <a:latin typeface="SutonnyMJ" pitchFamily="2" charset="0"/>
              </a:rPr>
              <a:t> ˆ</a:t>
            </a:r>
            <a:r>
              <a:rPr lang="en-US" sz="2500" dirty="0" err="1" smtClean="0">
                <a:latin typeface="SutonnyMJ" pitchFamily="2" charset="0"/>
              </a:rPr>
              <a:t>Zwi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Ki‡Z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cv‡i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Ges</a:t>
            </a:r>
            <a:r>
              <a:rPr lang="en-US" sz="2500" dirty="0" smtClean="0">
                <a:latin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</a:rPr>
              <a:t>Pv‡L</a:t>
            </a:r>
            <a:r>
              <a:rPr lang="en-US" sz="2500" dirty="0" smtClean="0">
                <a:latin typeface="SutonnyMJ" pitchFamily="2" charset="0"/>
              </a:rPr>
              <a:t> †`L‡Z </a:t>
            </a:r>
            <a:r>
              <a:rPr lang="en-US" sz="2500" dirty="0" err="1" smtClean="0">
                <a:latin typeface="SutonnyMJ" pitchFamily="2" charset="0"/>
              </a:rPr>
              <a:t>bv</a:t>
            </a:r>
            <a:r>
              <a:rPr lang="en-US" sz="2500" dirty="0" smtClean="0">
                <a:latin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</a:rPr>
              <a:t>c‡jI</a:t>
            </a:r>
            <a:r>
              <a:rPr lang="en-US" sz="2500" dirty="0" smtClean="0">
                <a:latin typeface="SutonnyMJ" pitchFamily="2" charset="0"/>
              </a:rPr>
              <a:t> G </a:t>
            </a:r>
            <a:r>
              <a:rPr lang="en-US" sz="2500" dirty="0" err="1" smtClean="0">
                <a:latin typeface="SutonnyMJ" pitchFamily="2" charset="0"/>
              </a:rPr>
              <a:t>k‡ãi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mvnv‡h</a:t>
            </a:r>
            <a:r>
              <a:rPr lang="en-US" sz="2500" dirty="0" smtClean="0">
                <a:latin typeface="SutonnyMJ" pitchFamily="2" charset="0"/>
              </a:rPr>
              <a:t>¨ </a:t>
            </a:r>
            <a:r>
              <a:rPr lang="en-US" sz="2500" dirty="0" err="1" smtClean="0">
                <a:latin typeface="SutonnyMJ" pitchFamily="2" charset="0"/>
              </a:rPr>
              <a:t>AÜKv‡i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Pjv‡div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Ki‡Z</a:t>
            </a:r>
            <a:r>
              <a:rPr lang="en-US" sz="2500" dirty="0" smtClean="0">
                <a:latin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</a:rPr>
              <a:t>cv‡i</a:t>
            </a:r>
            <a:r>
              <a:rPr lang="en-US" sz="2500" dirty="0" smtClean="0">
                <a:latin typeface="SutonnyMJ" pitchFamily="2" charset="0"/>
              </a:rPr>
              <a:t>|</a:t>
            </a:r>
            <a:r>
              <a:rPr lang="en-US" sz="2600" dirty="0" smtClean="0">
                <a:latin typeface="SutonnyMJ" pitchFamily="2" charset="0"/>
              </a:rPr>
              <a:t> </a:t>
            </a:r>
            <a:endParaRPr lang="en-US" sz="26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9144000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latin typeface="SutonnyMJ" pitchFamily="2" charset="0"/>
            </a:endParaRPr>
          </a:p>
          <a:p>
            <a:pPr algn="ctr"/>
            <a:r>
              <a:rPr lang="en-US" sz="3200" b="1" dirty="0" smtClean="0">
                <a:latin typeface="SutonnyMJ" pitchFamily="2" charset="0"/>
              </a:rPr>
              <a:t>me </a:t>
            </a:r>
            <a:r>
              <a:rPr lang="en-US" sz="3200" b="1" dirty="0" err="1" smtClean="0">
                <a:latin typeface="SutonnyMJ" pitchFamily="2" charset="0"/>
              </a:rPr>
              <a:t>K¤úbB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Avgv‡`i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Kv‡b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kªe‡Yi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Abyf~wZ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RvMvq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bv</a:t>
            </a:r>
            <a:endParaRPr lang="en-US" sz="3200" b="1" dirty="0" smtClean="0">
              <a:latin typeface="SutonnyMJ" pitchFamily="2" charset="0"/>
            </a:endParaRPr>
          </a:p>
          <a:p>
            <a:pPr algn="ctr"/>
            <a:r>
              <a:rPr lang="en-US" sz="900" b="1" dirty="0" smtClean="0">
                <a:latin typeface="SutonnyMJ" pitchFamily="2" charset="0"/>
              </a:rPr>
              <a:t> </a:t>
            </a:r>
            <a:endParaRPr lang="en-US" sz="900" b="1" dirty="0"/>
          </a:p>
        </p:txBody>
      </p:sp>
      <p:pic>
        <p:nvPicPr>
          <p:cNvPr id="11" name="Picture 27" descr="G:\Wallpapers\Cartoon pic\cat_carto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875495" cy="990600"/>
          </a:xfrm>
          <a:prstGeom prst="rect">
            <a:avLst/>
          </a:prstGeom>
          <a:noFill/>
        </p:spPr>
      </p:pic>
      <p:pic>
        <p:nvPicPr>
          <p:cNvPr id="1034" name="Picture 10" descr="E:\UNDP\Teacher Training Tools\sound\252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3581400"/>
            <a:ext cx="1191078" cy="1219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6200" y="0"/>
            <a:ext cx="1828800" cy="4238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</a:rPr>
              <a:t>kã mÂvjb †KŠkj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E:\UNDP\Teacher Training Tools\Common Resource\GRPHC0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272" y="838200"/>
            <a:ext cx="535945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1072378">
            <a:off x="2598543" y="3105835"/>
            <a:ext cx="394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k‡ãi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cÖwZdjb</a:t>
            </a:r>
            <a:r>
              <a:rPr lang="en-US" sz="3600" dirty="0" smtClean="0">
                <a:latin typeface="SutonnyMJ" pitchFamily="2" charset="0"/>
              </a:rPr>
              <a:t>: </a:t>
            </a:r>
            <a:r>
              <a:rPr lang="en-US" sz="3600" dirty="0" err="1" smtClean="0">
                <a:latin typeface="SutonnyMJ" pitchFamily="2" charset="0"/>
              </a:rPr>
              <a:t>cÖwZaŸwb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SutonnyMJ" pitchFamily="2" charset="0"/>
              </a:rPr>
              <a:t/>
            </a:r>
            <a:br>
              <a:rPr lang="en-US" sz="2800" b="1" dirty="0" smtClean="0">
                <a:latin typeface="SutonnyMJ" pitchFamily="2" charset="0"/>
              </a:rPr>
            </a:br>
            <a:r>
              <a:rPr lang="en-US" sz="2800" b="1" dirty="0" err="1" smtClean="0">
                <a:latin typeface="SutonnyMJ" pitchFamily="2" charset="0"/>
              </a:rPr>
              <a:t>Av‡jvi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gZ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kãI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Pjvi</a:t>
            </a:r>
            <a:r>
              <a:rPr lang="en-US" sz="2800" b="1" dirty="0" smtClean="0">
                <a:latin typeface="SutonnyMJ" pitchFamily="2" charset="0"/>
              </a:rPr>
              <a:t> c‡_ †</a:t>
            </a:r>
            <a:r>
              <a:rPr lang="en-US" sz="2800" b="1" dirty="0" err="1" smtClean="0">
                <a:latin typeface="SutonnyMJ" pitchFamily="2" charset="0"/>
              </a:rPr>
              <a:t>Kv‡bv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KwVb</a:t>
            </a:r>
            <a:r>
              <a:rPr lang="en-US" sz="2800" b="1" dirty="0" smtClean="0">
                <a:latin typeface="SutonnyMJ" pitchFamily="2" charset="0"/>
              </a:rPr>
              <a:t> c„‡ô </a:t>
            </a:r>
            <a:r>
              <a:rPr lang="en-US" sz="2800" b="1" dirty="0" err="1" smtClean="0">
                <a:latin typeface="SutonnyMJ" pitchFamily="2" charset="0"/>
              </a:rPr>
              <a:t>evuav</a:t>
            </a:r>
            <a:r>
              <a:rPr lang="en-US" sz="2800" b="1" dirty="0" smtClean="0">
                <a:latin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</a:rPr>
              <a:t>c‡j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cÖwZdwjZ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n‡q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wd‡i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Av‡m</a:t>
            </a:r>
            <a:r>
              <a:rPr lang="en-US" sz="2800" b="1" dirty="0" smtClean="0">
                <a:latin typeface="SutonnyMJ" pitchFamily="2" charset="0"/>
              </a:rPr>
              <a:t>| </a:t>
            </a:r>
            <a:r>
              <a:rPr lang="en-US" sz="2800" b="1" dirty="0" err="1" smtClean="0">
                <a:latin typeface="SutonnyMJ" pitchFamily="2" charset="0"/>
              </a:rPr>
              <a:t>d‡j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m„wó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cÖwZaŸwb</a:t>
            </a:r>
            <a:r>
              <a:rPr lang="en-US" sz="2800" b="1" dirty="0" smtClean="0">
                <a:latin typeface="SutonnyMJ" pitchFamily="2" charset="0"/>
              </a:rPr>
              <a:t>| 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6" name="Picture 13" descr="BL00052_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81821" y="1820382"/>
            <a:ext cx="2581204" cy="1960463"/>
          </a:xfrm>
          <a:prstGeom prst="rect">
            <a:avLst/>
          </a:prstGeom>
          <a:noFill/>
          <a:ln/>
        </p:spPr>
      </p:pic>
      <p:pic>
        <p:nvPicPr>
          <p:cNvPr id="8" name="Picture 2" descr="E:\UNDP\Teacher Training Tools\sound\be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56546">
            <a:off x="6178693" y="3481287"/>
            <a:ext cx="802865" cy="802865"/>
          </a:xfrm>
          <a:prstGeom prst="rect">
            <a:avLst/>
          </a:prstGeom>
          <a:noFill/>
        </p:spPr>
      </p:pic>
      <p:sp>
        <p:nvSpPr>
          <p:cNvPr id="9" name="Arc 8"/>
          <p:cNvSpPr/>
          <p:nvPr/>
        </p:nvSpPr>
        <p:spPr>
          <a:xfrm rot="15620630">
            <a:off x="5913552" y="3285553"/>
            <a:ext cx="603407" cy="648059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5620630">
            <a:off x="5635048" y="2995287"/>
            <a:ext cx="1015829" cy="1091004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5620630">
            <a:off x="5343771" y="2724798"/>
            <a:ext cx="1401596" cy="150531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620630">
            <a:off x="6207774" y="3500347"/>
            <a:ext cx="355601" cy="381917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5620630">
            <a:off x="4955242" y="2393287"/>
            <a:ext cx="1901778" cy="2042514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5620630">
            <a:off x="4576853" y="2003286"/>
            <a:ext cx="2393026" cy="257011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031384">
            <a:off x="4243775" y="1649404"/>
            <a:ext cx="2066095" cy="2218992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2093142">
            <a:off x="3724278" y="1563814"/>
            <a:ext cx="2066095" cy="2218992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1888818">
            <a:off x="3306062" y="1825621"/>
            <a:ext cx="1812451" cy="1946577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1536425">
            <a:off x="2954045" y="2477009"/>
            <a:ext cx="1310676" cy="1407669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1536425">
            <a:off x="2682425" y="3047237"/>
            <a:ext cx="891910" cy="957914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 descr="E:\UNDP\Teacher Training Tools\sound\e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1160" flipH="1">
            <a:off x="1933175" y="3627985"/>
            <a:ext cx="520794" cy="798619"/>
          </a:xfrm>
          <a:prstGeom prst="rect">
            <a:avLst/>
          </a:prstGeom>
          <a:noFill/>
        </p:spPr>
      </p:pic>
      <p:sp>
        <p:nvSpPr>
          <p:cNvPr id="21" name="Arc 20"/>
          <p:cNvSpPr/>
          <p:nvPr/>
        </p:nvSpPr>
        <p:spPr>
          <a:xfrm rot="11536425">
            <a:off x="2495653" y="3472980"/>
            <a:ext cx="557321" cy="598565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71600" y="4419600"/>
            <a:ext cx="64770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wPÎ</a:t>
            </a:r>
            <a:r>
              <a:rPr lang="en-US" sz="2000" b="1" dirty="0" smtClean="0">
                <a:latin typeface="SutonnyMJ" pitchFamily="2" charset="0"/>
              </a:rPr>
              <a:t>: †`</a:t>
            </a:r>
            <a:r>
              <a:rPr lang="en-US" sz="2000" b="1" dirty="0" err="1" smtClean="0">
                <a:latin typeface="SutonnyMJ" pitchFamily="2" charset="0"/>
              </a:rPr>
              <a:t>qv‡ji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Mv‡q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kã</a:t>
            </a:r>
            <a:r>
              <a:rPr lang="en-US" sz="2000" b="1" dirty="0" smtClean="0">
                <a:latin typeface="SutonnyMJ" pitchFamily="2" charset="0"/>
              </a:rPr>
              <a:t> Zi½ </a:t>
            </a:r>
            <a:r>
              <a:rPr lang="en-US" sz="2000" b="1" dirty="0" err="1" smtClean="0">
                <a:latin typeface="SutonnyMJ" pitchFamily="2" charset="0"/>
              </a:rPr>
              <a:t>evav</a:t>
            </a:r>
            <a:r>
              <a:rPr lang="en-US" sz="2000" b="1" dirty="0" smtClean="0">
                <a:latin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</a:rPr>
              <a:t>c‡q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Kv‡b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Avm‡Q</a:t>
            </a:r>
            <a:r>
              <a:rPr lang="en-US" sz="2000" b="1" dirty="0" smtClean="0">
                <a:latin typeface="SutonnyMJ" pitchFamily="2" charset="0"/>
              </a:rPr>
              <a:t>; †</a:t>
            </a:r>
            <a:r>
              <a:rPr lang="en-US" sz="2000" b="1" dirty="0" err="1" smtClean="0">
                <a:latin typeface="SutonnyMJ" pitchFamily="2" charset="0"/>
              </a:rPr>
              <a:t>kvbv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hv</a:t>
            </a:r>
            <a:r>
              <a:rPr lang="en-US" sz="2000" b="1" dirty="0" smtClean="0">
                <a:latin typeface="SutonnyMJ" pitchFamily="2" charset="0"/>
              </a:rPr>
              <a:t>‡”Q </a:t>
            </a:r>
            <a:r>
              <a:rPr lang="en-US" sz="2000" b="1" dirty="0" err="1" smtClean="0">
                <a:latin typeface="SutonnyMJ" pitchFamily="2" charset="0"/>
              </a:rPr>
              <a:t>cÖwZaŸwb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473005"/>
            <a:ext cx="7010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</a:rPr>
              <a:t>Mfxi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Kzqvi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w`‡K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gyL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Rv‡i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wPrKvi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w`‡q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wbðqB</a:t>
            </a:r>
            <a:r>
              <a:rPr lang="en-US" sz="2800" dirty="0" smtClean="0">
                <a:latin typeface="SutonnyMJ" pitchFamily="2" charset="0"/>
              </a:rPr>
              <a:t> j¶¨ </a:t>
            </a:r>
            <a:r>
              <a:rPr lang="en-US" sz="2800" dirty="0" err="1" smtClean="0">
                <a:latin typeface="SutonnyMJ" pitchFamily="2" charset="0"/>
              </a:rPr>
              <a:t>K‡iQ</a:t>
            </a:r>
            <a:r>
              <a:rPr lang="en-US" sz="2800" dirty="0" smtClean="0">
                <a:latin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</a:rPr>
              <a:t>cÖwZaŸwb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kvbv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cvnvo</a:t>
            </a:r>
            <a:r>
              <a:rPr lang="en-US" sz="2800" dirty="0" smtClean="0">
                <a:latin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</a:rPr>
              <a:t>ce©Z</a:t>
            </a:r>
            <a:r>
              <a:rPr lang="en-US" sz="2800" dirty="0" smtClean="0">
                <a:latin typeface="SutonnyMJ" pitchFamily="2" charset="0"/>
              </a:rPr>
              <a:t> I `</a:t>
            </a:r>
            <a:r>
              <a:rPr lang="en-US" sz="2800" dirty="0" err="1" smtClean="0">
                <a:latin typeface="SutonnyMJ" pitchFamily="2" charset="0"/>
              </a:rPr>
              <a:t>vjv‡bI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k‡ãi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cÖwZaŸwb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kvbv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</a:rPr>
              <a:t>| </a:t>
            </a:r>
            <a:endParaRPr lang="en-US" sz="2800" dirty="0"/>
          </a:p>
        </p:txBody>
      </p:sp>
      <p:pic>
        <p:nvPicPr>
          <p:cNvPr id="1028" name="Picture 4" descr="E:\UNDP\Teacher Training Tools\sound\ist2_8589688-cartoon-water-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8327" y="5361258"/>
            <a:ext cx="1045485" cy="1539862"/>
          </a:xfrm>
          <a:prstGeom prst="rect">
            <a:avLst/>
          </a:prstGeom>
          <a:noFill/>
        </p:spPr>
      </p:pic>
      <p:pic>
        <p:nvPicPr>
          <p:cNvPr id="1031" name="Picture 7" descr="E:\UNDP\TT Materials\Sujon TT\girl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6527" y="5715000"/>
            <a:ext cx="678873" cy="9906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-41203" y="0"/>
            <a:ext cx="212750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cÖwZdjb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cÖwZaŸwb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69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k‡ãi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cÖwZaŸwbi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e¨envi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1026" name="Picture 2" descr="E:\UNDP\Teacher Training Tools\sound\refl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072" y="2008662"/>
            <a:ext cx="4114800" cy="31729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5" name="Straight Connector 24"/>
          <p:cNvCxnSpPr/>
          <p:nvPr/>
        </p:nvCxnSpPr>
        <p:spPr>
          <a:xfrm rot="5400000">
            <a:off x="6024374" y="3686631"/>
            <a:ext cx="1676400" cy="39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5614988" y="3681412"/>
            <a:ext cx="1676400" cy="4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UNDP\TT Materials\Sujon TT\bat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2" y="1998449"/>
            <a:ext cx="4038600" cy="32201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3" name="Arc 52"/>
          <p:cNvSpPr/>
          <p:nvPr/>
        </p:nvSpPr>
        <p:spPr>
          <a:xfrm rot="12701410">
            <a:off x="2370490" y="3682992"/>
            <a:ext cx="359313" cy="50950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2917288">
            <a:off x="2152204" y="3517845"/>
            <a:ext cx="627726" cy="807076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2701410">
            <a:off x="1934376" y="3392432"/>
            <a:ext cx="785099" cy="1009413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2883436">
            <a:off x="1663062" y="3258771"/>
            <a:ext cx="941691" cy="1210747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12710454">
            <a:off x="1404225" y="3089884"/>
            <a:ext cx="1163080" cy="1495386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2769850">
            <a:off x="1152290" y="2928717"/>
            <a:ext cx="1266216" cy="1700347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1901410">
            <a:off x="811219" y="3779763"/>
            <a:ext cx="490567" cy="695627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901410">
            <a:off x="719477" y="3612128"/>
            <a:ext cx="778856" cy="1001386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901410">
            <a:off x="702386" y="3493885"/>
            <a:ext cx="976199" cy="1255113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2882072">
            <a:off x="791804" y="3857574"/>
            <a:ext cx="333733" cy="356722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2083436">
            <a:off x="453576" y="3285277"/>
            <a:ext cx="1393099" cy="1791127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1910454">
            <a:off x="346408" y="3058155"/>
            <a:ext cx="1754929" cy="2256337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1969850">
            <a:off x="306302" y="2931274"/>
            <a:ext cx="2011689" cy="2701410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5638800"/>
            <a:ext cx="3733800" cy="4099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err="1" smtClean="0">
                <a:latin typeface="SutonnyMJ" pitchFamily="2" charset="0"/>
              </a:rPr>
              <a:t>k‡ãi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cÖwZaŸwbi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mvnv‡h</a:t>
            </a:r>
            <a:r>
              <a:rPr lang="en-US" sz="2000" b="1" dirty="0" smtClean="0">
                <a:latin typeface="SutonnyMJ" pitchFamily="2" charset="0"/>
              </a:rPr>
              <a:t>¨ </a:t>
            </a:r>
            <a:r>
              <a:rPr lang="en-US" sz="2000" b="1" dirty="0" err="1" smtClean="0">
                <a:latin typeface="SutonnyMJ" pitchFamily="2" charset="0"/>
              </a:rPr>
              <a:t>ev`y‡oi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wkKvi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aiv</a:t>
            </a:r>
            <a:endParaRPr lang="en-US" sz="2000" b="1" dirty="0" smtClean="0">
              <a:latin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4834" y="5648592"/>
            <a:ext cx="422583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SutonnyMJ" pitchFamily="2" charset="0"/>
              </a:rPr>
              <a:t>cÖwZaŸwbi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mvnv‡h</a:t>
            </a:r>
            <a:r>
              <a:rPr lang="en-US" sz="2000" b="1" dirty="0" smtClean="0">
                <a:latin typeface="SutonnyMJ" pitchFamily="2" charset="0"/>
              </a:rPr>
              <a:t>¨ </a:t>
            </a:r>
            <a:r>
              <a:rPr lang="en-US" sz="2000" b="1" dirty="0" err="1" smtClean="0">
                <a:latin typeface="SutonnyMJ" pitchFamily="2" charset="0"/>
              </a:rPr>
              <a:t>mgy‡`ªi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bx‡P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e¯‘i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Ae¯’vb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wbY©q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1203" y="0"/>
            <a:ext cx="212750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cÖwZdjb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cÖwZaŸwb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UNDP\TT Materials\Sujon TT\son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356" y="0"/>
            <a:ext cx="4770644" cy="40713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E:\UNDP\TT Materials\Sujon TT\son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5202063" cy="32004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rc 4"/>
          <p:cNvSpPr/>
          <p:nvPr/>
        </p:nvSpPr>
        <p:spPr>
          <a:xfrm rot="5400000">
            <a:off x="5251901" y="1631585"/>
            <a:ext cx="546846" cy="775432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5400000">
            <a:off x="5079965" y="1440440"/>
            <a:ext cx="914400" cy="1175657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5400000">
            <a:off x="4981989" y="1325500"/>
            <a:ext cx="1185581" cy="152431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5841368">
            <a:off x="5335462" y="1768938"/>
            <a:ext cx="372020" cy="39764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4939337" y="1271461"/>
            <a:ext cx="1422648" cy="182911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5400000">
            <a:off x="4899705" y="1199355"/>
            <a:ext cx="1676400" cy="2155370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400000">
            <a:off x="4706259" y="942449"/>
            <a:ext cx="2099554" cy="2819400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724257">
            <a:off x="6681966" y="2740371"/>
            <a:ext cx="595195" cy="843991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5724257">
            <a:off x="6467830" y="2514677"/>
            <a:ext cx="995245" cy="1279601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5724257">
            <a:off x="6257462" y="2321453"/>
            <a:ext cx="1184401" cy="1522801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165625">
            <a:off x="6788999" y="3000945"/>
            <a:ext cx="404912" cy="432805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5724257">
            <a:off x="6054511" y="2062188"/>
            <a:ext cx="1421232" cy="1827298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5724257">
            <a:off x="5832926" y="1800956"/>
            <a:ext cx="1674732" cy="2153226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5724257">
            <a:off x="5617528" y="1368194"/>
            <a:ext cx="2097465" cy="2816595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1036638"/>
            <a:ext cx="3352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k‡ãi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cÖwZaŸwbi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e¨envi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pic>
        <p:nvPicPr>
          <p:cNvPr id="3" name="Picture 2" descr="E:\UNDP\Teacher Training Tools\sound\Pictures\sonar animation_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598505"/>
            <a:ext cx="2590800" cy="180229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-41203" y="0"/>
            <a:ext cx="212750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cÖwZdjb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cÖwZaŸwb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SutonnyMJ" pitchFamily="2" charset="0"/>
              </a:rPr>
              <a:t>ab¨ev</a:t>
            </a:r>
            <a:r>
              <a:rPr lang="en-US" sz="8000" b="1" dirty="0" smtClean="0">
                <a:latin typeface="SutonnyMJ" pitchFamily="2" charset="0"/>
              </a:rPr>
              <a:t>`</a:t>
            </a:r>
            <a:endParaRPr lang="en-US" sz="8000" b="1" dirty="0">
              <a:latin typeface="SutonnyMJ" pitchFamily="2" charset="0"/>
            </a:endParaRPr>
          </a:p>
        </p:txBody>
      </p:sp>
      <p:pic>
        <p:nvPicPr>
          <p:cNvPr id="9" name="wmpaud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8200" y="2057400"/>
            <a:ext cx="304800" cy="304800"/>
          </a:xfrm>
          <a:prstGeom prst="rect">
            <a:avLst/>
          </a:prstGeom>
        </p:spPr>
      </p:pic>
      <p:pic>
        <p:nvPicPr>
          <p:cNvPr id="10" name="chimes.wav">
            <a:hlinkClick r:id="" action="ppaction://media"/>
          </p:cNvPr>
          <p:cNvPicPr>
            <a:picLocks noRot="1" noChangeAspect="1"/>
          </p:cNvPicPr>
          <p:nvPr>
            <a:wavAudioFile r:embed="rId2" name="chimes.wav"/>
          </p:nvPr>
        </p:nvPicPr>
        <p:blipFill>
          <a:blip r:embed="rId9"/>
          <a:stretch>
            <a:fillRect/>
          </a:stretch>
        </p:blipFill>
        <p:spPr>
          <a:xfrm>
            <a:off x="838200" y="2590800"/>
            <a:ext cx="304800" cy="304800"/>
          </a:xfrm>
          <a:prstGeom prst="rect">
            <a:avLst/>
          </a:prstGeom>
        </p:spPr>
      </p:pic>
      <p:pic>
        <p:nvPicPr>
          <p:cNvPr id="12" name="chord.wav">
            <a:hlinkClick r:id="" action="ppaction://media"/>
          </p:cNvPr>
          <p:cNvPicPr>
            <a:picLocks noRot="1" noChangeAspect="1"/>
          </p:cNvPicPr>
          <p:nvPr>
            <a:wavAudioFile r:embed="rId3" name="chord.wav"/>
          </p:nvPr>
        </p:nvPicPr>
        <p:blipFill>
          <a:blip r:embed="rId10"/>
          <a:stretch>
            <a:fillRect/>
          </a:stretch>
        </p:blipFill>
        <p:spPr>
          <a:xfrm>
            <a:off x="838200" y="1524000"/>
            <a:ext cx="304800" cy="304800"/>
          </a:xfrm>
          <a:prstGeom prst="rect">
            <a:avLst/>
          </a:prstGeom>
        </p:spPr>
      </p:pic>
      <p:pic>
        <p:nvPicPr>
          <p:cNvPr id="13" name="ding.wav">
            <a:hlinkClick r:id="" action="ppaction://media"/>
          </p:cNvPr>
          <p:cNvPicPr>
            <a:picLocks noRot="1" noChangeAspect="1"/>
          </p:cNvPicPr>
          <p:nvPr>
            <a:wavAudioFile r:embed="rId4" name="ding.wav"/>
          </p:nvPr>
        </p:nvPicPr>
        <p:blipFill>
          <a:blip r:embed="rId11"/>
          <a:stretch>
            <a:fillRect/>
          </a:stretch>
        </p:blipFill>
        <p:spPr>
          <a:xfrm>
            <a:off x="838200" y="838200"/>
            <a:ext cx="304800" cy="304800"/>
          </a:xfrm>
          <a:prstGeom prst="rect">
            <a:avLst/>
          </a:prstGeom>
        </p:spPr>
      </p:pic>
      <p:pic>
        <p:nvPicPr>
          <p:cNvPr id="22" name="Windows XP Battery Critical.wav">
            <a:hlinkClick r:id="" action="ppaction://media"/>
          </p:cNvPr>
          <p:cNvPicPr>
            <a:picLocks noRot="1" noChangeAspect="1"/>
          </p:cNvPicPr>
          <p:nvPr>
            <a:wavAudioFile r:embed="rId5" name="Windows XP Battery Critical.wav"/>
          </p:nvPr>
        </p:nvPicPr>
        <p:blipFill>
          <a:blip r:embed="rId12"/>
          <a:stretch>
            <a:fillRect/>
          </a:stretch>
        </p:blipFill>
        <p:spPr>
          <a:xfrm>
            <a:off x="762000" y="3200400"/>
            <a:ext cx="304800" cy="304800"/>
          </a:xfrm>
          <a:prstGeom prst="rect">
            <a:avLst/>
          </a:prstGeom>
        </p:spPr>
      </p:pic>
      <p:pic>
        <p:nvPicPr>
          <p:cNvPr id="32" name="Windows XP Default.wav">
            <a:hlinkClick r:id="" action="ppaction://media"/>
          </p:cNvPr>
          <p:cNvPicPr>
            <a:picLocks noRot="1" noChangeAspect="1"/>
          </p:cNvPicPr>
          <p:nvPr>
            <a:wavAudioFile r:embed="rId6" name="Windows XP Default.wav"/>
          </p:nvPr>
        </p:nvPicPr>
        <p:blipFill>
          <a:blip r:embed="rId13"/>
          <a:stretch>
            <a:fillRect/>
          </a:stretch>
        </p:blipFill>
        <p:spPr>
          <a:xfrm>
            <a:off x="685800" y="3733800"/>
            <a:ext cx="304800" cy="304800"/>
          </a:xfrm>
          <a:prstGeom prst="rect">
            <a:avLst/>
          </a:prstGeom>
        </p:spPr>
      </p:pic>
      <p:pic>
        <p:nvPicPr>
          <p:cNvPr id="11" name="Picture 7" descr="di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2800" y="3429000"/>
            <a:ext cx="2209800" cy="18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657600" y="2438400"/>
            <a:ext cx="1828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038600" cy="79216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</a:rPr>
              <a:t> GK </a:t>
            </a:r>
            <a:r>
              <a:rPr lang="en-US" dirty="0" err="1" smtClean="0">
                <a:latin typeface="SutonnyMJ" pitchFamily="2" charset="0"/>
              </a:rPr>
              <a:t>cÖKvi</a:t>
            </a:r>
            <a:r>
              <a:rPr lang="en-US" dirty="0" smtClean="0">
                <a:latin typeface="SutonnyMJ" pitchFamily="2" charset="0"/>
              </a:rPr>
              <a:t> kw³ 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026" name="Picture 2" descr="E:\UNDP\TT Materials\Sujon TT\music_clipart_trump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86524">
            <a:off x="1724254" y="2262214"/>
            <a:ext cx="1818444" cy="1914151"/>
          </a:xfrm>
          <a:prstGeom prst="rect">
            <a:avLst/>
          </a:prstGeom>
          <a:noFill/>
        </p:spPr>
      </p:pic>
      <p:sp>
        <p:nvSpPr>
          <p:cNvPr id="9" name="Arc 8"/>
          <p:cNvSpPr/>
          <p:nvPr/>
        </p:nvSpPr>
        <p:spPr>
          <a:xfrm rot="2919573">
            <a:off x="3476853" y="2922457"/>
            <a:ext cx="568230" cy="625052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919573">
            <a:off x="3376847" y="2728218"/>
            <a:ext cx="956610" cy="10522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919573">
            <a:off x="3308048" y="2530499"/>
            <a:ext cx="1319888" cy="145187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919573">
            <a:off x="3412344" y="3069559"/>
            <a:ext cx="334871" cy="36835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919573">
            <a:off x="3181866" y="2272377"/>
            <a:ext cx="1790911" cy="197000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2919573">
            <a:off x="3123459" y="2053403"/>
            <a:ext cx="2253521" cy="247887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E:\UNDP\TT Materials\Sujon TT\12344047151156616159bionet_human_ear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3586" y="1815989"/>
            <a:ext cx="1705414" cy="267981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5610761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kw³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Avgv‡`i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Kv‡b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kªe‡Yi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Abyf~wZ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</a:rPr>
              <a:t>RvMvq</a:t>
            </a:r>
            <a:endParaRPr lang="en-US" sz="40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438400"/>
            <a:ext cx="1828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2919573">
            <a:off x="3473597" y="2922457"/>
            <a:ext cx="568230" cy="625052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2919573">
            <a:off x="3373591" y="2728218"/>
            <a:ext cx="956610" cy="10522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919573">
            <a:off x="3304792" y="2530499"/>
            <a:ext cx="1319888" cy="145187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919573">
            <a:off x="3409088" y="3069559"/>
            <a:ext cx="334871" cy="36835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2919573">
            <a:off x="3178610" y="2272377"/>
            <a:ext cx="1790911" cy="197000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919573">
            <a:off x="3120203" y="2053403"/>
            <a:ext cx="2253521" cy="247887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2438400"/>
            <a:ext cx="18288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919573">
            <a:off x="3473597" y="2922457"/>
            <a:ext cx="568230" cy="625052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919573">
            <a:off x="3373591" y="2728218"/>
            <a:ext cx="956610" cy="105227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919573">
            <a:off x="3304792" y="2530499"/>
            <a:ext cx="1319888" cy="1451876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2919573">
            <a:off x="3409088" y="3069559"/>
            <a:ext cx="334871" cy="36835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2919573">
            <a:off x="3178610" y="2272377"/>
            <a:ext cx="1790911" cy="1970001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2919573">
            <a:off x="3120203" y="2053403"/>
            <a:ext cx="2253521" cy="247887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331224" y="0"/>
            <a:ext cx="166584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Kx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UNDP\Teacher Training Tools\Common Resource\GRPHC0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272" y="838200"/>
            <a:ext cx="535945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1058283">
            <a:off x="2536026" y="2990618"/>
            <a:ext cx="4071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6000" dirty="0" err="1" smtClean="0">
                <a:latin typeface="SutonnyMJ" pitchFamily="2" charset="0"/>
              </a:rPr>
              <a:t>k‡ãi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DrcwË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391400" cy="838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k‡ãi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DrcwË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e¯‘i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K¤ú‡bi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d‡j</a:t>
            </a:r>
            <a:r>
              <a:rPr lang="en-US" sz="4000" dirty="0" smtClean="0">
                <a:latin typeface="SutonnyMJ" pitchFamily="2" charset="0"/>
              </a:rPr>
              <a:t>|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9905" y="0"/>
            <a:ext cx="202010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DrcwË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</p:txBody>
      </p:sp>
      <p:pic>
        <p:nvPicPr>
          <p:cNvPr id="5" name="Picture 2" descr="E:\UNDP\TT Materials\Sujon TT\TUNINGFORK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57200"/>
            <a:ext cx="1828800" cy="1371600"/>
          </a:xfrm>
          <a:prstGeom prst="rect">
            <a:avLst/>
          </a:prstGeom>
          <a:noFill/>
        </p:spPr>
      </p:pic>
      <p:pic>
        <p:nvPicPr>
          <p:cNvPr id="1026" name="Picture 2" descr="E:\UNDP\Teacher Training Tools\sound\BOYAC03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53" y="2286000"/>
            <a:ext cx="1971647" cy="205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4655403"/>
            <a:ext cx="2481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</a:rPr>
              <a:t>envjvi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Zv‡ii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K¤ú‡b</a:t>
            </a:r>
            <a:r>
              <a:rPr lang="en-US" sz="24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MJ" pitchFamily="2" charset="0"/>
              </a:rPr>
              <a:t>k‡ãi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DrcwË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648200"/>
            <a:ext cx="2616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</a:rPr>
              <a:t>¯</a:t>
            </a:r>
            <a:r>
              <a:rPr lang="en-US" sz="2400" dirty="0" err="1" smtClean="0">
                <a:latin typeface="SutonnyMJ" pitchFamily="2" charset="0"/>
              </a:rPr>
              <a:t>úxKv‡ii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K¤ú‡bi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d‡j</a:t>
            </a:r>
            <a:r>
              <a:rPr lang="en-US" sz="24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MJ" pitchFamily="2" charset="0"/>
              </a:rPr>
              <a:t>k‡ãi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DrcwË</a:t>
            </a:r>
            <a:endParaRPr lang="en-US" sz="2400" dirty="0">
              <a:latin typeface="SutonnyMJ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19144" y="2057400"/>
            <a:ext cx="1695456" cy="2306782"/>
            <a:chOff x="819144" y="2362200"/>
            <a:chExt cx="1695456" cy="2306782"/>
          </a:xfrm>
        </p:grpSpPr>
        <p:pic>
          <p:nvPicPr>
            <p:cNvPr id="1027" name="Picture 3" descr="E:\UNDP\Teacher Training Tools\sound\BOYAC04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9144" y="2362200"/>
              <a:ext cx="1477445" cy="2306782"/>
            </a:xfrm>
            <a:prstGeom prst="rect">
              <a:avLst/>
            </a:prstGeom>
            <a:noFill/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2209800" y="2971800"/>
              <a:ext cx="3048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3276600"/>
              <a:ext cx="3810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408281" y="2332613"/>
            <a:ext cx="2399344" cy="2239387"/>
            <a:chOff x="3408281" y="2656927"/>
            <a:chExt cx="2399344" cy="2239387"/>
          </a:xfrm>
        </p:grpSpPr>
        <p:pic>
          <p:nvPicPr>
            <p:cNvPr id="1029" name="Picture 5" descr="E:\UNDP\TT Materials\Sujon TT\cool-speak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042" y="2857492"/>
              <a:ext cx="1345500" cy="1793855"/>
            </a:xfrm>
            <a:prstGeom prst="rect">
              <a:avLst/>
            </a:prstGeom>
            <a:noFill/>
          </p:spPr>
        </p:pic>
        <p:sp>
          <p:nvSpPr>
            <p:cNvPr id="22" name="Arc 21"/>
            <p:cNvSpPr/>
            <p:nvPr/>
          </p:nvSpPr>
          <p:spPr>
            <a:xfrm rot="2491129">
              <a:off x="3929193" y="3107291"/>
              <a:ext cx="1501778" cy="140165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2491129">
              <a:off x="3634868" y="2870540"/>
              <a:ext cx="1973591" cy="184201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2491129">
              <a:off x="3408281" y="2656927"/>
              <a:ext cx="2399344" cy="223938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15629" y="4648200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</a:rPr>
              <a:t>cvB‡ci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c`©vi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K¤ú‡b</a:t>
            </a:r>
            <a:r>
              <a:rPr lang="en-US" sz="24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MJ" pitchFamily="2" charset="0"/>
              </a:rPr>
              <a:t>k‡ãi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DrcwË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01980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Gfv‡e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wewfbœ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e¯‘i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K¤ú‡b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wewfbœ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iKg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Drcbœ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UNDP\Teacher Training Tools\Common Resource\GRPHC0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272" y="838200"/>
            <a:ext cx="535945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1058283">
            <a:off x="2094856" y="3166102"/>
            <a:ext cx="4479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4800" dirty="0" err="1" smtClean="0">
                <a:latin typeface="SutonnyMJ" pitchFamily="2" charset="0"/>
              </a:rPr>
              <a:t>kã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PjvP‡ji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gva¨g</a:t>
            </a:r>
            <a:endParaRPr lang="en-US" sz="4800" dirty="0" smtClean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kã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KwVb</a:t>
            </a:r>
            <a:r>
              <a:rPr lang="en-US" sz="3600" dirty="0" smtClean="0">
                <a:latin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</a:rPr>
              <a:t>Zij</a:t>
            </a:r>
            <a:r>
              <a:rPr lang="en-US" sz="3600" dirty="0" smtClean="0">
                <a:latin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</a:rPr>
              <a:t>evqexq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wZb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gva</a:t>
            </a:r>
            <a:r>
              <a:rPr lang="en-US" sz="3600" dirty="0" smtClean="0">
                <a:latin typeface="SutonnyMJ" pitchFamily="2" charset="0"/>
              </a:rPr>
              <a:t>¨‡</a:t>
            </a:r>
            <a:r>
              <a:rPr lang="en-US" sz="3600" dirty="0" err="1" smtClean="0">
                <a:latin typeface="SutonnyMJ" pitchFamily="2" charset="0"/>
              </a:rPr>
              <a:t>gB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Pj‡Z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cv‡i</a:t>
            </a:r>
            <a:endParaRPr lang="en-US" sz="3600" dirty="0">
              <a:latin typeface="SutonnyMJ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0" y="1447800"/>
            <a:ext cx="2696112" cy="2405552"/>
            <a:chOff x="5943601" y="1981200"/>
            <a:chExt cx="2508180" cy="2237874"/>
          </a:xfrm>
        </p:grpSpPr>
        <p:pic>
          <p:nvPicPr>
            <p:cNvPr id="7" name="Picture 13" descr="BL00052_[1]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5943601" y="1981200"/>
              <a:ext cx="2508180" cy="1905000"/>
            </a:xfrm>
            <a:prstGeom prst="rect">
              <a:avLst/>
            </a:prstGeom>
            <a:noFill/>
            <a:ln/>
          </p:spPr>
        </p:pic>
        <p:sp>
          <p:nvSpPr>
            <p:cNvPr id="12" name="Rectangle 11"/>
            <p:cNvSpPr/>
            <p:nvPr/>
          </p:nvSpPr>
          <p:spPr>
            <a:xfrm>
              <a:off x="6728524" y="3849742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</a:rPr>
                <a:t>KwVb</a:t>
              </a:r>
              <a:r>
                <a:rPr lang="en-US" dirty="0" smtClean="0">
                  <a:latin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</a:rPr>
                <a:t>gva¨g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33400" y="1143000"/>
            <a:ext cx="4953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KwVb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gva</a:t>
            </a:r>
            <a:r>
              <a:rPr lang="en-US" sz="2600" dirty="0" smtClean="0">
                <a:latin typeface="SutonnyMJ" pitchFamily="2" charset="0"/>
              </a:rPr>
              <a:t>¨‡g </a:t>
            </a:r>
            <a:r>
              <a:rPr lang="en-US" sz="2600" dirty="0" err="1" smtClean="0">
                <a:latin typeface="SutonnyMJ" pitchFamily="2" charset="0"/>
              </a:rPr>
              <a:t>k‡ãi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MwZ‡eM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me‡P‡q</a:t>
            </a:r>
            <a:r>
              <a:rPr lang="en-US" sz="2600" dirty="0" smtClean="0">
                <a:latin typeface="SutonnyMJ" pitchFamily="2" charset="0"/>
              </a:rPr>
              <a:t> †</a:t>
            </a:r>
            <a:r>
              <a:rPr lang="en-US" sz="2600" dirty="0" err="1" smtClean="0">
                <a:latin typeface="SutonnyMJ" pitchFamily="2" charset="0"/>
              </a:rPr>
              <a:t>ewk</a:t>
            </a:r>
            <a:r>
              <a:rPr lang="en-US" sz="2600" dirty="0" smtClean="0">
                <a:latin typeface="SutonnyMJ" pitchFamily="2" charset="0"/>
              </a:rPr>
              <a:t>| †</a:t>
            </a:r>
            <a:r>
              <a:rPr lang="en-US" sz="2600" dirty="0" err="1" smtClean="0">
                <a:latin typeface="SutonnyMJ" pitchFamily="2" charset="0"/>
              </a:rPr>
              <a:t>hgb</a:t>
            </a:r>
            <a:r>
              <a:rPr lang="en-US" sz="2600" dirty="0" smtClean="0">
                <a:latin typeface="SutonnyMJ" pitchFamily="2" charset="0"/>
              </a:rPr>
              <a:t>: </a:t>
            </a:r>
            <a:r>
              <a:rPr lang="en-US" sz="2600" dirty="0" err="1" smtClean="0">
                <a:latin typeface="SutonnyMJ" pitchFamily="2" charset="0"/>
              </a:rPr>
              <a:t>cv_‡i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k‡ãi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MwZ‡eM</a:t>
            </a:r>
            <a:r>
              <a:rPr lang="en-US" sz="2600" dirty="0" smtClean="0">
                <a:latin typeface="SutonnyMJ" pitchFamily="2" charset="0"/>
              </a:rPr>
              <a:t> †</a:t>
            </a:r>
            <a:r>
              <a:rPr lang="en-US" sz="2600" dirty="0" err="1" smtClean="0">
                <a:latin typeface="SutonnyMJ" pitchFamily="2" charset="0"/>
              </a:rPr>
              <a:t>m‡K‡Û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cÖvq</a:t>
            </a:r>
            <a:r>
              <a:rPr lang="en-US" sz="2600" dirty="0" smtClean="0">
                <a:latin typeface="SutonnyMJ" pitchFamily="2" charset="0"/>
              </a:rPr>
              <a:t> 6000 </a:t>
            </a:r>
            <a:r>
              <a:rPr lang="en-US" sz="2600" dirty="0" err="1" smtClean="0">
                <a:latin typeface="SutonnyMJ" pitchFamily="2" charset="0"/>
              </a:rPr>
              <a:t>wgUvi</a:t>
            </a:r>
            <a:r>
              <a:rPr lang="en-US" sz="2600" dirty="0" smtClean="0">
                <a:latin typeface="SutonnyMJ" pitchFamily="2" charset="0"/>
              </a:rPr>
              <a:t>| </a:t>
            </a:r>
            <a:r>
              <a:rPr lang="en-US" sz="2600" dirty="0" err="1" smtClean="0">
                <a:latin typeface="SutonnyMJ" pitchFamily="2" charset="0"/>
              </a:rPr>
              <a:t>A_©vr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KwVb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gva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¨‡g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kã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m‡K‡Û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cÖvq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60wU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dzUej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†÷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wWqv‡gi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mgvb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`~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iZ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¡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AwZµg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Ki‡Z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SutonnyMJ" pitchFamily="2" charset="0"/>
              </a:rPr>
              <a:t>cv‡i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58172" y="3886200"/>
            <a:ext cx="3304228" cy="2137975"/>
            <a:chOff x="581972" y="4876799"/>
            <a:chExt cx="3103258" cy="2007939"/>
          </a:xfrm>
        </p:grpSpPr>
        <p:pic>
          <p:nvPicPr>
            <p:cNvPr id="23" name="Picture 2" descr="E:\UNDP\Teacher Training Tools\sound\listen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0203" y="5428568"/>
              <a:ext cx="2007939" cy="904402"/>
            </a:xfrm>
            <a:prstGeom prst="rect">
              <a:avLst/>
            </a:prstGeom>
            <a:noFill/>
          </p:spPr>
        </p:pic>
        <p:sp>
          <p:nvSpPr>
            <p:cNvPr id="24" name="couch1"/>
            <p:cNvSpPr>
              <a:spLocks noEditPoints="1" noChangeArrowheads="1"/>
            </p:cNvSpPr>
            <p:nvPr/>
          </p:nvSpPr>
          <p:spPr bwMode="auto">
            <a:xfrm>
              <a:off x="600622" y="5528136"/>
              <a:ext cx="2904577" cy="1073978"/>
            </a:xfrm>
            <a:custGeom>
              <a:avLst/>
              <a:gdLst>
                <a:gd name="T0" fmla="*/ 10800 w 21600"/>
                <a:gd name="T1" fmla="*/ 0 h 21600"/>
                <a:gd name="T2" fmla="*/ 20894 w 21600"/>
                <a:gd name="T3" fmla="*/ 10800 h 21600"/>
                <a:gd name="T4" fmla="*/ 10800 w 21600"/>
                <a:gd name="T5" fmla="*/ 20369 h 21600"/>
                <a:gd name="T6" fmla="*/ 706 w 21600"/>
                <a:gd name="T7" fmla="*/ 10800 h 21600"/>
                <a:gd name="T8" fmla="*/ 3339 w 21600"/>
                <a:gd name="T9" fmla="*/ 6233 h 21600"/>
                <a:gd name="T10" fmla="*/ 18378 w 21600"/>
                <a:gd name="T11" fmla="*/ 190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768" y="20369"/>
                  </a:moveTo>
                  <a:lnTo>
                    <a:pt x="11046" y="20647"/>
                  </a:lnTo>
                  <a:lnTo>
                    <a:pt x="11389" y="20846"/>
                  </a:lnTo>
                  <a:lnTo>
                    <a:pt x="11838" y="21004"/>
                  </a:lnTo>
                  <a:lnTo>
                    <a:pt x="12352" y="21203"/>
                  </a:lnTo>
                  <a:lnTo>
                    <a:pt x="13572" y="21521"/>
                  </a:lnTo>
                  <a:lnTo>
                    <a:pt x="14942" y="21600"/>
                  </a:lnTo>
                  <a:lnTo>
                    <a:pt x="15670" y="21600"/>
                  </a:lnTo>
                  <a:lnTo>
                    <a:pt x="16334" y="21600"/>
                  </a:lnTo>
                  <a:lnTo>
                    <a:pt x="16976" y="21401"/>
                  </a:lnTo>
                  <a:lnTo>
                    <a:pt x="17533" y="21203"/>
                  </a:lnTo>
                  <a:lnTo>
                    <a:pt x="18089" y="21004"/>
                  </a:lnTo>
                  <a:lnTo>
                    <a:pt x="18496" y="20647"/>
                  </a:lnTo>
                  <a:lnTo>
                    <a:pt x="18860" y="20290"/>
                  </a:lnTo>
                  <a:lnTo>
                    <a:pt x="19095" y="19813"/>
                  </a:lnTo>
                  <a:lnTo>
                    <a:pt x="19374" y="20528"/>
                  </a:lnTo>
                  <a:lnTo>
                    <a:pt x="19631" y="21004"/>
                  </a:lnTo>
                  <a:lnTo>
                    <a:pt x="19909" y="21401"/>
                  </a:lnTo>
                  <a:lnTo>
                    <a:pt x="20294" y="21521"/>
                  </a:lnTo>
                  <a:lnTo>
                    <a:pt x="20572" y="21521"/>
                  </a:lnTo>
                  <a:lnTo>
                    <a:pt x="20894" y="21401"/>
                  </a:lnTo>
                  <a:lnTo>
                    <a:pt x="21129" y="21124"/>
                  </a:lnTo>
                  <a:lnTo>
                    <a:pt x="21343" y="20647"/>
                  </a:lnTo>
                  <a:lnTo>
                    <a:pt x="21493" y="20210"/>
                  </a:lnTo>
                  <a:lnTo>
                    <a:pt x="21600" y="19694"/>
                  </a:lnTo>
                  <a:lnTo>
                    <a:pt x="21600" y="19178"/>
                  </a:lnTo>
                  <a:lnTo>
                    <a:pt x="21600" y="18662"/>
                  </a:lnTo>
                  <a:lnTo>
                    <a:pt x="21493" y="18066"/>
                  </a:lnTo>
                  <a:lnTo>
                    <a:pt x="21343" y="17629"/>
                  </a:lnTo>
                  <a:lnTo>
                    <a:pt x="21129" y="17153"/>
                  </a:lnTo>
                  <a:lnTo>
                    <a:pt x="20894" y="16796"/>
                  </a:lnTo>
                  <a:lnTo>
                    <a:pt x="20894" y="10840"/>
                  </a:lnTo>
                  <a:lnTo>
                    <a:pt x="20894" y="2938"/>
                  </a:lnTo>
                  <a:lnTo>
                    <a:pt x="20894" y="2541"/>
                  </a:lnTo>
                  <a:lnTo>
                    <a:pt x="20894" y="2303"/>
                  </a:lnTo>
                  <a:lnTo>
                    <a:pt x="20851" y="1906"/>
                  </a:lnTo>
                  <a:lnTo>
                    <a:pt x="20787" y="1628"/>
                  </a:lnTo>
                  <a:lnTo>
                    <a:pt x="20744" y="1429"/>
                  </a:lnTo>
                  <a:lnTo>
                    <a:pt x="20637" y="1191"/>
                  </a:lnTo>
                  <a:lnTo>
                    <a:pt x="20530" y="993"/>
                  </a:lnTo>
                  <a:lnTo>
                    <a:pt x="20423" y="794"/>
                  </a:lnTo>
                  <a:lnTo>
                    <a:pt x="20123" y="476"/>
                  </a:lnTo>
                  <a:lnTo>
                    <a:pt x="19759" y="278"/>
                  </a:lnTo>
                  <a:lnTo>
                    <a:pt x="19309" y="79"/>
                  </a:lnTo>
                  <a:lnTo>
                    <a:pt x="18817" y="0"/>
                  </a:lnTo>
                  <a:lnTo>
                    <a:pt x="18196" y="0"/>
                  </a:lnTo>
                  <a:lnTo>
                    <a:pt x="17490" y="0"/>
                  </a:lnTo>
                  <a:lnTo>
                    <a:pt x="16676" y="0"/>
                  </a:lnTo>
                  <a:lnTo>
                    <a:pt x="15799" y="0"/>
                  </a:lnTo>
                  <a:lnTo>
                    <a:pt x="10832" y="0"/>
                  </a:lnTo>
                  <a:lnTo>
                    <a:pt x="5801" y="0"/>
                  </a:lnTo>
                  <a:lnTo>
                    <a:pt x="4945" y="0"/>
                  </a:lnTo>
                  <a:lnTo>
                    <a:pt x="4110" y="0"/>
                  </a:lnTo>
                  <a:lnTo>
                    <a:pt x="3404" y="0"/>
                  </a:lnTo>
                  <a:lnTo>
                    <a:pt x="2804" y="0"/>
                  </a:lnTo>
                  <a:lnTo>
                    <a:pt x="2291" y="79"/>
                  </a:lnTo>
                  <a:lnTo>
                    <a:pt x="1841" y="278"/>
                  </a:lnTo>
                  <a:lnTo>
                    <a:pt x="1477" y="476"/>
                  </a:lnTo>
                  <a:lnTo>
                    <a:pt x="1177" y="794"/>
                  </a:lnTo>
                  <a:lnTo>
                    <a:pt x="1070" y="993"/>
                  </a:lnTo>
                  <a:lnTo>
                    <a:pt x="963" y="1191"/>
                  </a:lnTo>
                  <a:lnTo>
                    <a:pt x="856" y="1429"/>
                  </a:lnTo>
                  <a:lnTo>
                    <a:pt x="813" y="1628"/>
                  </a:lnTo>
                  <a:lnTo>
                    <a:pt x="749" y="1906"/>
                  </a:lnTo>
                  <a:lnTo>
                    <a:pt x="706" y="2303"/>
                  </a:lnTo>
                  <a:lnTo>
                    <a:pt x="706" y="2541"/>
                  </a:lnTo>
                  <a:lnTo>
                    <a:pt x="706" y="2938"/>
                  </a:lnTo>
                  <a:lnTo>
                    <a:pt x="706" y="10681"/>
                  </a:lnTo>
                  <a:lnTo>
                    <a:pt x="706" y="16796"/>
                  </a:lnTo>
                  <a:lnTo>
                    <a:pt x="471" y="17153"/>
                  </a:lnTo>
                  <a:lnTo>
                    <a:pt x="257" y="17629"/>
                  </a:lnTo>
                  <a:lnTo>
                    <a:pt x="107" y="18066"/>
                  </a:lnTo>
                  <a:lnTo>
                    <a:pt x="0" y="18662"/>
                  </a:lnTo>
                  <a:lnTo>
                    <a:pt x="0" y="19178"/>
                  </a:lnTo>
                  <a:lnTo>
                    <a:pt x="0" y="19694"/>
                  </a:lnTo>
                  <a:lnTo>
                    <a:pt x="107" y="20210"/>
                  </a:lnTo>
                  <a:lnTo>
                    <a:pt x="257" y="20647"/>
                  </a:lnTo>
                  <a:lnTo>
                    <a:pt x="471" y="21124"/>
                  </a:lnTo>
                  <a:lnTo>
                    <a:pt x="706" y="21401"/>
                  </a:lnTo>
                  <a:lnTo>
                    <a:pt x="1028" y="21521"/>
                  </a:lnTo>
                  <a:lnTo>
                    <a:pt x="1306" y="21521"/>
                  </a:lnTo>
                  <a:lnTo>
                    <a:pt x="1691" y="21401"/>
                  </a:lnTo>
                  <a:lnTo>
                    <a:pt x="1948" y="21004"/>
                  </a:lnTo>
                  <a:lnTo>
                    <a:pt x="2248" y="20528"/>
                  </a:lnTo>
                  <a:lnTo>
                    <a:pt x="2505" y="19813"/>
                  </a:lnTo>
                  <a:lnTo>
                    <a:pt x="2697" y="20290"/>
                  </a:lnTo>
                  <a:lnTo>
                    <a:pt x="3061" y="20647"/>
                  </a:lnTo>
                  <a:lnTo>
                    <a:pt x="3511" y="21004"/>
                  </a:lnTo>
                  <a:lnTo>
                    <a:pt x="4003" y="21203"/>
                  </a:lnTo>
                  <a:lnTo>
                    <a:pt x="4624" y="21401"/>
                  </a:lnTo>
                  <a:lnTo>
                    <a:pt x="5288" y="21600"/>
                  </a:lnTo>
                  <a:lnTo>
                    <a:pt x="5930" y="21600"/>
                  </a:lnTo>
                  <a:lnTo>
                    <a:pt x="6593" y="21600"/>
                  </a:lnTo>
                  <a:lnTo>
                    <a:pt x="7964" y="21521"/>
                  </a:lnTo>
                  <a:lnTo>
                    <a:pt x="9184" y="21203"/>
                  </a:lnTo>
                  <a:lnTo>
                    <a:pt x="9719" y="21004"/>
                  </a:lnTo>
                  <a:lnTo>
                    <a:pt x="10168" y="20846"/>
                  </a:lnTo>
                  <a:lnTo>
                    <a:pt x="10511" y="20647"/>
                  </a:lnTo>
                  <a:lnTo>
                    <a:pt x="10768" y="20369"/>
                  </a:lnTo>
                  <a:close/>
                </a:path>
                <a:path w="21600" h="21600" extrusionOk="0">
                  <a:moveTo>
                    <a:pt x="19095" y="19813"/>
                  </a:moveTo>
                  <a:lnTo>
                    <a:pt x="19095" y="19297"/>
                  </a:lnTo>
                  <a:lnTo>
                    <a:pt x="19095" y="17947"/>
                  </a:lnTo>
                  <a:lnTo>
                    <a:pt x="19095" y="16041"/>
                  </a:lnTo>
                  <a:lnTo>
                    <a:pt x="19095" y="13659"/>
                  </a:lnTo>
                  <a:lnTo>
                    <a:pt x="19095" y="11316"/>
                  </a:lnTo>
                  <a:lnTo>
                    <a:pt x="19095" y="9053"/>
                  </a:lnTo>
                  <a:lnTo>
                    <a:pt x="19095" y="7266"/>
                  </a:lnTo>
                  <a:lnTo>
                    <a:pt x="19095" y="6115"/>
                  </a:lnTo>
                  <a:lnTo>
                    <a:pt x="19095" y="6035"/>
                  </a:lnTo>
                  <a:lnTo>
                    <a:pt x="19095" y="5876"/>
                  </a:lnTo>
                  <a:lnTo>
                    <a:pt x="19095" y="5797"/>
                  </a:lnTo>
                  <a:lnTo>
                    <a:pt x="19053" y="5678"/>
                  </a:lnTo>
                  <a:lnTo>
                    <a:pt x="18988" y="5599"/>
                  </a:lnTo>
                  <a:lnTo>
                    <a:pt x="18988" y="5479"/>
                  </a:lnTo>
                  <a:lnTo>
                    <a:pt x="18967" y="5400"/>
                  </a:lnTo>
                  <a:lnTo>
                    <a:pt x="18924" y="5281"/>
                  </a:lnTo>
                  <a:lnTo>
                    <a:pt x="18646" y="4884"/>
                  </a:lnTo>
                  <a:lnTo>
                    <a:pt x="18325" y="4765"/>
                  </a:lnTo>
                  <a:lnTo>
                    <a:pt x="17939" y="4566"/>
                  </a:lnTo>
                  <a:lnTo>
                    <a:pt x="17533" y="4447"/>
                  </a:lnTo>
                  <a:lnTo>
                    <a:pt x="17126" y="4368"/>
                  </a:lnTo>
                  <a:lnTo>
                    <a:pt x="16676" y="4249"/>
                  </a:lnTo>
                  <a:lnTo>
                    <a:pt x="16227" y="4249"/>
                  </a:lnTo>
                  <a:lnTo>
                    <a:pt x="15799" y="4249"/>
                  </a:lnTo>
                  <a:lnTo>
                    <a:pt x="10768" y="4249"/>
                  </a:lnTo>
                  <a:lnTo>
                    <a:pt x="5801" y="4249"/>
                  </a:lnTo>
                  <a:lnTo>
                    <a:pt x="5373" y="4249"/>
                  </a:lnTo>
                  <a:lnTo>
                    <a:pt x="4945" y="4249"/>
                  </a:lnTo>
                  <a:lnTo>
                    <a:pt x="4496" y="4368"/>
                  </a:lnTo>
                  <a:lnTo>
                    <a:pt x="4067" y="4447"/>
                  </a:lnTo>
                  <a:lnTo>
                    <a:pt x="3618" y="4566"/>
                  </a:lnTo>
                  <a:lnTo>
                    <a:pt x="3275" y="4765"/>
                  </a:lnTo>
                  <a:lnTo>
                    <a:pt x="2954" y="4884"/>
                  </a:lnTo>
                  <a:lnTo>
                    <a:pt x="2697" y="5281"/>
                  </a:lnTo>
                  <a:lnTo>
                    <a:pt x="2633" y="5400"/>
                  </a:lnTo>
                  <a:lnTo>
                    <a:pt x="2612" y="5479"/>
                  </a:lnTo>
                  <a:lnTo>
                    <a:pt x="2547" y="5599"/>
                  </a:lnTo>
                  <a:lnTo>
                    <a:pt x="2547" y="5678"/>
                  </a:lnTo>
                  <a:lnTo>
                    <a:pt x="2505" y="5797"/>
                  </a:lnTo>
                  <a:lnTo>
                    <a:pt x="2505" y="5876"/>
                  </a:lnTo>
                  <a:lnTo>
                    <a:pt x="2505" y="6035"/>
                  </a:lnTo>
                  <a:lnTo>
                    <a:pt x="2505" y="6115"/>
                  </a:lnTo>
                  <a:lnTo>
                    <a:pt x="2505" y="7266"/>
                  </a:lnTo>
                  <a:lnTo>
                    <a:pt x="2505" y="9053"/>
                  </a:lnTo>
                  <a:lnTo>
                    <a:pt x="2505" y="11316"/>
                  </a:lnTo>
                  <a:lnTo>
                    <a:pt x="2505" y="13659"/>
                  </a:lnTo>
                  <a:lnTo>
                    <a:pt x="2505" y="16041"/>
                  </a:lnTo>
                  <a:lnTo>
                    <a:pt x="2505" y="17947"/>
                  </a:lnTo>
                  <a:lnTo>
                    <a:pt x="2505" y="19297"/>
                  </a:lnTo>
                  <a:lnTo>
                    <a:pt x="2505" y="19813"/>
                  </a:lnTo>
                  <a:moveTo>
                    <a:pt x="10768" y="4249"/>
                  </a:moveTo>
                  <a:lnTo>
                    <a:pt x="10768" y="5599"/>
                  </a:lnTo>
                  <a:lnTo>
                    <a:pt x="10768" y="9490"/>
                  </a:lnTo>
                  <a:lnTo>
                    <a:pt x="10768" y="12190"/>
                  </a:lnTo>
                  <a:lnTo>
                    <a:pt x="10768" y="14850"/>
                  </a:lnTo>
                  <a:lnTo>
                    <a:pt x="10789" y="18662"/>
                  </a:lnTo>
                  <a:lnTo>
                    <a:pt x="10811" y="20369"/>
                  </a:lnTo>
                  <a:lnTo>
                    <a:pt x="10768" y="4249"/>
                  </a:lnTo>
                  <a:moveTo>
                    <a:pt x="2697" y="5281"/>
                  </a:moveTo>
                  <a:lnTo>
                    <a:pt x="2440" y="4884"/>
                  </a:lnTo>
                  <a:lnTo>
                    <a:pt x="2184" y="4447"/>
                  </a:lnTo>
                  <a:lnTo>
                    <a:pt x="1948" y="3772"/>
                  </a:lnTo>
                  <a:lnTo>
                    <a:pt x="1734" y="3137"/>
                  </a:lnTo>
                  <a:lnTo>
                    <a:pt x="1520" y="2462"/>
                  </a:lnTo>
                  <a:lnTo>
                    <a:pt x="1370" y="1826"/>
                  </a:lnTo>
                  <a:lnTo>
                    <a:pt x="1242" y="1231"/>
                  </a:lnTo>
                  <a:lnTo>
                    <a:pt x="1177" y="794"/>
                  </a:lnTo>
                  <a:moveTo>
                    <a:pt x="18924" y="5281"/>
                  </a:moveTo>
                  <a:lnTo>
                    <a:pt x="19160" y="4884"/>
                  </a:lnTo>
                  <a:lnTo>
                    <a:pt x="19416" y="4447"/>
                  </a:lnTo>
                  <a:lnTo>
                    <a:pt x="19631" y="3772"/>
                  </a:lnTo>
                  <a:lnTo>
                    <a:pt x="19866" y="3137"/>
                  </a:lnTo>
                  <a:lnTo>
                    <a:pt x="20080" y="2462"/>
                  </a:lnTo>
                  <a:lnTo>
                    <a:pt x="20230" y="1826"/>
                  </a:lnTo>
                  <a:lnTo>
                    <a:pt x="20358" y="1231"/>
                  </a:lnTo>
                  <a:lnTo>
                    <a:pt x="20423" y="794"/>
                  </a:lnTo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1" descr="E:\UNDP\TT Materials\Sujon TT\tool_clipart_hammer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816843">
              <a:off x="3141657" y="5001569"/>
              <a:ext cx="543573" cy="543573"/>
            </a:xfrm>
            <a:prstGeom prst="rect">
              <a:avLst/>
            </a:prstGeom>
            <a:noFill/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4343400" y="4343400"/>
            <a:ext cx="44958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800" dirty="0" smtClean="0">
                <a:latin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</a:rPr>
              <a:t>Uwe‡ji</a:t>
            </a:r>
            <a:r>
              <a:rPr lang="en-US" sz="2800" dirty="0" smtClean="0">
                <a:latin typeface="SutonnyMJ" pitchFamily="2" charset="0"/>
              </a:rPr>
              <a:t> GK </a:t>
            </a:r>
            <a:r>
              <a:rPr lang="en-US" sz="2800" dirty="0" err="1" smtClean="0">
                <a:latin typeface="SutonnyMJ" pitchFamily="2" charset="0"/>
              </a:rPr>
              <a:t>cÖv‡š</a:t>
            </a:r>
            <a:r>
              <a:rPr lang="en-US" sz="2800" dirty="0" smtClean="0">
                <a:latin typeface="SutonnyMJ" pitchFamily="2" charset="0"/>
              </a:rPr>
              <a:t>— </a:t>
            </a:r>
            <a:r>
              <a:rPr lang="en-US" sz="2800" dirty="0" err="1" smtClean="0">
                <a:latin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c‡Z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Ab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cÖv‡š</a:t>
            </a:r>
            <a:r>
              <a:rPr lang="en-US" sz="2800" dirty="0" smtClean="0">
                <a:latin typeface="SutonnyMJ" pitchFamily="2" charset="0"/>
              </a:rPr>
              <a:t>— </a:t>
            </a:r>
            <a:r>
              <a:rPr lang="en-US" sz="2800" dirty="0" err="1" smtClean="0">
                <a:latin typeface="SutonnyMJ" pitchFamily="2" charset="0"/>
              </a:rPr>
              <a:t>KvD‡K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g„`y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AvNvZ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, †`</a:t>
            </a:r>
            <a:r>
              <a:rPr lang="en-US" sz="2800" dirty="0" err="1" smtClean="0">
                <a:latin typeface="SutonnyMJ" pitchFamily="2" charset="0"/>
              </a:rPr>
              <a:t>L‡e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gRvi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KvÊ</a:t>
            </a:r>
            <a:r>
              <a:rPr lang="en-US" sz="2800" dirty="0" smtClean="0">
                <a:latin typeface="SutonnyMJ" pitchFamily="2" charset="0"/>
              </a:rPr>
              <a:t> N‡U</a:t>
            </a:r>
            <a:endParaRPr lang="en-US" sz="2800" b="1" dirty="0" smtClean="0">
              <a:latin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3989" y="573870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utonnyMJ" pitchFamily="2" charset="0"/>
              </a:rPr>
              <a:t>cix¶v</a:t>
            </a:r>
            <a:r>
              <a:rPr lang="en-US" dirty="0" smtClean="0">
                <a:latin typeface="SutonnyMJ" pitchFamily="2" charset="0"/>
              </a:rPr>
              <a:t>: 01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g‡b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iL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hZ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Nb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k‡ãi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MwZ‡eM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ZZ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ewk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5105400" cy="2438400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Zij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gva</a:t>
            </a:r>
            <a:r>
              <a:rPr lang="en-US" sz="2800" dirty="0" smtClean="0">
                <a:latin typeface="SutonnyMJ" pitchFamily="2" charset="0"/>
              </a:rPr>
              <a:t>¨‡g </a:t>
            </a:r>
            <a:r>
              <a:rPr lang="en-US" sz="2800" dirty="0" err="1" smtClean="0">
                <a:latin typeface="SutonnyMJ" pitchFamily="2" charset="0"/>
              </a:rPr>
              <a:t>k‡ãi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MwZ‡eM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KwVb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gva</a:t>
            </a:r>
            <a:r>
              <a:rPr lang="en-US" sz="2800" dirty="0" smtClean="0">
                <a:latin typeface="SutonnyMJ" pitchFamily="2" charset="0"/>
              </a:rPr>
              <a:t>¨‡</a:t>
            </a:r>
            <a:r>
              <a:rPr lang="en-US" sz="2800" dirty="0" err="1" smtClean="0">
                <a:latin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</a:rPr>
              <a:t>A‡bK</a:t>
            </a:r>
            <a:r>
              <a:rPr lang="en-US" sz="2800" dirty="0" smtClean="0">
                <a:latin typeface="SutonnyMJ" pitchFamily="2" charset="0"/>
              </a:rPr>
              <a:t> Kg| </a:t>
            </a:r>
            <a:r>
              <a:rPr lang="en-US" sz="2800" dirty="0" err="1" smtClean="0">
                <a:latin typeface="SutonnyMJ" pitchFamily="2" charset="0"/>
              </a:rPr>
              <a:t>cvwb‡Z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k‡ãi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MwZ‡eM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m‡K‡Û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cÖvq</a:t>
            </a:r>
            <a:r>
              <a:rPr lang="en-US" sz="2800" dirty="0" smtClean="0">
                <a:latin typeface="SutonnyMJ" pitchFamily="2" charset="0"/>
              </a:rPr>
              <a:t> 1500 </a:t>
            </a:r>
            <a:r>
              <a:rPr lang="en-US" sz="2800" dirty="0" err="1" smtClean="0">
                <a:latin typeface="SutonnyMJ" pitchFamily="2" charset="0"/>
              </a:rPr>
              <a:t>wgUvi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A_©vr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GK †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m‡K‡Û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kã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cÖvq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15wU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dzUej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†÷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wWqvg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AwZµg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cv‡i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  <a:endParaRPr lang="en-US" sz="28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12258" y="566186"/>
            <a:ext cx="2474542" cy="3243814"/>
            <a:chOff x="3429000" y="1893925"/>
            <a:chExt cx="1752600" cy="2297439"/>
          </a:xfrm>
        </p:grpSpPr>
        <p:pic>
          <p:nvPicPr>
            <p:cNvPr id="5" name="Picture 3" descr="G:\Wallpapers\Water drop\IMG_4730-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893925"/>
              <a:ext cx="1752600" cy="191607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4005526" y="3822032"/>
              <a:ext cx="1021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</a:rPr>
                <a:t>Zij</a:t>
              </a:r>
              <a:r>
                <a:rPr lang="en-US" dirty="0" smtClean="0">
                  <a:latin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</a:rPr>
                <a:t>gva¨g</a:t>
              </a:r>
              <a:endParaRPr lang="en-US" dirty="0"/>
            </a:p>
          </p:txBody>
        </p:sp>
      </p:grpSp>
      <p:pic>
        <p:nvPicPr>
          <p:cNvPr id="9" name="Picture 8" descr="G:\Wallpapers\Clip art\King fish\KFISH04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2133600" cy="1916447"/>
          </a:xfrm>
          <a:prstGeom prst="rect">
            <a:avLst/>
          </a:prstGeom>
          <a:noFill/>
        </p:spPr>
      </p:pic>
      <p:pic>
        <p:nvPicPr>
          <p:cNvPr id="10" name="Picture 11" descr="G:\Wallpapers\Fish\seargantmajo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884031"/>
            <a:ext cx="3810000" cy="220256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19600" y="5029200"/>
            <a:ext cx="4495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800" dirty="0" err="1" smtClean="0">
                <a:latin typeface="SutonnyMJ" pitchFamily="2" charset="0"/>
              </a:rPr>
              <a:t>Wjwdb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wZwg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RvZxq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cÖvYxiv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cvwb‡Z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Zx¶è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</a:rPr>
              <a:t> ˆ</a:t>
            </a:r>
            <a:r>
              <a:rPr lang="en-US" sz="2800" dirty="0" err="1" smtClean="0">
                <a:latin typeface="SutonnyMJ" pitchFamily="2" charset="0"/>
              </a:rPr>
              <a:t>Zwi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wkKvi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a‡i</a:t>
            </a:r>
            <a:r>
              <a:rPr lang="en-US" sz="2800" dirty="0" smtClean="0">
                <a:latin typeface="SutonnyMJ" pitchFamily="2" charset="0"/>
              </a:rPr>
              <a:t> I G‡K </a:t>
            </a:r>
            <a:r>
              <a:rPr lang="en-US" sz="2800" dirty="0" err="1" smtClean="0">
                <a:latin typeface="SutonnyMJ" pitchFamily="2" charset="0"/>
              </a:rPr>
              <a:t>A‡b¨i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mv</a:t>
            </a:r>
            <a:r>
              <a:rPr lang="en-US" sz="2800" dirty="0" smtClean="0">
                <a:latin typeface="SutonnyMJ" pitchFamily="2" charset="0"/>
              </a:rPr>
              <a:t>‡_ †</a:t>
            </a:r>
            <a:r>
              <a:rPr lang="en-US" sz="2800" dirty="0" err="1" smtClean="0">
                <a:latin typeface="SutonnyMJ" pitchFamily="2" charset="0"/>
              </a:rPr>
              <a:t>hvMv‡hvM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i¶v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pic>
        <p:nvPicPr>
          <p:cNvPr id="12" name="Picture 9" descr="G:\Wallpapers\Clip art\King fish\KFISH0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52202" flipH="1">
            <a:off x="2195465" y="3798494"/>
            <a:ext cx="1317725" cy="101756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715000" cy="1981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4300" dirty="0" err="1" smtClean="0">
                <a:solidFill>
                  <a:srgbClr val="C00000"/>
                </a:solidFill>
                <a:latin typeface="SutonnyMJ" pitchFamily="2" charset="0"/>
              </a:rPr>
              <a:t>evqy</a:t>
            </a:r>
            <a:r>
              <a:rPr lang="en-US" sz="4300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</a:rPr>
              <a:t>k‡ãi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MwZ‡eM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me‡P‡q</a:t>
            </a:r>
            <a:r>
              <a:rPr lang="en-US" dirty="0" smtClean="0">
                <a:latin typeface="SutonnyMJ" pitchFamily="2" charset="0"/>
              </a:rPr>
              <a:t> Kg| 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</a:rPr>
              <a:t>evqy‡Z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k‡ãi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MwZ‡eM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m‡K‡Û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cÖvq</a:t>
            </a:r>
            <a:r>
              <a:rPr lang="en-US" dirty="0" smtClean="0">
                <a:latin typeface="SutonnyMJ" pitchFamily="2" charset="0"/>
              </a:rPr>
              <a:t> 340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</a:rPr>
              <a:t>wgUvi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A_©vr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GK †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m‡K‡Û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kã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cÖvq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3wU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gvÎ</a:t>
            </a:r>
            <a:endParaRPr lang="en-US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just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dzUej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†÷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wWqvg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AwZµg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Ki‡Z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</a:rPr>
              <a:t>cv‡i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00" y="152400"/>
            <a:ext cx="2286000" cy="3405483"/>
            <a:chOff x="990600" y="1905000"/>
            <a:chExt cx="1524000" cy="2270322"/>
          </a:xfrm>
        </p:grpSpPr>
        <p:pic>
          <p:nvPicPr>
            <p:cNvPr id="5" name="Picture 5" descr="C:\Program Files\Microsoft Office\MEDIA\CAGCAT10\j0297707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905000"/>
              <a:ext cx="1524000" cy="187533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219200" y="3805990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</a:rPr>
                <a:t>evqexq</a:t>
              </a:r>
              <a:r>
                <a:rPr lang="en-US" dirty="0" smtClean="0">
                  <a:latin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</a:rPr>
                <a:t>gva¨g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75757" y="3505200"/>
            <a:ext cx="4860472" cy="1447800"/>
            <a:chOff x="0" y="4800600"/>
            <a:chExt cx="3581400" cy="1066800"/>
          </a:xfrm>
        </p:grpSpPr>
        <p:pic>
          <p:nvPicPr>
            <p:cNvPr id="25604" name="Picture 4" descr="E:\UNDP\TT Materials\Sujon TT\talk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00600"/>
              <a:ext cx="1361508" cy="1052513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1382086" y="4876800"/>
              <a:ext cx="2199314" cy="990600"/>
              <a:chOff x="1712753" y="4572000"/>
              <a:chExt cx="2706848" cy="1219200"/>
            </a:xfrm>
          </p:grpSpPr>
          <p:pic>
            <p:nvPicPr>
              <p:cNvPr id="25603" name="Picture 3" descr="E:\UNDP\TT Materials\Sujon TT\listen2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712753" y="4572000"/>
                <a:ext cx="2706848" cy="1219200"/>
              </a:xfrm>
              <a:prstGeom prst="rect">
                <a:avLst/>
              </a:prstGeom>
              <a:noFill/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737360" y="5105400"/>
                <a:ext cx="131064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181600"/>
            <a:ext cx="8305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000" dirty="0" smtClean="0">
                <a:latin typeface="SutonnyMJ" pitchFamily="2" charset="0"/>
              </a:rPr>
              <a:t>‰`</a:t>
            </a:r>
            <a:r>
              <a:rPr lang="en-US" sz="3000" dirty="0" err="1" smtClean="0">
                <a:latin typeface="SutonnyMJ" pitchFamily="2" charset="0"/>
              </a:rPr>
              <a:t>bw›`b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Rxe‡b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Avgiv</a:t>
            </a:r>
            <a:r>
              <a:rPr lang="en-US" sz="3000" dirty="0" smtClean="0">
                <a:latin typeface="SutonnyMJ" pitchFamily="2" charset="0"/>
              </a:rPr>
              <a:t> †h </a:t>
            </a:r>
            <a:r>
              <a:rPr lang="en-US" sz="3000" dirty="0" err="1" smtClean="0">
                <a:latin typeface="SutonnyMJ" pitchFamily="2" charset="0"/>
              </a:rPr>
              <a:t>kã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ïwb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Zv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meB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evqy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gva</a:t>
            </a:r>
            <a:r>
              <a:rPr lang="en-US" sz="3000" dirty="0" smtClean="0">
                <a:latin typeface="SutonnyMJ" pitchFamily="2" charset="0"/>
              </a:rPr>
              <a:t>¨‡g </a:t>
            </a:r>
            <a:r>
              <a:rPr lang="en-US" sz="3000" dirty="0" err="1" smtClean="0">
                <a:latin typeface="SutonnyMJ" pitchFamily="2" charset="0"/>
              </a:rPr>
              <a:t>cÖevwnZ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nq</a:t>
            </a:r>
            <a:r>
              <a:rPr lang="en-US" sz="3000" dirty="0" smtClean="0">
                <a:latin typeface="SutonnyMJ" pitchFamily="2" charset="0"/>
              </a:rPr>
              <a:t>| </a:t>
            </a:r>
            <a:r>
              <a:rPr lang="en-US" sz="3000" dirty="0" err="1" smtClean="0">
                <a:latin typeface="SutonnyMJ" pitchFamily="2" charset="0"/>
              </a:rPr>
              <a:t>Avgv‡`i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evMhš</a:t>
            </a:r>
            <a:r>
              <a:rPr lang="en-US" sz="3000" dirty="0" smtClean="0">
                <a:latin typeface="SutonnyMJ" pitchFamily="2" charset="0"/>
              </a:rPr>
              <a:t>¿ †_‡K </a:t>
            </a:r>
            <a:r>
              <a:rPr lang="en-US" sz="3000" dirty="0" err="1" smtClean="0">
                <a:latin typeface="SutonnyMJ" pitchFamily="2" charset="0"/>
              </a:rPr>
              <a:t>D”PvwiZ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aŸwb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evqyi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gva</a:t>
            </a:r>
            <a:r>
              <a:rPr lang="en-US" sz="3000" dirty="0" smtClean="0">
                <a:latin typeface="SutonnyMJ" pitchFamily="2" charset="0"/>
              </a:rPr>
              <a:t>¨‡g </a:t>
            </a:r>
            <a:r>
              <a:rPr lang="en-US" sz="3000" dirty="0" err="1" smtClean="0">
                <a:latin typeface="SutonnyMJ" pitchFamily="2" charset="0"/>
              </a:rPr>
              <a:t>cÖevwnZ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n‡q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Kv‡b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Av‡m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Avgiv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K_v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ïwb</a:t>
            </a:r>
            <a:r>
              <a:rPr lang="en-US" sz="3000" dirty="0" smtClean="0">
                <a:latin typeface="SutonnyMJ" pitchFamily="2" charset="0"/>
              </a:rPr>
              <a:t> 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57200" y="0"/>
            <a:ext cx="256512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kã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PjvP‡ji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</a:rPr>
              <a:t>gva¨g</a:t>
            </a:r>
            <a:endParaRPr lang="en-US" sz="24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835</Words>
  <Application>Microsoft Office PowerPoint</Application>
  <PresentationFormat>On-screen Show (4:3)</PresentationFormat>
  <Paragraphs>113</Paragraphs>
  <Slides>27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kã GK cÖKvi kw³ </vt:lpstr>
      <vt:lpstr>Slide 4</vt:lpstr>
      <vt:lpstr>k‡ãi DrcwË nq e¯‘i K¤ú‡bi d‡j| </vt:lpstr>
      <vt:lpstr>Slide 6</vt:lpstr>
      <vt:lpstr>kã KwVb, Zij I evqexq wZb gva¨‡gB Pj‡Z cv‡i</vt:lpstr>
      <vt:lpstr>Zij gva¨‡g k‡ãi MwZ‡eM KwVb gva¨‡gi †_‡K A‡bK Kg| cvwb‡Z k‡ãi MwZ‡eM †m‡K‡Û cÖvq 1500 wgUvi A_©vr GK †m‡K‡Û kã cÖvq 15wU dzUej †÷wWqvg AwZµg Ki‡Z cv‡i|</vt:lpstr>
      <vt:lpstr>Slide 9</vt:lpstr>
      <vt:lpstr>GKwU evqyk~b¨ Rv‡ii g‡a¨ GKwU NÈv evR‡j Kx NU‡e?</vt:lpstr>
      <vt:lpstr>Avevi †Póv Ki</vt:lpstr>
      <vt:lpstr>PgrKvi</vt:lpstr>
      <vt:lpstr> A_©vr †Kv‡bv gva¨g Qvov kã G‡Kev‡iB PjvPj Ki‡Z cv‡i bv|</vt:lpstr>
      <vt:lpstr>kã mÂvjb †KŠkj  </vt:lpstr>
      <vt:lpstr>kã mÂvjb †KŠkj  </vt:lpstr>
      <vt:lpstr> Zi½ n‡jv kw³ GK ¯’vb †_‡K Av‡iK ¯’v‡b enb K‡i wb‡q hvIqvi c×wZ| Av‡jvK  kw³ I Zvc kw³I Zi½ AvKv‡i GK ¯’vb †_‡K Ab¨ ¯’v‡b cÖevwnZ nq| kã Zi½B   kã‡K GK RvqMv †_‡K Av‡iK RvqMvq enb K‡i wb‡q hvq| </vt:lpstr>
      <vt:lpstr> kã Zi½ cÖevwnZ nq evqy¯—‡i ch©vqµ‡g ms‡KvPb cÖmvi‡Yi ga¨ w`‡q|</vt:lpstr>
      <vt:lpstr> kã †ewk ev Kg nq †Kgb K‡i? </vt:lpstr>
      <vt:lpstr>Slide 19</vt:lpstr>
      <vt:lpstr>Avevi †Póv Ki</vt:lpstr>
      <vt:lpstr>PgrKvi</vt:lpstr>
      <vt:lpstr>mvaviYZ e¯‘i K¤úv¼ 20 †_‡K 20,000 Gi g‡a¨ _vK‡j †m kã gvbyl ïb‡Z cvq|  KzKzi, weovj PvgwPKv 20,000 Gi †ewk K¤úv‡¼i kãI ïb‡Z cv‡i|   GK ai‡bi we‡kl evuwk Av‡Q hv 20,000 †ewk K¤úv‡¼i kã m„wó Ki‡Z cv‡i| G evuwki kã gvbyl ïb‡Z cvq bv, wKš‘ KzKzi ïb‡Z †c‡q gvwj‡Ki Kv‡Q Qy‡U Av‡m|   ev`yo 20 K¤úv‡¼i wb‡P A_©vr kªe‡YvËi kã ˆZwi Ki‡Z cv‡i Ges †Pv‡L †`L‡Z bv †c‡jI G k‡ãi mvnv‡h¨ AÜKv‡i Pjv‡div Ki‡Z cv‡i| </vt:lpstr>
      <vt:lpstr>Slide 23</vt:lpstr>
      <vt:lpstr> Av‡jvi gZ kãI Pjvi c‡_ †Kv‡bv KwVb c„‡ô evuav †c‡j cÖwZdwjZ n‡q wd‡i Av‡m| d‡j m„wó nq cÖwZaŸwb| </vt:lpstr>
      <vt:lpstr>k‡ãi cÖwZaŸwbi e¨envi</vt:lpstr>
      <vt:lpstr>Slide 26</vt:lpstr>
      <vt:lpstr>ab¨ev`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SAJON </cp:lastModifiedBy>
  <cp:revision>549</cp:revision>
  <dcterms:created xsi:type="dcterms:W3CDTF">2006-08-16T00:00:00Z</dcterms:created>
  <dcterms:modified xsi:type="dcterms:W3CDTF">2009-10-01T13:45:47Z</dcterms:modified>
</cp:coreProperties>
</file>